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comments/comment2.xml" ContentType="application/vnd.openxmlformats-officedocument.presentationml.comments+xml"/>
  <Override PartName="/ppt/handoutMasters/handoutMaster1.xml" ContentType="application/vnd.openxmlformats-officedocument.presentationml.handoutMaster+xml"/>
  <Override PartName="/ppt/media/image1.svg" ContentType="image/svg+xml"/>
  <Override PartName="/ppt/media/image2.svg" ContentType="image/svg+xml"/>
  <Override PartName="/ppt/media/image3.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handoutMasterIdLst>
    <p:handoutMasterId r:id="rId40"/>
  </p:handoutMasterIdLst>
  <p:sldIdLst>
    <p:sldId id="7480" r:id="rId3"/>
    <p:sldId id="7432" r:id="rId4"/>
    <p:sldId id="7515" r:id="rId5"/>
    <p:sldId id="7569" r:id="rId6"/>
    <p:sldId id="7567" r:id="rId7"/>
    <p:sldId id="7460" r:id="rId8"/>
    <p:sldId id="7482" r:id="rId9"/>
    <p:sldId id="7483" r:id="rId10"/>
    <p:sldId id="7459" r:id="rId11"/>
    <p:sldId id="7487" r:id="rId12"/>
    <p:sldId id="7570" r:id="rId13"/>
    <p:sldId id="7481" r:id="rId14"/>
    <p:sldId id="7572" r:id="rId15"/>
    <p:sldId id="7492" r:id="rId16"/>
    <p:sldId id="7573" r:id="rId17"/>
    <p:sldId id="7485" r:id="rId18"/>
    <p:sldId id="7497" r:id="rId19"/>
    <p:sldId id="7571" r:id="rId20"/>
    <p:sldId id="7493" r:id="rId21"/>
    <p:sldId id="7575" r:id="rId22"/>
    <p:sldId id="7496" r:id="rId23"/>
    <p:sldId id="7498" r:id="rId24"/>
    <p:sldId id="7574" r:id="rId25"/>
    <p:sldId id="7576" r:id="rId26"/>
    <p:sldId id="7499" r:id="rId27"/>
    <p:sldId id="7577" r:id="rId28"/>
    <p:sldId id="7486" r:id="rId29"/>
    <p:sldId id="7500" r:id="rId30"/>
    <p:sldId id="7501" r:id="rId31"/>
    <p:sldId id="7504" r:id="rId32"/>
    <p:sldId id="7502" r:id="rId33"/>
    <p:sldId id="7503" r:id="rId34"/>
    <p:sldId id="7479" r:id="rId35"/>
    <p:sldId id="7490" r:id="rId36"/>
    <p:sldId id="7491" r:id="rId37"/>
    <p:sldId id="7506" r:id="rId38"/>
  </p:sldIdLst>
  <p:sldSz cx="12192000" cy="6858000"/>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10156" initials="1"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B151"/>
    <a:srgbClr val="820000"/>
    <a:srgbClr val="002060"/>
    <a:srgbClr val="2747BE"/>
    <a:srgbClr val="3656A9"/>
    <a:srgbClr val="069B87"/>
    <a:srgbClr val="8497B0"/>
    <a:srgbClr val="011025"/>
    <a:srgbClr val="010D28"/>
    <a:srgbClr val="010A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370" autoAdjust="0"/>
  </p:normalViewPr>
  <p:slideViewPr>
    <p:cSldViewPr snapToGrid="0">
      <p:cViewPr varScale="1">
        <p:scale>
          <a:sx n="107" d="100"/>
          <a:sy n="107" d="100"/>
        </p:scale>
        <p:origin x="672"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snapToGrid="0" showGuides="1">
      <p:cViewPr varScale="1">
        <p:scale>
          <a:sx n="87" d="100"/>
          <a:sy n="87" d="100"/>
        </p:scale>
        <p:origin x="3840" y="84"/>
      </p:cViewPr>
      <p:guideLst>
        <p:guide orient="horz" pos="2879"/>
        <p:guide pos="2071"/>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4" Type="http://schemas.openxmlformats.org/officeDocument/2006/relationships/commentAuthors" Target="commentAuthors.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handoutMaster" Target="handoutMasters/handoutMaster1.xml"/><Relationship Id="rId4" Type="http://schemas.openxmlformats.org/officeDocument/2006/relationships/slide" Target="slides/slide2.xml"/><Relationship Id="rId39" Type="http://schemas.openxmlformats.org/officeDocument/2006/relationships/notesMaster" Target="notesMasters/notesMaster1.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1-29T19:45:17.465" idx="1">
    <p:pos x="10" y="10"/>
    <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1-11-29T19:45:17.465" idx="1">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62F04-B9A8-4C84-9C3F-F0F7EE4AC34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530" y="1143000"/>
            <a:ext cx="54869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7B6C84-D0BE-4F14-A2A8-9A71C3DE9A1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011025"/>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1B699D-4FB8-46E9-8039-A22ED4DB1264}"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786CB7A-0C1B-4022-A23D-9532A42F55FF}" type="slidenum">
              <a:rPr lang="zh-CN" altLang="en-US" smtClean="0"/>
            </a:fld>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5795" y="1"/>
            <a:ext cx="9697405" cy="66675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幻灯片">
    <p:bg>
      <p:bgPr>
        <a:solidFill>
          <a:srgbClr val="010D28"/>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5795" y="1"/>
            <a:ext cx="9697405" cy="6667500"/>
          </a:xfrm>
          <a:prstGeom prst="rect">
            <a:avLst/>
          </a:prstGeom>
        </p:spPr>
      </p:pic>
      <p:pic>
        <p:nvPicPr>
          <p:cNvPr id="6" name="图片 5"/>
          <p:cNvPicPr>
            <a:picLocks noChangeAspect="1"/>
          </p:cNvPicPr>
          <p:nvPr userDrawn="1"/>
        </p:nvPicPr>
        <p:blipFill rotWithShape="1">
          <a:blip r:embed="rId3">
            <a:extLst>
              <a:ext uri="{28A0092B-C50C-407E-A947-70E740481C1C}">
                <a14:useLocalDpi xmlns:a14="http://schemas.microsoft.com/office/drawing/2010/main" val="0"/>
              </a:ext>
            </a:extLst>
          </a:blip>
          <a:srcRect l="9277" t="19285" r="-3887" b="6857"/>
          <a:stretch>
            <a:fillRect/>
          </a:stretch>
        </p:blipFill>
        <p:spPr>
          <a:xfrm>
            <a:off x="1" y="0"/>
            <a:ext cx="8549756" cy="6858000"/>
          </a:xfrm>
          <a:prstGeom prst="rect">
            <a:avLst/>
          </a:prstGeom>
        </p:spPr>
      </p:pic>
      <p:pic>
        <p:nvPicPr>
          <p:cNvPr id="17" name="图片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540" y="1911808"/>
            <a:ext cx="5042444" cy="5153025"/>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010D28"/>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5795" y="1"/>
            <a:ext cx="9697405" cy="6667500"/>
          </a:xfrm>
          <a:prstGeom prst="rect">
            <a:avLst/>
          </a:prstGeom>
        </p:spPr>
      </p:pic>
      <p:pic>
        <p:nvPicPr>
          <p:cNvPr id="4" name="图片 3"/>
          <p:cNvPicPr>
            <a:picLocks noChangeAspect="1"/>
          </p:cNvPicPr>
          <p:nvPr userDrawn="1"/>
        </p:nvPicPr>
        <p:blipFill rotWithShape="1">
          <a:blip r:embed="rId3">
            <a:extLst>
              <a:ext uri="{28A0092B-C50C-407E-A947-70E740481C1C}">
                <a14:useLocalDpi xmlns:a14="http://schemas.microsoft.com/office/drawing/2010/main" val="0"/>
              </a:ext>
            </a:extLst>
          </a:blip>
          <a:srcRect l="19066" t="19285" r="-7902" b="9285"/>
          <a:stretch>
            <a:fillRect/>
          </a:stretch>
        </p:blipFill>
        <p:spPr>
          <a:xfrm>
            <a:off x="17043" y="2373588"/>
            <a:ext cx="5427926" cy="4484413"/>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节标题">
    <p:bg>
      <p:bgPr>
        <a:solidFill>
          <a:srgbClr val="010D28"/>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l="9277" t="19285" r="-7901" b="8909"/>
          <a:stretch>
            <a:fillRect/>
          </a:stretch>
        </p:blipFill>
        <p:spPr>
          <a:xfrm flipH="1">
            <a:off x="3280552" y="190501"/>
            <a:ext cx="8912648" cy="6667500"/>
          </a:xfrm>
          <a:prstGeom prst="rect">
            <a:avLst/>
          </a:prstGeom>
        </p:spPr>
      </p:pic>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flipH="1">
            <a:off x="7272699" y="2306525"/>
            <a:ext cx="4638911" cy="4551476"/>
          </a:xfrm>
          <a:prstGeom prst="rect">
            <a:avLst/>
          </a:prstGeom>
        </p:spPr>
      </p:pic>
      <p:pic>
        <p:nvPicPr>
          <p:cNvPr id="9" name="图片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1" y="1"/>
            <a:ext cx="9697405" cy="6667500"/>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rgbClr val="010D28"/>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D1B699D-4FB8-46E9-8039-A22ED4DB126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786CB7A-0C1B-4022-A23D-9532A42F55FF}" type="slidenum">
              <a:rPr lang="zh-CN" altLang="en-US" smtClean="0"/>
            </a:fld>
            <a:endParaRPr lang="zh-CN" altLang="en-US"/>
          </a:p>
        </p:txBody>
      </p:sp>
      <p:sp>
        <p:nvSpPr>
          <p:cNvPr id="9" name="任意多边形: 形状 8"/>
          <p:cNvSpPr/>
          <p:nvPr userDrawn="1"/>
        </p:nvSpPr>
        <p:spPr>
          <a:xfrm flipV="1">
            <a:off x="10363740" y="6721474"/>
            <a:ext cx="1828894" cy="141347"/>
          </a:xfrm>
          <a:custGeom>
            <a:avLst/>
            <a:gdLst>
              <a:gd name="connsiteX0" fmla="*/ 0 w 7446057"/>
              <a:gd name="connsiteY0" fmla="*/ 0 h 198000"/>
              <a:gd name="connsiteX1" fmla="*/ 7446057 w 7446057"/>
              <a:gd name="connsiteY1" fmla="*/ 0 h 198000"/>
              <a:gd name="connsiteX2" fmla="*/ 7446057 w 7446057"/>
              <a:gd name="connsiteY2" fmla="*/ 198000 h 198000"/>
              <a:gd name="connsiteX3" fmla="*/ 243360 w 7446057"/>
              <a:gd name="connsiteY3" fmla="*/ 198000 h 198000"/>
              <a:gd name="connsiteX4" fmla="*/ 0 w 7446057"/>
              <a:gd name="connsiteY4" fmla="*/ 0 h 19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6057" h="198000">
                <a:moveTo>
                  <a:pt x="0" y="0"/>
                </a:moveTo>
                <a:lnTo>
                  <a:pt x="7446057" y="0"/>
                </a:lnTo>
                <a:lnTo>
                  <a:pt x="7446057" y="198000"/>
                </a:lnTo>
                <a:lnTo>
                  <a:pt x="243360" y="1980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1" name="矩形 40"/>
          <p:cNvSpPr/>
          <p:nvPr userDrawn="1"/>
        </p:nvSpPr>
        <p:spPr>
          <a:xfrm>
            <a:off x="-1" y="223058"/>
            <a:ext cx="609633" cy="581891"/>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5" name="任意多边形: 形状 44"/>
          <p:cNvSpPr/>
          <p:nvPr userDrawn="1"/>
        </p:nvSpPr>
        <p:spPr>
          <a:xfrm>
            <a:off x="7620" y="6721474"/>
            <a:ext cx="10356119" cy="136527"/>
          </a:xfrm>
          <a:custGeom>
            <a:avLst/>
            <a:gdLst>
              <a:gd name="connsiteX0" fmla="*/ 0 w 10355580"/>
              <a:gd name="connsiteY0" fmla="*/ 0 h 136527"/>
              <a:gd name="connsiteX1" fmla="*/ 10355580 w 10355580"/>
              <a:gd name="connsiteY1" fmla="*/ 0 h 136527"/>
              <a:gd name="connsiteX2" fmla="*/ 10299194 w 10355580"/>
              <a:gd name="connsiteY2" fmla="*/ 136527 h 136527"/>
              <a:gd name="connsiteX3" fmla="*/ 0 w 10355580"/>
              <a:gd name="connsiteY3" fmla="*/ 136527 h 136527"/>
            </a:gdLst>
            <a:ahLst/>
            <a:cxnLst>
              <a:cxn ang="0">
                <a:pos x="connsiteX0" y="connsiteY0"/>
              </a:cxn>
              <a:cxn ang="0">
                <a:pos x="connsiteX1" y="connsiteY1"/>
              </a:cxn>
              <a:cxn ang="0">
                <a:pos x="connsiteX2" y="connsiteY2"/>
              </a:cxn>
              <a:cxn ang="0">
                <a:pos x="connsiteX3" y="connsiteY3"/>
              </a:cxn>
            </a:cxnLst>
            <a:rect l="l" t="t" r="r" b="b"/>
            <a:pathLst>
              <a:path w="10355580" h="136527">
                <a:moveTo>
                  <a:pt x="0" y="0"/>
                </a:moveTo>
                <a:lnTo>
                  <a:pt x="10355580" y="0"/>
                </a:lnTo>
                <a:lnTo>
                  <a:pt x="10299194" y="136527"/>
                </a:lnTo>
                <a:lnTo>
                  <a:pt x="0" y="136527"/>
                </a:lnTo>
                <a:close/>
              </a:path>
            </a:pathLst>
          </a:custGeom>
          <a:gradFill>
            <a:gsLst>
              <a:gs pos="0">
                <a:srgbClr val="008BD5"/>
              </a:gs>
              <a:gs pos="100000">
                <a:schemeClr val="tx2">
                  <a:lumMod val="5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42" name="等腰三角形 41"/>
          <p:cNvSpPr/>
          <p:nvPr userDrawn="1"/>
        </p:nvSpPr>
        <p:spPr>
          <a:xfrm flipV="1">
            <a:off x="552478" y="804949"/>
            <a:ext cx="57153" cy="45719"/>
          </a:xfrm>
          <a:prstGeom prst="triangle">
            <a:avLst>
              <a:gd name="adj"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bg>
      <p:bgPr>
        <a:solidFill>
          <a:srgbClr val="010D28"/>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D1B699D-4FB8-46E9-8039-A22ED4DB126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786CB7A-0C1B-4022-A23D-9532A42F55FF}" type="slidenum">
              <a:rPr lang="zh-CN" altLang="en-US" smtClean="0"/>
            </a:fld>
            <a:endParaRPr lang="zh-CN" altLang="en-US"/>
          </a:p>
        </p:txBody>
      </p:sp>
      <p:sp>
        <p:nvSpPr>
          <p:cNvPr id="9" name="任意多边形: 形状 8"/>
          <p:cNvSpPr/>
          <p:nvPr userDrawn="1"/>
        </p:nvSpPr>
        <p:spPr>
          <a:xfrm flipV="1">
            <a:off x="10363740" y="6721474"/>
            <a:ext cx="1828894" cy="141347"/>
          </a:xfrm>
          <a:custGeom>
            <a:avLst/>
            <a:gdLst>
              <a:gd name="connsiteX0" fmla="*/ 0 w 7446057"/>
              <a:gd name="connsiteY0" fmla="*/ 0 h 198000"/>
              <a:gd name="connsiteX1" fmla="*/ 7446057 w 7446057"/>
              <a:gd name="connsiteY1" fmla="*/ 0 h 198000"/>
              <a:gd name="connsiteX2" fmla="*/ 7446057 w 7446057"/>
              <a:gd name="connsiteY2" fmla="*/ 198000 h 198000"/>
              <a:gd name="connsiteX3" fmla="*/ 243360 w 7446057"/>
              <a:gd name="connsiteY3" fmla="*/ 198000 h 198000"/>
              <a:gd name="connsiteX4" fmla="*/ 0 w 7446057"/>
              <a:gd name="connsiteY4" fmla="*/ 0 h 19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6057" h="198000">
                <a:moveTo>
                  <a:pt x="0" y="0"/>
                </a:moveTo>
                <a:lnTo>
                  <a:pt x="7446057" y="0"/>
                </a:lnTo>
                <a:lnTo>
                  <a:pt x="7446057" y="198000"/>
                </a:lnTo>
                <a:lnTo>
                  <a:pt x="243360" y="19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5" name="任意多边形: 形状 44"/>
          <p:cNvSpPr/>
          <p:nvPr userDrawn="1"/>
        </p:nvSpPr>
        <p:spPr>
          <a:xfrm>
            <a:off x="7620" y="6721474"/>
            <a:ext cx="10356119" cy="136527"/>
          </a:xfrm>
          <a:custGeom>
            <a:avLst/>
            <a:gdLst>
              <a:gd name="connsiteX0" fmla="*/ 0 w 10355580"/>
              <a:gd name="connsiteY0" fmla="*/ 0 h 136527"/>
              <a:gd name="connsiteX1" fmla="*/ 10355580 w 10355580"/>
              <a:gd name="connsiteY1" fmla="*/ 0 h 136527"/>
              <a:gd name="connsiteX2" fmla="*/ 10299194 w 10355580"/>
              <a:gd name="connsiteY2" fmla="*/ 136527 h 136527"/>
              <a:gd name="connsiteX3" fmla="*/ 0 w 10355580"/>
              <a:gd name="connsiteY3" fmla="*/ 136527 h 136527"/>
            </a:gdLst>
            <a:ahLst/>
            <a:cxnLst>
              <a:cxn ang="0">
                <a:pos x="connsiteX0" y="connsiteY0"/>
              </a:cxn>
              <a:cxn ang="0">
                <a:pos x="connsiteX1" y="connsiteY1"/>
              </a:cxn>
              <a:cxn ang="0">
                <a:pos x="connsiteX2" y="connsiteY2"/>
              </a:cxn>
              <a:cxn ang="0">
                <a:pos x="connsiteX3" y="connsiteY3"/>
              </a:cxn>
            </a:cxnLst>
            <a:rect l="l" t="t" r="r" b="b"/>
            <a:pathLst>
              <a:path w="10355580" h="136527">
                <a:moveTo>
                  <a:pt x="0" y="0"/>
                </a:moveTo>
                <a:lnTo>
                  <a:pt x="10355580" y="0"/>
                </a:lnTo>
                <a:lnTo>
                  <a:pt x="10299194" y="136527"/>
                </a:lnTo>
                <a:lnTo>
                  <a:pt x="0" y="13652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6" name="矩形 5"/>
          <p:cNvSpPr/>
          <p:nvPr userDrawn="1"/>
        </p:nvSpPr>
        <p:spPr>
          <a:xfrm>
            <a:off x="126609" y="112542"/>
            <a:ext cx="12065391" cy="661100"/>
          </a:xfrm>
          <a:prstGeom prst="rect">
            <a:avLst/>
          </a:prstGeom>
          <a:gradFill flip="none" rotWithShape="1">
            <a:gsLst>
              <a:gs pos="0">
                <a:srgbClr val="008BD5"/>
              </a:gs>
              <a:gs pos="100000">
                <a:srgbClr val="CDB151"/>
              </a:gs>
            </a:gsLst>
            <a:lin ang="1080000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solidFill>
                <a:schemeClr val="tx1"/>
              </a:solidFill>
            </a:endParaRPr>
          </a:p>
        </p:txBody>
      </p:sp>
      <p:pic>
        <p:nvPicPr>
          <p:cNvPr id="7" name="图片 6" descr="图片包含 户外, 建筑物, 天空&#10;&#10;描述已自动生成"/>
          <p:cNvPicPr>
            <a:picLocks noChangeAspect="1"/>
          </p:cNvPicPr>
          <p:nvPr userDrawn="1"/>
        </p:nvPicPr>
        <p:blipFill>
          <a:blip r:embed="rId2" cstate="screen"/>
          <a:stretch>
            <a:fillRect/>
          </a:stretch>
        </p:blipFill>
        <p:spPr>
          <a:xfrm>
            <a:off x="11282876" y="112542"/>
            <a:ext cx="909124" cy="773723"/>
          </a:xfrm>
          <a:prstGeom prst="rect">
            <a:avLst/>
          </a:prstGeom>
          <a:noFill/>
          <a:ln>
            <a:noFill/>
          </a:ln>
          <a:effectLst/>
        </p:spPr>
      </p:pic>
      <p:cxnSp>
        <p:nvCxnSpPr>
          <p:cNvPr id="8" name="直接连接符 7"/>
          <p:cNvCxnSpPr/>
          <p:nvPr userDrawn="1"/>
        </p:nvCxnSpPr>
        <p:spPr>
          <a:xfrm>
            <a:off x="0" y="886265"/>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lumMod val="8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D1B699D-4FB8-46E9-8039-A22ED4DB126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786CB7A-0C1B-4022-A23D-9532A42F55F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New Slide">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62" y="914400"/>
            <a:ext cx="979971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62" y="3560400"/>
            <a:ext cx="979971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2142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83" y="365125"/>
            <a:ext cx="10516635"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83" y="1825625"/>
            <a:ext cx="10516635" cy="4351339"/>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838283" y="6356351"/>
            <a:ext cx="274347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1B699D-4FB8-46E9-8039-A22ED4DB1264}" type="datetimeFigureOut">
              <a:rPr lang="zh-CN" altLang="en-US" smtClean="0"/>
            </a:fld>
            <a:endParaRPr lang="zh-CN" altLang="en-US"/>
          </a:p>
        </p:txBody>
      </p:sp>
      <p:sp>
        <p:nvSpPr>
          <p:cNvPr id="5" name="Footer Placeholder 4"/>
          <p:cNvSpPr>
            <a:spLocks noGrp="1"/>
          </p:cNvSpPr>
          <p:nvPr>
            <p:ph type="ftr" sz="quarter" idx="3"/>
          </p:nvPr>
        </p:nvSpPr>
        <p:spPr>
          <a:xfrm>
            <a:off x="4038998" y="6356351"/>
            <a:ext cx="41152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1448" y="6356351"/>
            <a:ext cx="274347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6CB7A-0C1B-4022-A23D-9532A42F55F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image" Target="../media/image9.png"/><Relationship Id="rId3" Type="http://schemas.openxmlformats.org/officeDocument/2006/relationships/tags" Target="../tags/tag32.xml"/><Relationship Id="rId22" Type="http://schemas.openxmlformats.org/officeDocument/2006/relationships/slideLayout" Target="../slideLayouts/slideLayout6.xml"/><Relationship Id="rId21" Type="http://schemas.openxmlformats.org/officeDocument/2006/relationships/tags" Target="../tags/tag49.xml"/><Relationship Id="rId20" Type="http://schemas.openxmlformats.org/officeDocument/2006/relationships/tags" Target="../tags/tag48.xml"/><Relationship Id="rId2" Type="http://schemas.openxmlformats.org/officeDocument/2006/relationships/tags" Target="../tags/tag31.xml"/><Relationship Id="rId19" Type="http://schemas.openxmlformats.org/officeDocument/2006/relationships/tags" Target="../tags/tag47.xml"/><Relationship Id="rId18" Type="http://schemas.openxmlformats.org/officeDocument/2006/relationships/tags" Target="../tags/tag46.xml"/><Relationship Id="rId17" Type="http://schemas.openxmlformats.org/officeDocument/2006/relationships/tags" Target="../tags/tag45.xml"/><Relationship Id="rId16" Type="http://schemas.openxmlformats.org/officeDocument/2006/relationships/tags" Target="../tags/tag44.xml"/><Relationship Id="rId15" Type="http://schemas.openxmlformats.org/officeDocument/2006/relationships/tags" Target="../tags/tag43.xml"/><Relationship Id="rId14" Type="http://schemas.openxmlformats.org/officeDocument/2006/relationships/tags" Target="../tags/tag42.xml"/><Relationship Id="rId13" Type="http://schemas.openxmlformats.org/officeDocument/2006/relationships/tags" Target="../tags/tag41.xml"/><Relationship Id="rId12" Type="http://schemas.openxmlformats.org/officeDocument/2006/relationships/tags" Target="../tags/tag40.xml"/><Relationship Id="rId11" Type="http://schemas.openxmlformats.org/officeDocument/2006/relationships/tags" Target="../tags/tag39.xml"/><Relationship Id="rId10" Type="http://schemas.openxmlformats.org/officeDocument/2006/relationships/tags" Target="../tags/tag38.xml"/><Relationship Id="rId1" Type="http://schemas.openxmlformats.org/officeDocument/2006/relationships/tags" Target="../tags/tag3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99" Type="http://schemas.openxmlformats.org/officeDocument/2006/relationships/tags" Target="../tags/tag148.xml"/><Relationship Id="rId98" Type="http://schemas.openxmlformats.org/officeDocument/2006/relationships/tags" Target="../tags/tag147.xml"/><Relationship Id="rId97" Type="http://schemas.openxmlformats.org/officeDocument/2006/relationships/tags" Target="../tags/tag146.xml"/><Relationship Id="rId96" Type="http://schemas.openxmlformats.org/officeDocument/2006/relationships/tags" Target="../tags/tag145.xml"/><Relationship Id="rId95" Type="http://schemas.openxmlformats.org/officeDocument/2006/relationships/tags" Target="../tags/tag144.xml"/><Relationship Id="rId94" Type="http://schemas.openxmlformats.org/officeDocument/2006/relationships/tags" Target="../tags/tag143.xml"/><Relationship Id="rId93" Type="http://schemas.openxmlformats.org/officeDocument/2006/relationships/tags" Target="../tags/tag142.xml"/><Relationship Id="rId92" Type="http://schemas.openxmlformats.org/officeDocument/2006/relationships/tags" Target="../tags/tag141.xml"/><Relationship Id="rId91" Type="http://schemas.openxmlformats.org/officeDocument/2006/relationships/tags" Target="../tags/tag140.xml"/><Relationship Id="rId90" Type="http://schemas.openxmlformats.org/officeDocument/2006/relationships/tags" Target="../tags/tag139.xml"/><Relationship Id="rId9" Type="http://schemas.openxmlformats.org/officeDocument/2006/relationships/tags" Target="../tags/tag58.xml"/><Relationship Id="rId89" Type="http://schemas.openxmlformats.org/officeDocument/2006/relationships/tags" Target="../tags/tag138.xml"/><Relationship Id="rId88" Type="http://schemas.openxmlformats.org/officeDocument/2006/relationships/tags" Target="../tags/tag137.xml"/><Relationship Id="rId87" Type="http://schemas.openxmlformats.org/officeDocument/2006/relationships/tags" Target="../tags/tag136.xml"/><Relationship Id="rId86" Type="http://schemas.openxmlformats.org/officeDocument/2006/relationships/tags" Target="../tags/tag135.xml"/><Relationship Id="rId85" Type="http://schemas.openxmlformats.org/officeDocument/2006/relationships/tags" Target="../tags/tag134.xml"/><Relationship Id="rId84" Type="http://schemas.openxmlformats.org/officeDocument/2006/relationships/tags" Target="../tags/tag133.xml"/><Relationship Id="rId83" Type="http://schemas.openxmlformats.org/officeDocument/2006/relationships/tags" Target="../tags/tag132.xml"/><Relationship Id="rId82" Type="http://schemas.openxmlformats.org/officeDocument/2006/relationships/tags" Target="../tags/tag131.xml"/><Relationship Id="rId81" Type="http://schemas.openxmlformats.org/officeDocument/2006/relationships/tags" Target="../tags/tag130.xml"/><Relationship Id="rId80" Type="http://schemas.openxmlformats.org/officeDocument/2006/relationships/tags" Target="../tags/tag129.xml"/><Relationship Id="rId8" Type="http://schemas.openxmlformats.org/officeDocument/2006/relationships/tags" Target="../tags/tag57.xml"/><Relationship Id="rId79" Type="http://schemas.openxmlformats.org/officeDocument/2006/relationships/tags" Target="../tags/tag128.xml"/><Relationship Id="rId78" Type="http://schemas.openxmlformats.org/officeDocument/2006/relationships/tags" Target="../tags/tag127.xml"/><Relationship Id="rId77" Type="http://schemas.openxmlformats.org/officeDocument/2006/relationships/tags" Target="../tags/tag126.xml"/><Relationship Id="rId76" Type="http://schemas.openxmlformats.org/officeDocument/2006/relationships/tags" Target="../tags/tag125.xml"/><Relationship Id="rId75" Type="http://schemas.openxmlformats.org/officeDocument/2006/relationships/tags" Target="../tags/tag124.xml"/><Relationship Id="rId74" Type="http://schemas.openxmlformats.org/officeDocument/2006/relationships/tags" Target="../tags/tag123.xml"/><Relationship Id="rId73" Type="http://schemas.openxmlformats.org/officeDocument/2006/relationships/tags" Target="../tags/tag122.xml"/><Relationship Id="rId72" Type="http://schemas.openxmlformats.org/officeDocument/2006/relationships/tags" Target="../tags/tag121.xml"/><Relationship Id="rId71" Type="http://schemas.openxmlformats.org/officeDocument/2006/relationships/tags" Target="../tags/tag120.xml"/><Relationship Id="rId70" Type="http://schemas.openxmlformats.org/officeDocument/2006/relationships/tags" Target="../tags/tag119.xml"/><Relationship Id="rId7" Type="http://schemas.openxmlformats.org/officeDocument/2006/relationships/tags" Target="../tags/tag56.xml"/><Relationship Id="rId69" Type="http://schemas.openxmlformats.org/officeDocument/2006/relationships/tags" Target="../tags/tag118.xml"/><Relationship Id="rId68" Type="http://schemas.openxmlformats.org/officeDocument/2006/relationships/tags" Target="../tags/tag117.xml"/><Relationship Id="rId67" Type="http://schemas.openxmlformats.org/officeDocument/2006/relationships/tags" Target="../tags/tag116.xml"/><Relationship Id="rId66" Type="http://schemas.openxmlformats.org/officeDocument/2006/relationships/tags" Target="../tags/tag115.xml"/><Relationship Id="rId65" Type="http://schemas.openxmlformats.org/officeDocument/2006/relationships/tags" Target="../tags/tag114.xml"/><Relationship Id="rId64" Type="http://schemas.openxmlformats.org/officeDocument/2006/relationships/tags" Target="../tags/tag113.xml"/><Relationship Id="rId63" Type="http://schemas.openxmlformats.org/officeDocument/2006/relationships/tags" Target="../tags/tag112.xml"/><Relationship Id="rId62" Type="http://schemas.openxmlformats.org/officeDocument/2006/relationships/tags" Target="../tags/tag111.xml"/><Relationship Id="rId61" Type="http://schemas.openxmlformats.org/officeDocument/2006/relationships/tags" Target="../tags/tag110.xml"/><Relationship Id="rId60" Type="http://schemas.openxmlformats.org/officeDocument/2006/relationships/tags" Target="../tags/tag109.xml"/><Relationship Id="rId6" Type="http://schemas.openxmlformats.org/officeDocument/2006/relationships/tags" Target="../tags/tag55.xml"/><Relationship Id="rId59" Type="http://schemas.openxmlformats.org/officeDocument/2006/relationships/tags" Target="../tags/tag108.xml"/><Relationship Id="rId58" Type="http://schemas.openxmlformats.org/officeDocument/2006/relationships/tags" Target="../tags/tag107.xml"/><Relationship Id="rId57" Type="http://schemas.openxmlformats.org/officeDocument/2006/relationships/tags" Target="../tags/tag106.xml"/><Relationship Id="rId56" Type="http://schemas.openxmlformats.org/officeDocument/2006/relationships/tags" Target="../tags/tag105.xml"/><Relationship Id="rId55" Type="http://schemas.openxmlformats.org/officeDocument/2006/relationships/tags" Target="../tags/tag104.xml"/><Relationship Id="rId54" Type="http://schemas.openxmlformats.org/officeDocument/2006/relationships/tags" Target="../tags/tag103.xml"/><Relationship Id="rId53" Type="http://schemas.openxmlformats.org/officeDocument/2006/relationships/tags" Target="../tags/tag102.xml"/><Relationship Id="rId52" Type="http://schemas.openxmlformats.org/officeDocument/2006/relationships/tags" Target="../tags/tag101.xml"/><Relationship Id="rId51" Type="http://schemas.openxmlformats.org/officeDocument/2006/relationships/tags" Target="../tags/tag100.xml"/><Relationship Id="rId50" Type="http://schemas.openxmlformats.org/officeDocument/2006/relationships/tags" Target="../tags/tag99.xml"/><Relationship Id="rId5" Type="http://schemas.openxmlformats.org/officeDocument/2006/relationships/tags" Target="../tags/tag54.xml"/><Relationship Id="rId49" Type="http://schemas.openxmlformats.org/officeDocument/2006/relationships/tags" Target="../tags/tag98.xml"/><Relationship Id="rId48" Type="http://schemas.openxmlformats.org/officeDocument/2006/relationships/tags" Target="../tags/tag97.xml"/><Relationship Id="rId47" Type="http://schemas.openxmlformats.org/officeDocument/2006/relationships/tags" Target="../tags/tag96.xml"/><Relationship Id="rId46" Type="http://schemas.openxmlformats.org/officeDocument/2006/relationships/tags" Target="../tags/tag95.xml"/><Relationship Id="rId45" Type="http://schemas.openxmlformats.org/officeDocument/2006/relationships/tags" Target="../tags/tag94.xml"/><Relationship Id="rId44" Type="http://schemas.openxmlformats.org/officeDocument/2006/relationships/tags" Target="../tags/tag93.xml"/><Relationship Id="rId43" Type="http://schemas.openxmlformats.org/officeDocument/2006/relationships/tags" Target="../tags/tag92.xml"/><Relationship Id="rId42" Type="http://schemas.openxmlformats.org/officeDocument/2006/relationships/tags" Target="../tags/tag91.xml"/><Relationship Id="rId41" Type="http://schemas.openxmlformats.org/officeDocument/2006/relationships/tags" Target="../tags/tag90.xml"/><Relationship Id="rId40" Type="http://schemas.openxmlformats.org/officeDocument/2006/relationships/tags" Target="../tags/tag89.xml"/><Relationship Id="rId4" Type="http://schemas.openxmlformats.org/officeDocument/2006/relationships/tags" Target="../tags/tag53.xml"/><Relationship Id="rId39" Type="http://schemas.openxmlformats.org/officeDocument/2006/relationships/tags" Target="../tags/tag88.xml"/><Relationship Id="rId38" Type="http://schemas.openxmlformats.org/officeDocument/2006/relationships/tags" Target="../tags/tag87.xml"/><Relationship Id="rId37" Type="http://schemas.openxmlformats.org/officeDocument/2006/relationships/tags" Target="../tags/tag86.xml"/><Relationship Id="rId36" Type="http://schemas.openxmlformats.org/officeDocument/2006/relationships/tags" Target="../tags/tag85.xml"/><Relationship Id="rId35" Type="http://schemas.openxmlformats.org/officeDocument/2006/relationships/tags" Target="../tags/tag84.xml"/><Relationship Id="rId34" Type="http://schemas.openxmlformats.org/officeDocument/2006/relationships/tags" Target="../tags/tag83.xml"/><Relationship Id="rId33" Type="http://schemas.openxmlformats.org/officeDocument/2006/relationships/tags" Target="../tags/tag82.xml"/><Relationship Id="rId32" Type="http://schemas.openxmlformats.org/officeDocument/2006/relationships/tags" Target="../tags/tag81.xml"/><Relationship Id="rId31" Type="http://schemas.openxmlformats.org/officeDocument/2006/relationships/tags" Target="../tags/tag80.xml"/><Relationship Id="rId30" Type="http://schemas.openxmlformats.org/officeDocument/2006/relationships/tags" Target="../tags/tag79.xml"/><Relationship Id="rId3" Type="http://schemas.openxmlformats.org/officeDocument/2006/relationships/tags" Target="../tags/tag52.xml"/><Relationship Id="rId29" Type="http://schemas.openxmlformats.org/officeDocument/2006/relationships/tags" Target="../tags/tag78.xml"/><Relationship Id="rId28" Type="http://schemas.openxmlformats.org/officeDocument/2006/relationships/tags" Target="../tags/tag77.xml"/><Relationship Id="rId27" Type="http://schemas.openxmlformats.org/officeDocument/2006/relationships/tags" Target="../tags/tag76.xml"/><Relationship Id="rId26" Type="http://schemas.openxmlformats.org/officeDocument/2006/relationships/tags" Target="../tags/tag75.xml"/><Relationship Id="rId25" Type="http://schemas.openxmlformats.org/officeDocument/2006/relationships/tags" Target="../tags/tag74.xml"/><Relationship Id="rId24" Type="http://schemas.openxmlformats.org/officeDocument/2006/relationships/tags" Target="../tags/tag73.xml"/><Relationship Id="rId23" Type="http://schemas.openxmlformats.org/officeDocument/2006/relationships/tags" Target="../tags/tag72.xml"/><Relationship Id="rId228" Type="http://schemas.openxmlformats.org/officeDocument/2006/relationships/slideLayout" Target="../slideLayouts/slideLayout6.xml"/><Relationship Id="rId227" Type="http://schemas.openxmlformats.org/officeDocument/2006/relationships/tags" Target="../tags/tag276.xml"/><Relationship Id="rId226" Type="http://schemas.openxmlformats.org/officeDocument/2006/relationships/tags" Target="../tags/tag275.xml"/><Relationship Id="rId225" Type="http://schemas.openxmlformats.org/officeDocument/2006/relationships/tags" Target="../tags/tag274.xml"/><Relationship Id="rId224" Type="http://schemas.openxmlformats.org/officeDocument/2006/relationships/tags" Target="../tags/tag273.xml"/><Relationship Id="rId223" Type="http://schemas.openxmlformats.org/officeDocument/2006/relationships/tags" Target="../tags/tag272.xml"/><Relationship Id="rId222" Type="http://schemas.openxmlformats.org/officeDocument/2006/relationships/tags" Target="../tags/tag271.xml"/><Relationship Id="rId221" Type="http://schemas.openxmlformats.org/officeDocument/2006/relationships/tags" Target="../tags/tag270.xml"/><Relationship Id="rId220" Type="http://schemas.openxmlformats.org/officeDocument/2006/relationships/tags" Target="../tags/tag269.xml"/><Relationship Id="rId22" Type="http://schemas.openxmlformats.org/officeDocument/2006/relationships/tags" Target="../tags/tag71.xml"/><Relationship Id="rId219" Type="http://schemas.openxmlformats.org/officeDocument/2006/relationships/tags" Target="../tags/tag268.xml"/><Relationship Id="rId218" Type="http://schemas.openxmlformats.org/officeDocument/2006/relationships/tags" Target="../tags/tag267.xml"/><Relationship Id="rId217" Type="http://schemas.openxmlformats.org/officeDocument/2006/relationships/tags" Target="../tags/tag266.xml"/><Relationship Id="rId216" Type="http://schemas.openxmlformats.org/officeDocument/2006/relationships/tags" Target="../tags/tag265.xml"/><Relationship Id="rId215" Type="http://schemas.openxmlformats.org/officeDocument/2006/relationships/tags" Target="../tags/tag264.xml"/><Relationship Id="rId214" Type="http://schemas.openxmlformats.org/officeDocument/2006/relationships/tags" Target="../tags/tag263.xml"/><Relationship Id="rId213" Type="http://schemas.openxmlformats.org/officeDocument/2006/relationships/tags" Target="../tags/tag262.xml"/><Relationship Id="rId212" Type="http://schemas.openxmlformats.org/officeDocument/2006/relationships/tags" Target="../tags/tag261.xml"/><Relationship Id="rId211" Type="http://schemas.openxmlformats.org/officeDocument/2006/relationships/tags" Target="../tags/tag260.xml"/><Relationship Id="rId210" Type="http://schemas.openxmlformats.org/officeDocument/2006/relationships/tags" Target="../tags/tag259.xml"/><Relationship Id="rId21" Type="http://schemas.openxmlformats.org/officeDocument/2006/relationships/tags" Target="../tags/tag70.xml"/><Relationship Id="rId209" Type="http://schemas.openxmlformats.org/officeDocument/2006/relationships/tags" Target="../tags/tag258.xml"/><Relationship Id="rId208" Type="http://schemas.openxmlformats.org/officeDocument/2006/relationships/tags" Target="../tags/tag257.xml"/><Relationship Id="rId207" Type="http://schemas.openxmlformats.org/officeDocument/2006/relationships/tags" Target="../tags/tag256.xml"/><Relationship Id="rId206" Type="http://schemas.openxmlformats.org/officeDocument/2006/relationships/tags" Target="../tags/tag255.xml"/><Relationship Id="rId205" Type="http://schemas.openxmlformats.org/officeDocument/2006/relationships/tags" Target="../tags/tag254.xml"/><Relationship Id="rId204" Type="http://schemas.openxmlformats.org/officeDocument/2006/relationships/tags" Target="../tags/tag253.xml"/><Relationship Id="rId203" Type="http://schemas.openxmlformats.org/officeDocument/2006/relationships/tags" Target="../tags/tag252.xml"/><Relationship Id="rId202" Type="http://schemas.openxmlformats.org/officeDocument/2006/relationships/tags" Target="../tags/tag251.xml"/><Relationship Id="rId201" Type="http://schemas.openxmlformats.org/officeDocument/2006/relationships/tags" Target="../tags/tag250.xml"/><Relationship Id="rId200" Type="http://schemas.openxmlformats.org/officeDocument/2006/relationships/tags" Target="../tags/tag249.xml"/><Relationship Id="rId20" Type="http://schemas.openxmlformats.org/officeDocument/2006/relationships/tags" Target="../tags/tag69.xml"/><Relationship Id="rId2" Type="http://schemas.openxmlformats.org/officeDocument/2006/relationships/tags" Target="../tags/tag51.xml"/><Relationship Id="rId199" Type="http://schemas.openxmlformats.org/officeDocument/2006/relationships/tags" Target="../tags/tag248.xml"/><Relationship Id="rId198" Type="http://schemas.openxmlformats.org/officeDocument/2006/relationships/tags" Target="../tags/tag247.xml"/><Relationship Id="rId197" Type="http://schemas.openxmlformats.org/officeDocument/2006/relationships/tags" Target="../tags/tag246.xml"/><Relationship Id="rId196" Type="http://schemas.openxmlformats.org/officeDocument/2006/relationships/tags" Target="../tags/tag245.xml"/><Relationship Id="rId195" Type="http://schemas.openxmlformats.org/officeDocument/2006/relationships/tags" Target="../tags/tag244.xml"/><Relationship Id="rId194" Type="http://schemas.openxmlformats.org/officeDocument/2006/relationships/tags" Target="../tags/tag243.xml"/><Relationship Id="rId193" Type="http://schemas.openxmlformats.org/officeDocument/2006/relationships/tags" Target="../tags/tag242.xml"/><Relationship Id="rId192" Type="http://schemas.openxmlformats.org/officeDocument/2006/relationships/tags" Target="../tags/tag241.xml"/><Relationship Id="rId191" Type="http://schemas.openxmlformats.org/officeDocument/2006/relationships/tags" Target="../tags/tag240.xml"/><Relationship Id="rId190" Type="http://schemas.openxmlformats.org/officeDocument/2006/relationships/tags" Target="../tags/tag239.xml"/><Relationship Id="rId19" Type="http://schemas.openxmlformats.org/officeDocument/2006/relationships/tags" Target="../tags/tag68.xml"/><Relationship Id="rId189" Type="http://schemas.openxmlformats.org/officeDocument/2006/relationships/tags" Target="../tags/tag238.xml"/><Relationship Id="rId188" Type="http://schemas.openxmlformats.org/officeDocument/2006/relationships/tags" Target="../tags/tag237.xml"/><Relationship Id="rId187" Type="http://schemas.openxmlformats.org/officeDocument/2006/relationships/tags" Target="../tags/tag236.xml"/><Relationship Id="rId186" Type="http://schemas.openxmlformats.org/officeDocument/2006/relationships/tags" Target="../tags/tag235.xml"/><Relationship Id="rId185" Type="http://schemas.openxmlformats.org/officeDocument/2006/relationships/tags" Target="../tags/tag234.xml"/><Relationship Id="rId184" Type="http://schemas.openxmlformats.org/officeDocument/2006/relationships/tags" Target="../tags/tag233.xml"/><Relationship Id="rId183" Type="http://schemas.openxmlformats.org/officeDocument/2006/relationships/tags" Target="../tags/tag232.xml"/><Relationship Id="rId182" Type="http://schemas.openxmlformats.org/officeDocument/2006/relationships/tags" Target="../tags/tag231.xml"/><Relationship Id="rId181" Type="http://schemas.openxmlformats.org/officeDocument/2006/relationships/tags" Target="../tags/tag230.xml"/><Relationship Id="rId180" Type="http://schemas.openxmlformats.org/officeDocument/2006/relationships/tags" Target="../tags/tag229.xml"/><Relationship Id="rId18" Type="http://schemas.openxmlformats.org/officeDocument/2006/relationships/tags" Target="../tags/tag67.xml"/><Relationship Id="rId179" Type="http://schemas.openxmlformats.org/officeDocument/2006/relationships/tags" Target="../tags/tag228.xml"/><Relationship Id="rId178" Type="http://schemas.openxmlformats.org/officeDocument/2006/relationships/tags" Target="../tags/tag227.xml"/><Relationship Id="rId177" Type="http://schemas.openxmlformats.org/officeDocument/2006/relationships/tags" Target="../tags/tag226.xml"/><Relationship Id="rId176" Type="http://schemas.openxmlformats.org/officeDocument/2006/relationships/tags" Target="../tags/tag225.xml"/><Relationship Id="rId175" Type="http://schemas.openxmlformats.org/officeDocument/2006/relationships/tags" Target="../tags/tag224.xml"/><Relationship Id="rId174" Type="http://schemas.openxmlformats.org/officeDocument/2006/relationships/tags" Target="../tags/tag223.xml"/><Relationship Id="rId173" Type="http://schemas.openxmlformats.org/officeDocument/2006/relationships/tags" Target="../tags/tag222.xml"/><Relationship Id="rId172" Type="http://schemas.openxmlformats.org/officeDocument/2006/relationships/tags" Target="../tags/tag221.xml"/><Relationship Id="rId171" Type="http://schemas.openxmlformats.org/officeDocument/2006/relationships/tags" Target="../tags/tag220.xml"/><Relationship Id="rId170" Type="http://schemas.openxmlformats.org/officeDocument/2006/relationships/tags" Target="../tags/tag219.xml"/><Relationship Id="rId17" Type="http://schemas.openxmlformats.org/officeDocument/2006/relationships/tags" Target="../tags/tag66.xml"/><Relationship Id="rId169" Type="http://schemas.openxmlformats.org/officeDocument/2006/relationships/tags" Target="../tags/tag218.xml"/><Relationship Id="rId168" Type="http://schemas.openxmlformats.org/officeDocument/2006/relationships/tags" Target="../tags/tag217.xml"/><Relationship Id="rId167" Type="http://schemas.openxmlformats.org/officeDocument/2006/relationships/tags" Target="../tags/tag216.xml"/><Relationship Id="rId166" Type="http://schemas.openxmlformats.org/officeDocument/2006/relationships/tags" Target="../tags/tag215.xml"/><Relationship Id="rId165" Type="http://schemas.openxmlformats.org/officeDocument/2006/relationships/tags" Target="../tags/tag214.xml"/><Relationship Id="rId164" Type="http://schemas.openxmlformats.org/officeDocument/2006/relationships/tags" Target="../tags/tag213.xml"/><Relationship Id="rId163" Type="http://schemas.openxmlformats.org/officeDocument/2006/relationships/tags" Target="../tags/tag212.xml"/><Relationship Id="rId162" Type="http://schemas.openxmlformats.org/officeDocument/2006/relationships/tags" Target="../tags/tag211.xml"/><Relationship Id="rId161" Type="http://schemas.openxmlformats.org/officeDocument/2006/relationships/tags" Target="../tags/tag210.xml"/><Relationship Id="rId160" Type="http://schemas.openxmlformats.org/officeDocument/2006/relationships/tags" Target="../tags/tag209.xml"/><Relationship Id="rId16" Type="http://schemas.openxmlformats.org/officeDocument/2006/relationships/tags" Target="../tags/tag65.xml"/><Relationship Id="rId159" Type="http://schemas.openxmlformats.org/officeDocument/2006/relationships/tags" Target="../tags/tag208.xml"/><Relationship Id="rId158" Type="http://schemas.openxmlformats.org/officeDocument/2006/relationships/tags" Target="../tags/tag207.xml"/><Relationship Id="rId157" Type="http://schemas.openxmlformats.org/officeDocument/2006/relationships/tags" Target="../tags/tag206.xml"/><Relationship Id="rId156" Type="http://schemas.openxmlformats.org/officeDocument/2006/relationships/tags" Target="../tags/tag205.xml"/><Relationship Id="rId155" Type="http://schemas.openxmlformats.org/officeDocument/2006/relationships/tags" Target="../tags/tag204.xml"/><Relationship Id="rId154" Type="http://schemas.openxmlformats.org/officeDocument/2006/relationships/tags" Target="../tags/tag203.xml"/><Relationship Id="rId153" Type="http://schemas.openxmlformats.org/officeDocument/2006/relationships/tags" Target="../tags/tag202.xml"/><Relationship Id="rId152" Type="http://schemas.openxmlformats.org/officeDocument/2006/relationships/tags" Target="../tags/tag201.xml"/><Relationship Id="rId151" Type="http://schemas.openxmlformats.org/officeDocument/2006/relationships/tags" Target="../tags/tag200.xml"/><Relationship Id="rId150" Type="http://schemas.openxmlformats.org/officeDocument/2006/relationships/tags" Target="../tags/tag199.xml"/><Relationship Id="rId15" Type="http://schemas.openxmlformats.org/officeDocument/2006/relationships/tags" Target="../tags/tag64.xml"/><Relationship Id="rId149" Type="http://schemas.openxmlformats.org/officeDocument/2006/relationships/tags" Target="../tags/tag198.xml"/><Relationship Id="rId148" Type="http://schemas.openxmlformats.org/officeDocument/2006/relationships/tags" Target="../tags/tag197.xml"/><Relationship Id="rId147" Type="http://schemas.openxmlformats.org/officeDocument/2006/relationships/tags" Target="../tags/tag196.xml"/><Relationship Id="rId146" Type="http://schemas.openxmlformats.org/officeDocument/2006/relationships/tags" Target="../tags/tag195.xml"/><Relationship Id="rId145" Type="http://schemas.openxmlformats.org/officeDocument/2006/relationships/tags" Target="../tags/tag194.xml"/><Relationship Id="rId144" Type="http://schemas.openxmlformats.org/officeDocument/2006/relationships/tags" Target="../tags/tag193.xml"/><Relationship Id="rId143" Type="http://schemas.openxmlformats.org/officeDocument/2006/relationships/tags" Target="../tags/tag192.xml"/><Relationship Id="rId142" Type="http://schemas.openxmlformats.org/officeDocument/2006/relationships/tags" Target="../tags/tag191.xml"/><Relationship Id="rId141" Type="http://schemas.openxmlformats.org/officeDocument/2006/relationships/tags" Target="../tags/tag190.xml"/><Relationship Id="rId140" Type="http://schemas.openxmlformats.org/officeDocument/2006/relationships/tags" Target="../tags/tag189.xml"/><Relationship Id="rId14" Type="http://schemas.openxmlformats.org/officeDocument/2006/relationships/tags" Target="../tags/tag63.xml"/><Relationship Id="rId139" Type="http://schemas.openxmlformats.org/officeDocument/2006/relationships/tags" Target="../tags/tag188.xml"/><Relationship Id="rId138" Type="http://schemas.openxmlformats.org/officeDocument/2006/relationships/tags" Target="../tags/tag187.xml"/><Relationship Id="rId137" Type="http://schemas.openxmlformats.org/officeDocument/2006/relationships/tags" Target="../tags/tag186.xml"/><Relationship Id="rId136" Type="http://schemas.openxmlformats.org/officeDocument/2006/relationships/tags" Target="../tags/tag185.xml"/><Relationship Id="rId135" Type="http://schemas.openxmlformats.org/officeDocument/2006/relationships/tags" Target="../tags/tag184.xml"/><Relationship Id="rId134" Type="http://schemas.openxmlformats.org/officeDocument/2006/relationships/tags" Target="../tags/tag183.xml"/><Relationship Id="rId133" Type="http://schemas.openxmlformats.org/officeDocument/2006/relationships/tags" Target="../tags/tag182.xml"/><Relationship Id="rId132" Type="http://schemas.openxmlformats.org/officeDocument/2006/relationships/tags" Target="../tags/tag181.xml"/><Relationship Id="rId131" Type="http://schemas.openxmlformats.org/officeDocument/2006/relationships/tags" Target="../tags/tag180.xml"/><Relationship Id="rId130" Type="http://schemas.openxmlformats.org/officeDocument/2006/relationships/tags" Target="../tags/tag179.xml"/><Relationship Id="rId13" Type="http://schemas.openxmlformats.org/officeDocument/2006/relationships/tags" Target="../tags/tag62.xml"/><Relationship Id="rId129" Type="http://schemas.openxmlformats.org/officeDocument/2006/relationships/tags" Target="../tags/tag178.xml"/><Relationship Id="rId128" Type="http://schemas.openxmlformats.org/officeDocument/2006/relationships/tags" Target="../tags/tag177.xml"/><Relationship Id="rId127" Type="http://schemas.openxmlformats.org/officeDocument/2006/relationships/tags" Target="../tags/tag176.xml"/><Relationship Id="rId126" Type="http://schemas.openxmlformats.org/officeDocument/2006/relationships/tags" Target="../tags/tag175.xml"/><Relationship Id="rId125" Type="http://schemas.openxmlformats.org/officeDocument/2006/relationships/tags" Target="../tags/tag174.xml"/><Relationship Id="rId124" Type="http://schemas.openxmlformats.org/officeDocument/2006/relationships/tags" Target="../tags/tag173.xml"/><Relationship Id="rId123" Type="http://schemas.openxmlformats.org/officeDocument/2006/relationships/tags" Target="../tags/tag172.xml"/><Relationship Id="rId122" Type="http://schemas.openxmlformats.org/officeDocument/2006/relationships/tags" Target="../tags/tag171.xml"/><Relationship Id="rId121" Type="http://schemas.openxmlformats.org/officeDocument/2006/relationships/tags" Target="../tags/tag170.xml"/><Relationship Id="rId120" Type="http://schemas.openxmlformats.org/officeDocument/2006/relationships/tags" Target="../tags/tag169.xml"/><Relationship Id="rId12" Type="http://schemas.openxmlformats.org/officeDocument/2006/relationships/tags" Target="../tags/tag61.xml"/><Relationship Id="rId119" Type="http://schemas.openxmlformats.org/officeDocument/2006/relationships/tags" Target="../tags/tag168.xml"/><Relationship Id="rId118" Type="http://schemas.openxmlformats.org/officeDocument/2006/relationships/tags" Target="../tags/tag167.xml"/><Relationship Id="rId117" Type="http://schemas.openxmlformats.org/officeDocument/2006/relationships/tags" Target="../tags/tag166.xml"/><Relationship Id="rId116" Type="http://schemas.openxmlformats.org/officeDocument/2006/relationships/tags" Target="../tags/tag165.xml"/><Relationship Id="rId115" Type="http://schemas.openxmlformats.org/officeDocument/2006/relationships/tags" Target="../tags/tag164.xml"/><Relationship Id="rId114" Type="http://schemas.openxmlformats.org/officeDocument/2006/relationships/tags" Target="../tags/tag163.xml"/><Relationship Id="rId113" Type="http://schemas.openxmlformats.org/officeDocument/2006/relationships/tags" Target="../tags/tag162.xml"/><Relationship Id="rId112" Type="http://schemas.openxmlformats.org/officeDocument/2006/relationships/tags" Target="../tags/tag161.xml"/><Relationship Id="rId111" Type="http://schemas.openxmlformats.org/officeDocument/2006/relationships/tags" Target="../tags/tag160.xml"/><Relationship Id="rId110" Type="http://schemas.openxmlformats.org/officeDocument/2006/relationships/tags" Target="../tags/tag159.xml"/><Relationship Id="rId11" Type="http://schemas.openxmlformats.org/officeDocument/2006/relationships/tags" Target="../tags/tag60.xml"/><Relationship Id="rId109" Type="http://schemas.openxmlformats.org/officeDocument/2006/relationships/tags" Target="../tags/tag158.xml"/><Relationship Id="rId108" Type="http://schemas.openxmlformats.org/officeDocument/2006/relationships/tags" Target="../tags/tag157.xml"/><Relationship Id="rId107" Type="http://schemas.openxmlformats.org/officeDocument/2006/relationships/tags" Target="../tags/tag156.xml"/><Relationship Id="rId106" Type="http://schemas.openxmlformats.org/officeDocument/2006/relationships/tags" Target="../tags/tag155.xml"/><Relationship Id="rId105" Type="http://schemas.openxmlformats.org/officeDocument/2006/relationships/tags" Target="../tags/tag154.xml"/><Relationship Id="rId104" Type="http://schemas.openxmlformats.org/officeDocument/2006/relationships/tags" Target="../tags/tag153.xml"/><Relationship Id="rId103" Type="http://schemas.openxmlformats.org/officeDocument/2006/relationships/tags" Target="../tags/tag152.xml"/><Relationship Id="rId102" Type="http://schemas.openxmlformats.org/officeDocument/2006/relationships/tags" Target="../tags/tag151.xml"/><Relationship Id="rId101" Type="http://schemas.openxmlformats.org/officeDocument/2006/relationships/tags" Target="../tags/tag150.xml"/><Relationship Id="rId100" Type="http://schemas.openxmlformats.org/officeDocument/2006/relationships/tags" Target="../tags/tag149.xml"/><Relationship Id="rId10" Type="http://schemas.openxmlformats.org/officeDocument/2006/relationships/tags" Target="../tags/tag59.xml"/><Relationship Id="rId1" Type="http://schemas.openxmlformats.org/officeDocument/2006/relationships/tags" Target="../tags/tag50.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tags" Target="../tags/tag277.xml"/></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9.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43.png"/><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44.png"/><Relationship Id="rId1" Type="http://schemas.openxmlformats.org/officeDocument/2006/relationships/tags" Target="../tags/tag278.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48.png"/><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8.png"/><Relationship Id="rId1"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53.png"/><Relationship Id="rId1"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slideLayout" Target="../slideLayouts/slideLayout6.xml"/><Relationship Id="rId1" Type="http://schemas.openxmlformats.org/officeDocument/2006/relationships/image" Target="../media/image54.png"/></Relationships>
</file>

<file path=ppt/slides/_rels/slide24.xml.rels><?xml version="1.0" encoding="UTF-8" standalone="yes"?>
<Relationships xmlns="http://schemas.openxmlformats.org/package/2006/relationships"><Relationship Id="rId4" Type="http://schemas.openxmlformats.org/officeDocument/2006/relationships/comments" Target="../comments/comment2.xml"/><Relationship Id="rId3" Type="http://schemas.openxmlformats.org/officeDocument/2006/relationships/slideLayout" Target="../slideLayouts/slideLayout6.xml"/><Relationship Id="rId2" Type="http://schemas.openxmlformats.org/officeDocument/2006/relationships/image" Target="../media/image56.png"/><Relationship Id="rId1" Type="http://schemas.openxmlformats.org/officeDocument/2006/relationships/image" Target="../media/image55.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image" Target="../media/image57.emf"/></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61.png"/><Relationship Id="rId1" Type="http://schemas.openxmlformats.org/officeDocument/2006/relationships/image" Target="../media/image60.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image" Target="../media/image62.pn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image" Target="../media/image65.png"/></Relationships>
</file>

<file path=ppt/slides/_rels/slide3.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image" Target="../media/image9.png"/><Relationship Id="rId3" Type="http://schemas.openxmlformats.org/officeDocument/2006/relationships/tags" Target="../tags/tag8.xml"/><Relationship Id="rId25" Type="http://schemas.openxmlformats.org/officeDocument/2006/relationships/slideLayout" Target="../slideLayouts/slideLayout6.xml"/><Relationship Id="rId24" Type="http://schemas.openxmlformats.org/officeDocument/2006/relationships/tags" Target="../tags/tag28.xml"/><Relationship Id="rId23" Type="http://schemas.openxmlformats.org/officeDocument/2006/relationships/tags" Target="../tags/tag27.xml"/><Relationship Id="rId22" Type="http://schemas.openxmlformats.org/officeDocument/2006/relationships/tags" Target="../tags/tag26.xml"/><Relationship Id="rId21" Type="http://schemas.openxmlformats.org/officeDocument/2006/relationships/tags" Target="../tags/tag25.xml"/><Relationship Id="rId20" Type="http://schemas.openxmlformats.org/officeDocument/2006/relationships/tags" Target="../tags/tag24.xml"/><Relationship Id="rId2" Type="http://schemas.openxmlformats.org/officeDocument/2006/relationships/tags" Target="../tags/tag7.xml"/><Relationship Id="rId19" Type="http://schemas.openxmlformats.org/officeDocument/2006/relationships/tags" Target="../tags/tag23.xml"/><Relationship Id="rId18" Type="http://schemas.openxmlformats.org/officeDocument/2006/relationships/tags" Target="../tags/tag22.xml"/><Relationship Id="rId17" Type="http://schemas.openxmlformats.org/officeDocument/2006/relationships/tags" Target="../tags/tag21.xml"/><Relationship Id="rId16" Type="http://schemas.openxmlformats.org/officeDocument/2006/relationships/tags" Target="../tags/tag20.xml"/><Relationship Id="rId15" Type="http://schemas.openxmlformats.org/officeDocument/2006/relationships/tags" Target="../tags/tag19.xml"/><Relationship Id="rId14" Type="http://schemas.openxmlformats.org/officeDocument/2006/relationships/tags" Target="../tags/tag18.xml"/><Relationship Id="rId13" Type="http://schemas.openxmlformats.org/officeDocument/2006/relationships/tags" Target="../tags/tag17.xml"/><Relationship Id="rId12" Type="http://schemas.openxmlformats.org/officeDocument/2006/relationships/tags" Target="../tags/tag16.xml"/><Relationship Id="rId11" Type="http://schemas.openxmlformats.org/officeDocument/2006/relationships/tags" Target="../tags/tag15.xml"/><Relationship Id="rId10" Type="http://schemas.openxmlformats.org/officeDocument/2006/relationships/tags" Target="../tags/tag14.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8.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70.png"/><Relationship Id="rId1" Type="http://schemas.openxmlformats.org/officeDocument/2006/relationships/image" Target="../media/image69.pn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image" Target="../media/image71.png"/></Relationships>
</file>

<file path=ppt/slides/_rels/slide33.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79.png"/><Relationship Id="rId7" Type="http://schemas.openxmlformats.org/officeDocument/2006/relationships/image" Target="../media/image78.png"/><Relationship Id="rId6" Type="http://schemas.openxmlformats.org/officeDocument/2006/relationships/tags" Target="../tags/tag280.xml"/><Relationship Id="rId5" Type="http://schemas.openxmlformats.org/officeDocument/2006/relationships/image" Target="../media/image77.png"/><Relationship Id="rId4" Type="http://schemas.openxmlformats.org/officeDocument/2006/relationships/image" Target="../media/image76.png"/><Relationship Id="rId3" Type="http://schemas.openxmlformats.org/officeDocument/2006/relationships/tags" Target="../tags/tag279.xml"/><Relationship Id="rId2" Type="http://schemas.openxmlformats.org/officeDocument/2006/relationships/image" Target="../media/image75.png"/><Relationship Id="rId1" Type="http://schemas.openxmlformats.org/officeDocument/2006/relationships/image" Target="../media/image74.png"/></Relationships>
</file>

<file path=ppt/slides/_rels/slide34.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83.png"/><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image" Target="../media/image80.png"/></Relationships>
</file>

<file path=ppt/slides/_rels/slide35.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image" Target="../media/image88.png"/><Relationship Id="rId4" Type="http://schemas.openxmlformats.org/officeDocument/2006/relationships/image" Target="../media/image87.png"/><Relationship Id="rId3" Type="http://schemas.openxmlformats.org/officeDocument/2006/relationships/image" Target="../media/image86.jpeg"/><Relationship Id="rId2" Type="http://schemas.openxmlformats.org/officeDocument/2006/relationships/image" Target="../media/image85.png"/><Relationship Id="rId1" Type="http://schemas.openxmlformats.org/officeDocument/2006/relationships/image" Target="../media/image84.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9.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image" Target="../media/image17.png"/><Relationship Id="rId7" Type="http://schemas.openxmlformats.org/officeDocument/2006/relationships/image" Target="../media/image16.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6" Type="http://schemas.openxmlformats.org/officeDocument/2006/relationships/slideLayout" Target="../slideLayouts/slideLayout6.xml"/><Relationship Id="rId15" Type="http://schemas.openxmlformats.org/officeDocument/2006/relationships/image" Target="../media/image21.png"/><Relationship Id="rId14" Type="http://schemas.openxmlformats.org/officeDocument/2006/relationships/image" Target="../media/image3.svg"/><Relationship Id="rId13" Type="http://schemas.openxmlformats.org/officeDocument/2006/relationships/image" Target="../media/image20.png"/><Relationship Id="rId12" Type="http://schemas.openxmlformats.org/officeDocument/2006/relationships/image" Target="../media/image2.svg"/><Relationship Id="rId11" Type="http://schemas.openxmlformats.org/officeDocument/2006/relationships/image" Target="../media/image19.png"/><Relationship Id="rId10" Type="http://schemas.openxmlformats.org/officeDocument/2006/relationships/image" Target="../media/image1.svg"/><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9.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7.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9.png"/><Relationship Id="rId1"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a:spLocks noChangeAspect="1"/>
          </p:cNvSpPr>
          <p:nvPr/>
        </p:nvSpPr>
        <p:spPr bwMode="auto">
          <a:xfrm>
            <a:off x="3736549" y="2458997"/>
            <a:ext cx="8164976"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fontAlgn="base">
              <a:spcBef>
                <a:spcPct val="0"/>
              </a:spcBef>
              <a:spcAft>
                <a:spcPct val="0"/>
              </a:spcAft>
              <a:defRPr>
                <a:solidFill>
                  <a:schemeClr val="tx1"/>
                </a:solidFill>
                <a:latin typeface="等线" panose="02010600030101010101" charset="-122"/>
                <a:ea typeface="等线" panose="02010600030101010101" charset="-122"/>
              </a:defRPr>
            </a:lvl6pPr>
            <a:lvl7pPr marL="2971800" indent="-228600" fontAlgn="base">
              <a:spcBef>
                <a:spcPct val="0"/>
              </a:spcBef>
              <a:spcAft>
                <a:spcPct val="0"/>
              </a:spcAft>
              <a:defRPr>
                <a:solidFill>
                  <a:schemeClr val="tx1"/>
                </a:solidFill>
                <a:latin typeface="等线" panose="02010600030101010101" charset="-122"/>
                <a:ea typeface="等线" panose="02010600030101010101" charset="-122"/>
              </a:defRPr>
            </a:lvl7pPr>
            <a:lvl8pPr marL="3429000" indent="-228600" fontAlgn="base">
              <a:spcBef>
                <a:spcPct val="0"/>
              </a:spcBef>
              <a:spcAft>
                <a:spcPct val="0"/>
              </a:spcAft>
              <a:defRPr>
                <a:solidFill>
                  <a:schemeClr val="tx1"/>
                </a:solidFill>
                <a:latin typeface="等线" panose="02010600030101010101" charset="-122"/>
                <a:ea typeface="等线" panose="02010600030101010101" charset="-122"/>
              </a:defRPr>
            </a:lvl8pPr>
            <a:lvl9pPr marL="3886200" indent="-228600" fontAlgn="base">
              <a:spcBef>
                <a:spcPct val="0"/>
              </a:spcBef>
              <a:spcAft>
                <a:spcPct val="0"/>
              </a:spcAft>
              <a:defRPr>
                <a:solidFill>
                  <a:schemeClr val="tx1"/>
                </a:solidFill>
                <a:latin typeface="等线" panose="02010600030101010101" charset="-122"/>
                <a:ea typeface="等线" panose="02010600030101010101" charset="-122"/>
              </a:defRPr>
            </a:lvl9pPr>
          </a:lstStyle>
          <a:p>
            <a:pPr algn="ctr"/>
            <a:r>
              <a:rPr lang="zh-CN" sz="5400" b="1" noProof="1" smtClean="0">
                <a:solidFill>
                  <a:schemeClr val="accent1">
                    <a:lumMod val="20000"/>
                    <a:lumOff val="8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盈建科水池结构设计软件重点功能详解与实例演示</a:t>
            </a:r>
            <a:endParaRPr lang="zh-CN" sz="5400" b="1" noProof="1" smtClean="0">
              <a:solidFill>
                <a:schemeClr val="accent1">
                  <a:lumMod val="20000"/>
                  <a:lumOff val="8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7" name="TextBox 36"/>
          <p:cNvSpPr txBox="1"/>
          <p:nvPr/>
        </p:nvSpPr>
        <p:spPr>
          <a:xfrm>
            <a:off x="8800858" y="4786902"/>
            <a:ext cx="3935199" cy="953135"/>
          </a:xfrm>
          <a:prstGeom prst="rect">
            <a:avLst/>
          </a:prstGeom>
          <a:noFill/>
        </p:spPr>
        <p:txBody>
          <a:bodyPr wrap="square" rtlCol="0">
            <a:spAutoFit/>
          </a:bodyPr>
          <a:lstStyle/>
          <a:p>
            <a:pPr algn="ctr"/>
            <a:endParaRPr lang="zh-CN" altLang="en-US" sz="1865" b="1"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endParaRPr>
          </a:p>
          <a:p>
            <a:pPr algn="ctr"/>
            <a:r>
              <a:rPr lang="zh-CN" altLang="en-US" sz="1865" b="1"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rPr>
              <a:t>崔夏阳</a:t>
            </a:r>
            <a:endParaRPr lang="en-US" altLang="zh-CN" sz="1865" b="1"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endParaRPr>
          </a:p>
          <a:p>
            <a:pPr algn="ctr"/>
            <a:r>
              <a:rPr lang="en-US" altLang="zh-CN" sz="1865" b="1"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rPr>
              <a:t>2021.12.01</a:t>
            </a:r>
            <a:endParaRPr lang="en-US" altLang="zh-CN" sz="1865" b="1"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endParaRPr>
          </a:p>
        </p:txBody>
      </p:sp>
      <p:pic>
        <p:nvPicPr>
          <p:cNvPr id="16" name="图片 15" descr="盈建科LOGO单色-01"/>
          <p:cNvPicPr>
            <a:picLocks noChangeAspect="1"/>
          </p:cNvPicPr>
          <p:nvPr/>
        </p:nvPicPr>
        <p:blipFill>
          <a:blip r:embed="rId1"/>
          <a:srcRect l="39026" t="33464" b="30258"/>
          <a:stretch>
            <a:fillRect/>
          </a:stretch>
        </p:blipFill>
        <p:spPr>
          <a:xfrm>
            <a:off x="259469" y="149860"/>
            <a:ext cx="4249420" cy="940647"/>
          </a:xfrm>
          <a:prstGeom prst="rect">
            <a:avLst/>
          </a:prstGeom>
        </p:spPr>
      </p:pic>
      <p:sp>
        <p:nvSpPr>
          <p:cNvPr id="2" name="标题 4"/>
          <p:cNvSpPr txBox="1"/>
          <p:nvPr/>
        </p:nvSpPr>
        <p:spPr>
          <a:xfrm>
            <a:off x="4508933" y="4080629"/>
            <a:ext cx="6826172" cy="818369"/>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lnSpc>
                <a:spcPct val="150000"/>
              </a:lnSpc>
            </a:pPr>
            <a:r>
              <a:rPr lang="en-US" sz="3200" b="1" i="1" dirty="0">
                <a:solidFill>
                  <a:schemeClr val="bg1"/>
                </a:solidFill>
                <a:latin typeface="微软雅黑" panose="020B0503020204020204" pitchFamily="34" charset="-122"/>
                <a:ea typeface="微软雅黑" panose="020B0503020204020204" pitchFamily="34" charset="-122"/>
              </a:rPr>
              <a:t>YJK-POOL</a:t>
            </a:r>
            <a:endParaRPr lang="en-US" sz="3200" b="1" i="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11"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0655" y="220980"/>
            <a:ext cx="11541760" cy="521970"/>
          </a:xfrm>
          <a:prstGeom prst="rect">
            <a:avLst/>
          </a:prstGeom>
        </p:spPr>
        <p:txBody>
          <a:bodyPr wrap="square">
            <a:spAutoFit/>
          </a:bodyPr>
          <a:lstStyle/>
          <a:p>
            <a:pPr marL="457200" lvl="0" indent="-457200">
              <a:buFont typeface="Wingdings" panose="05000000000000000000" charset="0"/>
              <a:buChar char="u"/>
              <a:defRPr/>
            </a:pPr>
            <a:r>
              <a:rPr lang="zh-CN" sz="2800" b="1" kern="0" dirty="0">
                <a:solidFill>
                  <a:schemeClr val="tx1"/>
                </a:solidFill>
                <a:latin typeface="微软雅黑" panose="020B0503020204020204" pitchFamily="34" charset="-122"/>
                <a:ea typeface="微软雅黑" panose="020B0503020204020204" pitchFamily="34" charset="-122"/>
              </a:rPr>
              <a:t>与盈建科建筑结构设计软件无缝连接</a:t>
            </a:r>
            <a:endParaRPr lang="zh-CN" sz="2800" b="1" kern="0" dirty="0">
              <a:solidFill>
                <a:schemeClr val="tx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939165" y="1131570"/>
            <a:ext cx="10131425" cy="706755"/>
          </a:xfrm>
          <a:prstGeom prst="rect">
            <a:avLst/>
          </a:prstGeom>
        </p:spPr>
        <p:txBody>
          <a:bodyPr wrap="square">
            <a:spAutoFit/>
          </a:bodyPr>
          <a:lstStyle>
            <a:defPPr>
              <a:defRPr lang="zh-CN"/>
            </a:defPPr>
            <a:lvl1pPr>
              <a:defRPr sz="4400">
                <a:gradFill>
                  <a:gsLst>
                    <a:gs pos="0">
                      <a:srgbClr val="008BD5"/>
                    </a:gs>
                    <a:gs pos="100000">
                      <a:srgbClr val="004692"/>
                    </a:gs>
                  </a:gsLst>
                  <a:lin ang="10800000" scaled="1"/>
                </a:gradFill>
                <a:latin typeface="字魂35号-经典雅黑" panose="00000500000000000000" pitchFamily="2" charset="-122"/>
                <a:ea typeface="字魂35号-经典雅黑" panose="00000500000000000000" pitchFamily="2" charset="-122"/>
              </a:defRPr>
            </a:lvl1pPr>
          </a:lstStyle>
          <a:p>
            <a:pPr algn="l"/>
            <a:r>
              <a:rPr sz="2000" dirty="0">
                <a:solidFill>
                  <a:schemeClr val="bg1"/>
                </a:solidFill>
                <a:latin typeface="微软雅黑" panose="020B0503020204020204" pitchFamily="34" charset="-122"/>
                <a:ea typeface="微软雅黑" panose="020B0503020204020204" pitchFamily="34" charset="-122"/>
                <a:sym typeface="Noto Serif CJK SC" panose="02020400000000000000" pitchFamily="18" charset="-122"/>
              </a:rPr>
              <a:t>盈建科建筑结构设计系列软件（YJKS）自2011年问世，经历大小无数实际工程考验，成熟、可靠、稳定，深得用户信赖</a:t>
            </a:r>
            <a:r>
              <a:rPr lang="zh-CN" sz="2000" dirty="0">
                <a:solidFill>
                  <a:schemeClr val="bg1"/>
                </a:solidFill>
                <a:latin typeface="微软雅黑" panose="020B0503020204020204" pitchFamily="34" charset="-122"/>
                <a:ea typeface="微软雅黑" panose="020B0503020204020204" pitchFamily="34" charset="-122"/>
                <a:sym typeface="Noto Serif CJK SC" panose="02020400000000000000" pitchFamily="18" charset="-122"/>
              </a:rPr>
              <a:t>，具有以下特点：</a:t>
            </a:r>
            <a:endParaRPr lang="zh-CN" sz="2000" dirty="0">
              <a:solidFill>
                <a:schemeClr val="bg1"/>
              </a:solidFill>
              <a:latin typeface="微软雅黑" panose="020B0503020204020204" pitchFamily="34" charset="-122"/>
              <a:ea typeface="微软雅黑" panose="020B0503020204020204" pitchFamily="34" charset="-122"/>
              <a:sym typeface="Noto Serif CJK SC" panose="02020400000000000000" pitchFamily="18" charset="-122"/>
            </a:endParaRPr>
          </a:p>
        </p:txBody>
      </p:sp>
      <p:grpSp>
        <p:nvGrpSpPr>
          <p:cNvPr id="12" name="组合 11"/>
          <p:cNvGrpSpPr/>
          <p:nvPr/>
        </p:nvGrpSpPr>
        <p:grpSpPr>
          <a:xfrm>
            <a:off x="454907" y="1233616"/>
            <a:ext cx="450597" cy="194408"/>
            <a:chOff x="2119044" y="1353463"/>
            <a:chExt cx="450597" cy="194408"/>
          </a:xfrm>
          <a:gradFill flip="none" rotWithShape="1">
            <a:gsLst>
              <a:gs pos="0">
                <a:srgbClr val="008DD7"/>
              </a:gs>
              <a:gs pos="100000">
                <a:srgbClr val="002060"/>
              </a:gs>
            </a:gsLst>
            <a:lin ang="10800000" scaled="1"/>
            <a:tileRect/>
          </a:gradFill>
        </p:grpSpPr>
        <p:sp>
          <p:nvSpPr>
            <p:cNvPr id="13" name="等腰三角形 12"/>
            <p:cNvSpPr/>
            <p:nvPr/>
          </p:nvSpPr>
          <p:spPr>
            <a:xfrm rot="19800000">
              <a:off x="2119044" y="1353463"/>
              <a:ext cx="225513" cy="194408"/>
            </a:xfrm>
            <a:prstGeom prst="triangle">
              <a:avLst/>
            </a:prstGeom>
            <a:gradFill>
              <a:gsLst>
                <a:gs pos="0">
                  <a:srgbClr val="008DD7"/>
                </a:gs>
                <a:gs pos="100000">
                  <a:srgbClr val="00206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0" name="等腰三角形 19"/>
            <p:cNvSpPr/>
            <p:nvPr/>
          </p:nvSpPr>
          <p:spPr>
            <a:xfrm rot="19800000">
              <a:off x="2344128" y="1353463"/>
              <a:ext cx="225513" cy="19440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2" name="组合 1"/>
          <p:cNvGrpSpPr/>
          <p:nvPr/>
        </p:nvGrpSpPr>
        <p:grpSpPr>
          <a:xfrm>
            <a:off x="454907" y="5135691"/>
            <a:ext cx="450597" cy="194408"/>
            <a:chOff x="2119044" y="1353463"/>
            <a:chExt cx="450597" cy="194408"/>
          </a:xfrm>
          <a:gradFill flip="none" rotWithShape="1">
            <a:gsLst>
              <a:gs pos="0">
                <a:srgbClr val="008DD7"/>
              </a:gs>
              <a:gs pos="100000">
                <a:srgbClr val="002060"/>
              </a:gs>
            </a:gsLst>
            <a:lin ang="10800000" scaled="1"/>
            <a:tileRect/>
          </a:gradFill>
        </p:grpSpPr>
        <p:sp>
          <p:nvSpPr>
            <p:cNvPr id="8" name="等腰三角形 7"/>
            <p:cNvSpPr/>
            <p:nvPr/>
          </p:nvSpPr>
          <p:spPr>
            <a:xfrm rot="19800000">
              <a:off x="2119044" y="1353463"/>
              <a:ext cx="225513" cy="194408"/>
            </a:xfrm>
            <a:prstGeom prst="triangle">
              <a:avLst/>
            </a:prstGeom>
            <a:gradFill>
              <a:gsLst>
                <a:gs pos="0">
                  <a:srgbClr val="008DD7"/>
                </a:gs>
                <a:gs pos="100000">
                  <a:srgbClr val="00206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bg1"/>
                </a:solidFill>
              </a:endParaRPr>
            </a:p>
          </p:txBody>
        </p:sp>
        <p:sp>
          <p:nvSpPr>
            <p:cNvPr id="9" name="等腰三角形 8"/>
            <p:cNvSpPr/>
            <p:nvPr/>
          </p:nvSpPr>
          <p:spPr>
            <a:xfrm rot="19800000">
              <a:off x="2344128" y="1353463"/>
              <a:ext cx="225513" cy="19440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bg1"/>
                </a:solidFill>
              </a:endParaRPr>
            </a:p>
          </p:txBody>
        </p:sp>
      </p:grpSp>
      <p:sp>
        <p:nvSpPr>
          <p:cNvPr id="66" name="文本框 65"/>
          <p:cNvSpPr txBox="1"/>
          <p:nvPr/>
        </p:nvSpPr>
        <p:spPr>
          <a:xfrm>
            <a:off x="1062355" y="5052060"/>
            <a:ext cx="9738360" cy="1322070"/>
          </a:xfrm>
          <a:prstGeom prst="rect">
            <a:avLst/>
          </a:prstGeom>
          <a:noFill/>
        </p:spPr>
        <p:txBody>
          <a:bodyPr wrap="square" rtlCol="0" anchor="t">
            <a:spAutoFit/>
          </a:bodyPr>
          <a:p>
            <a:pPr algn="l">
              <a:buClrTx/>
              <a:buSzTx/>
              <a:buFontTx/>
            </a:pPr>
            <a:r>
              <a:rPr sz="2000" dirty="0">
                <a:solidFill>
                  <a:schemeClr val="bg1"/>
                </a:solidFill>
                <a:latin typeface="微软雅黑" panose="020B0503020204020204" pitchFamily="34" charset="-122"/>
                <a:ea typeface="微软雅黑" panose="020B0503020204020204" pitchFamily="34" charset="-122"/>
                <a:sym typeface="Noto Serif CJK SC" panose="02020400000000000000" pitchFamily="18" charset="-122"/>
              </a:rPr>
              <a:t>YJK-P</a:t>
            </a:r>
            <a:r>
              <a:rPr lang="en-US" sz="2000" dirty="0">
                <a:solidFill>
                  <a:schemeClr val="bg1"/>
                </a:solidFill>
                <a:latin typeface="微软雅黑" panose="020B0503020204020204" pitchFamily="34" charset="-122"/>
                <a:ea typeface="微软雅黑" panose="020B0503020204020204" pitchFamily="34" charset="-122"/>
                <a:sym typeface="Noto Serif CJK SC" panose="02020400000000000000" pitchFamily="18" charset="-122"/>
              </a:rPr>
              <a:t>OOL</a:t>
            </a:r>
            <a:r>
              <a:rPr sz="2000" dirty="0">
                <a:solidFill>
                  <a:schemeClr val="bg1"/>
                </a:solidFill>
                <a:latin typeface="微软雅黑" panose="020B0503020204020204" pitchFamily="34" charset="-122"/>
                <a:ea typeface="微软雅黑" panose="020B0503020204020204" pitchFamily="34" charset="-122"/>
                <a:sym typeface="Noto Serif CJK SC" panose="02020400000000000000" pitchFamily="18" charset="-122"/>
              </a:rPr>
              <a:t>采用了与YJKS完全相同的图形平台和核心求解器。YJKS建立的模型可以直接在YJK-P</a:t>
            </a:r>
            <a:r>
              <a:rPr lang="en-US" sz="2000" dirty="0">
                <a:solidFill>
                  <a:schemeClr val="bg1"/>
                </a:solidFill>
                <a:latin typeface="微软雅黑" panose="020B0503020204020204" pitchFamily="34" charset="-122"/>
                <a:ea typeface="微软雅黑" panose="020B0503020204020204" pitchFamily="34" charset="-122"/>
                <a:sym typeface="Noto Serif CJK SC" panose="02020400000000000000" pitchFamily="18" charset="-122"/>
              </a:rPr>
              <a:t>OOL</a:t>
            </a:r>
            <a:r>
              <a:rPr sz="2000" dirty="0">
                <a:solidFill>
                  <a:schemeClr val="bg1"/>
                </a:solidFill>
                <a:latin typeface="微软雅黑" panose="020B0503020204020204" pitchFamily="34" charset="-122"/>
                <a:ea typeface="微软雅黑" panose="020B0503020204020204" pitchFamily="34" charset="-122"/>
                <a:sym typeface="Noto Serif CJK SC" panose="02020400000000000000" pitchFamily="18" charset="-122"/>
              </a:rPr>
              <a:t>中打开，旧版本YJKS模型可以无缝升级为YJK-P</a:t>
            </a:r>
            <a:r>
              <a:rPr lang="en-US" sz="2000" dirty="0">
                <a:solidFill>
                  <a:schemeClr val="bg1"/>
                </a:solidFill>
                <a:latin typeface="微软雅黑" panose="020B0503020204020204" pitchFamily="34" charset="-122"/>
                <a:ea typeface="微软雅黑" panose="020B0503020204020204" pitchFamily="34" charset="-122"/>
                <a:sym typeface="Noto Serif CJK SC" panose="02020400000000000000" pitchFamily="18" charset="-122"/>
              </a:rPr>
              <a:t>OOL</a:t>
            </a:r>
            <a:r>
              <a:rPr sz="2000" dirty="0">
                <a:solidFill>
                  <a:schemeClr val="bg1"/>
                </a:solidFill>
                <a:latin typeface="微软雅黑" panose="020B0503020204020204" pitchFamily="34" charset="-122"/>
                <a:ea typeface="微软雅黑" panose="020B0503020204020204" pitchFamily="34" charset="-122"/>
                <a:sym typeface="Noto Serif CJK SC" panose="02020400000000000000" pitchFamily="18" charset="-122"/>
              </a:rPr>
              <a:t>模型。升级后最为显著的区别是，YJK-P</a:t>
            </a:r>
            <a:r>
              <a:rPr lang="en-US" sz="2000" dirty="0">
                <a:solidFill>
                  <a:schemeClr val="bg1"/>
                </a:solidFill>
                <a:latin typeface="微软雅黑" panose="020B0503020204020204" pitchFamily="34" charset="-122"/>
                <a:ea typeface="微软雅黑" panose="020B0503020204020204" pitchFamily="34" charset="-122"/>
                <a:sym typeface="Noto Serif CJK SC" panose="02020400000000000000" pitchFamily="18" charset="-122"/>
              </a:rPr>
              <a:t>OOL</a:t>
            </a:r>
            <a:r>
              <a:rPr sz="2000" dirty="0">
                <a:solidFill>
                  <a:schemeClr val="bg1"/>
                </a:solidFill>
                <a:latin typeface="微软雅黑" panose="020B0503020204020204" pitchFamily="34" charset="-122"/>
                <a:ea typeface="微软雅黑" panose="020B0503020204020204" pitchFamily="34" charset="-122"/>
                <a:sym typeface="Noto Serif CJK SC" panose="02020400000000000000" pitchFamily="18" charset="-122"/>
              </a:rPr>
              <a:t>是专门为水池结构而开发的软件产品，YJK-P</a:t>
            </a:r>
            <a:r>
              <a:rPr lang="en-US" sz="2000" dirty="0">
                <a:solidFill>
                  <a:schemeClr val="bg1"/>
                </a:solidFill>
                <a:latin typeface="微软雅黑" panose="020B0503020204020204" pitchFamily="34" charset="-122"/>
                <a:ea typeface="微软雅黑" panose="020B0503020204020204" pitchFamily="34" charset="-122"/>
                <a:sym typeface="Noto Serif CJK SC" panose="02020400000000000000" pitchFamily="18" charset="-122"/>
              </a:rPr>
              <a:t>OOL</a:t>
            </a:r>
            <a:r>
              <a:rPr sz="2000" dirty="0">
                <a:solidFill>
                  <a:schemeClr val="bg1"/>
                </a:solidFill>
                <a:latin typeface="微软雅黑" panose="020B0503020204020204" pitchFamily="34" charset="-122"/>
                <a:ea typeface="微软雅黑" panose="020B0503020204020204" pitchFamily="34" charset="-122"/>
                <a:sym typeface="Noto Serif CJK SC" panose="02020400000000000000" pitchFamily="18" charset="-122"/>
              </a:rPr>
              <a:t>比YJKS更适合水池结构设计。</a:t>
            </a:r>
            <a:endParaRPr sz="2000" dirty="0">
              <a:solidFill>
                <a:schemeClr val="bg1"/>
              </a:solidFill>
              <a:latin typeface="微软雅黑" panose="020B0503020204020204" pitchFamily="34" charset="-122"/>
              <a:ea typeface="微软雅黑" panose="020B0503020204020204" pitchFamily="34" charset="-122"/>
            </a:endParaRPr>
          </a:p>
        </p:txBody>
      </p:sp>
      <p:sp>
        <p:nvSpPr>
          <p:cNvPr id="67" name="任意多边形 66"/>
          <p:cNvSpPr/>
          <p:nvPr>
            <p:custDataLst>
              <p:tags r:id="rId1"/>
            </p:custDataLst>
          </p:nvPr>
        </p:nvSpPr>
        <p:spPr>
          <a:xfrm>
            <a:off x="1845945" y="1933760"/>
            <a:ext cx="3032344" cy="1104900"/>
          </a:xfrm>
          <a:custGeom>
            <a:avLst/>
            <a:gdLst>
              <a:gd name="connsiteX0" fmla="*/ 0 w 3032344"/>
              <a:gd name="connsiteY0" fmla="*/ 0 h 1104900"/>
              <a:gd name="connsiteX1" fmla="*/ 3031906 w 3032344"/>
              <a:gd name="connsiteY1" fmla="*/ 0 h 1104900"/>
              <a:gd name="connsiteX2" fmla="*/ 2755900 w 3032344"/>
              <a:gd name="connsiteY2" fmla="*/ 552012 h 1104900"/>
              <a:gd name="connsiteX3" fmla="*/ 3032344 w 3032344"/>
              <a:gd name="connsiteY3" fmla="*/ 1104900 h 1104900"/>
              <a:gd name="connsiteX4" fmla="*/ 0 w 3032344"/>
              <a:gd name="connsiteY4" fmla="*/ 1104900 h 110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2344" h="1104900">
                <a:moveTo>
                  <a:pt x="0" y="0"/>
                </a:moveTo>
                <a:lnTo>
                  <a:pt x="3031906" y="0"/>
                </a:lnTo>
                <a:lnTo>
                  <a:pt x="2755900" y="552012"/>
                </a:lnTo>
                <a:lnTo>
                  <a:pt x="3032344" y="1104900"/>
                </a:lnTo>
                <a:lnTo>
                  <a:pt x="0" y="1104900"/>
                </a:lnTo>
                <a:close/>
              </a:path>
            </a:pathLst>
          </a:custGeom>
          <a:solidFill>
            <a:srgbClr val="1F74AD"/>
          </a:solidFill>
        </p:spPr>
        <p:txBody>
          <a:bodyPr rot="0" spcFirstLastPara="0" vertOverflow="overflow" horzOverflow="overflow" vert="horz" wrap="square" lIns="144000" tIns="45720" rIns="288000" bIns="45720" numCol="1" spcCol="0" rtlCol="0" fromWordArt="0" anchor="ctr" anchorCtr="0" forceAA="0" compatLnSpc="1">
            <a:noAutofit/>
          </a:bodyPr>
          <a:p>
            <a:pPr algn="just">
              <a:lnSpc>
                <a:spcPct val="130000"/>
              </a:lnSpc>
            </a:pPr>
            <a:endParaRPr lang="da-DK" altLang="zh-CN" dirty="0">
              <a:solidFill>
                <a:sysClr val="window" lastClr="FFFFFF"/>
              </a:solidFill>
            </a:endParaRPr>
          </a:p>
        </p:txBody>
      </p:sp>
      <p:sp>
        <p:nvSpPr>
          <p:cNvPr id="68" name="六边形 67"/>
          <p:cNvSpPr/>
          <p:nvPr>
            <p:custDataLst>
              <p:tags r:id="rId2"/>
            </p:custDataLst>
          </p:nvPr>
        </p:nvSpPr>
        <p:spPr>
          <a:xfrm>
            <a:off x="4601845" y="1933322"/>
            <a:ext cx="1282700" cy="1105776"/>
          </a:xfrm>
          <a:prstGeom prst="hexagon">
            <a:avLst/>
          </a:prstGeom>
          <a:solidFill>
            <a:sysClr val="window" lastClr="FFFFFF">
              <a:lumMod val="95000"/>
            </a:sysClr>
          </a:solidFill>
          <a:ln>
            <a:noFill/>
          </a:ln>
          <a:effectLst>
            <a:innerShdw blurRad="114300">
              <a:srgbClr val="979A9C"/>
            </a:innerShdw>
          </a:effectLst>
        </p:spPr>
        <p:txBody>
          <a:bodyPr rot="0" spcFirstLastPara="0" vertOverflow="overflow" horzOverflow="overflow" vert="horz" wrap="square" lIns="0" tIns="0" rIns="0" bIns="0" numCol="1" spcCol="0" rtlCol="0" fromWordArt="0" anchor="ctr" anchorCtr="0" forceAA="0" compatLnSpc="1">
            <a:noAutofit/>
          </a:bodyPr>
          <a:p>
            <a:pPr algn="just">
              <a:lnSpc>
                <a:spcPct val="130000"/>
              </a:lnSpc>
            </a:pPr>
            <a:endParaRPr lang="en-US" altLang="zh-CN" b="1" dirty="0">
              <a:solidFill>
                <a:srgbClr val="1F74AD">
                  <a:lumMod val="75000"/>
                </a:srgbClr>
              </a:solidFill>
              <a:latin typeface="Arial" panose="020B0604020202020204" pitchFamily="34" charset="0"/>
              <a:ea typeface="微软雅黑" panose="020B0503020204020204" pitchFamily="34" charset="-122"/>
              <a:cs typeface="+mn-ea"/>
            </a:endParaRPr>
          </a:p>
        </p:txBody>
      </p:sp>
      <p:pic>
        <p:nvPicPr>
          <p:cNvPr id="69" name="图片 68"/>
          <p:cNvPicPr/>
          <p:nvPr>
            <p:custDataLst>
              <p:tags r:id="rId3"/>
            </p:custDataLst>
          </p:nvPr>
        </p:nvPicPr>
        <p:blipFill rotWithShape="1">
          <a:blip r:embed="rId4"/>
          <a:srcRect/>
          <a:stretch>
            <a:fillRect/>
          </a:stretch>
        </p:blipFill>
        <p:spPr>
          <a:xfrm rot="5400000" flipH="1" flipV="1">
            <a:off x="805902" y="2446253"/>
            <a:ext cx="2160000" cy="79914"/>
          </a:xfrm>
          <a:prstGeom prst="rect">
            <a:avLst/>
          </a:prstGeom>
        </p:spPr>
      </p:pic>
      <p:sp>
        <p:nvSpPr>
          <p:cNvPr id="70" name="任意多边形 69"/>
          <p:cNvSpPr/>
          <p:nvPr>
            <p:custDataLst>
              <p:tags r:id="rId5"/>
            </p:custDataLst>
          </p:nvPr>
        </p:nvSpPr>
        <p:spPr>
          <a:xfrm flipH="1">
            <a:off x="6776501" y="2581760"/>
            <a:ext cx="3032344" cy="1104900"/>
          </a:xfrm>
          <a:custGeom>
            <a:avLst/>
            <a:gdLst>
              <a:gd name="connsiteX0" fmla="*/ 0 w 3032344"/>
              <a:gd name="connsiteY0" fmla="*/ 0 h 1104900"/>
              <a:gd name="connsiteX1" fmla="*/ 3031906 w 3032344"/>
              <a:gd name="connsiteY1" fmla="*/ 0 h 1104900"/>
              <a:gd name="connsiteX2" fmla="*/ 2755900 w 3032344"/>
              <a:gd name="connsiteY2" fmla="*/ 552012 h 1104900"/>
              <a:gd name="connsiteX3" fmla="*/ 3032344 w 3032344"/>
              <a:gd name="connsiteY3" fmla="*/ 1104900 h 1104900"/>
              <a:gd name="connsiteX4" fmla="*/ 0 w 3032344"/>
              <a:gd name="connsiteY4" fmla="*/ 1104900 h 110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2344" h="1104900">
                <a:moveTo>
                  <a:pt x="0" y="0"/>
                </a:moveTo>
                <a:lnTo>
                  <a:pt x="3031906" y="0"/>
                </a:lnTo>
                <a:lnTo>
                  <a:pt x="2755900" y="552012"/>
                </a:lnTo>
                <a:lnTo>
                  <a:pt x="3032344" y="1104900"/>
                </a:lnTo>
                <a:lnTo>
                  <a:pt x="0" y="1104900"/>
                </a:lnTo>
                <a:close/>
              </a:path>
            </a:pathLst>
          </a:custGeom>
          <a:solidFill>
            <a:srgbClr val="3498DB"/>
          </a:solidFill>
        </p:spPr>
        <p:txBody>
          <a:bodyPr rot="0" spcFirstLastPara="0" vertOverflow="overflow" horzOverflow="overflow" vert="horz" wrap="square" lIns="288000" tIns="45720" rIns="144000" bIns="45720" numCol="1" spcCol="0" rtlCol="0" fromWordArt="0" anchor="ctr" anchorCtr="0" forceAA="0" compatLnSpc="1">
            <a:noAutofit/>
          </a:bodyPr>
          <a:p>
            <a:pPr algn="just">
              <a:lnSpc>
                <a:spcPct val="130000"/>
              </a:lnSpc>
            </a:pPr>
            <a:endParaRPr lang="da-DK" altLang="zh-CN" dirty="0">
              <a:solidFill>
                <a:sysClr val="window" lastClr="FFFFFF"/>
              </a:solidFill>
            </a:endParaRPr>
          </a:p>
        </p:txBody>
      </p:sp>
      <p:sp>
        <p:nvSpPr>
          <p:cNvPr id="71" name="六边形 70"/>
          <p:cNvSpPr/>
          <p:nvPr>
            <p:custDataLst>
              <p:tags r:id="rId6"/>
            </p:custDataLst>
          </p:nvPr>
        </p:nvSpPr>
        <p:spPr>
          <a:xfrm flipH="1">
            <a:off x="5770245" y="2581322"/>
            <a:ext cx="1282700" cy="1105776"/>
          </a:xfrm>
          <a:prstGeom prst="hexagon">
            <a:avLst/>
          </a:prstGeom>
          <a:solidFill>
            <a:sysClr val="window" lastClr="FFFFFF">
              <a:lumMod val="95000"/>
            </a:sysClr>
          </a:solidFill>
          <a:ln>
            <a:noFill/>
          </a:ln>
          <a:effectLst>
            <a:innerShdw blurRad="114300">
              <a:srgbClr val="979A9C"/>
            </a:innerShdw>
          </a:effectLst>
        </p:spPr>
        <p:txBody>
          <a:bodyPr rot="0" spcFirstLastPara="0" vertOverflow="overflow" horzOverflow="overflow" vert="horz" wrap="square" lIns="0" tIns="0" rIns="0" bIns="0" numCol="1" spcCol="0" rtlCol="0" fromWordArt="0" anchor="ctr" anchorCtr="0" forceAA="0" compatLnSpc="1">
            <a:noAutofit/>
          </a:bodyPr>
          <a:p>
            <a:pPr algn="just">
              <a:lnSpc>
                <a:spcPct val="130000"/>
              </a:lnSpc>
            </a:pPr>
            <a:endParaRPr lang="en-US" altLang="zh-CN" b="1" dirty="0">
              <a:solidFill>
                <a:srgbClr val="3498DB">
                  <a:lumMod val="75000"/>
                </a:srgbClr>
              </a:solidFill>
              <a:latin typeface="Arial" panose="020B0604020202020204" pitchFamily="34" charset="0"/>
              <a:ea typeface="微软雅黑" panose="020B0503020204020204" pitchFamily="34" charset="-122"/>
              <a:cs typeface="+mn-ea"/>
            </a:endParaRPr>
          </a:p>
        </p:txBody>
      </p:sp>
      <p:pic>
        <p:nvPicPr>
          <p:cNvPr id="72" name="图片 71"/>
          <p:cNvPicPr/>
          <p:nvPr>
            <p:custDataLst>
              <p:tags r:id="rId7"/>
            </p:custDataLst>
          </p:nvPr>
        </p:nvPicPr>
        <p:blipFill rotWithShape="1">
          <a:blip r:embed="rId4"/>
          <a:srcRect/>
          <a:stretch>
            <a:fillRect/>
          </a:stretch>
        </p:blipFill>
        <p:spPr>
          <a:xfrm rot="16200000" flipV="1">
            <a:off x="8688888" y="3094253"/>
            <a:ext cx="2160000" cy="79914"/>
          </a:xfrm>
          <a:prstGeom prst="rect">
            <a:avLst/>
          </a:prstGeom>
        </p:spPr>
      </p:pic>
      <p:sp>
        <p:nvSpPr>
          <p:cNvPr id="73" name="任意多边形 72"/>
          <p:cNvSpPr/>
          <p:nvPr>
            <p:custDataLst>
              <p:tags r:id="rId8"/>
            </p:custDataLst>
          </p:nvPr>
        </p:nvSpPr>
        <p:spPr>
          <a:xfrm>
            <a:off x="1845945" y="3229760"/>
            <a:ext cx="3032344" cy="1104900"/>
          </a:xfrm>
          <a:custGeom>
            <a:avLst/>
            <a:gdLst>
              <a:gd name="connsiteX0" fmla="*/ 0 w 3032344"/>
              <a:gd name="connsiteY0" fmla="*/ 0 h 1104900"/>
              <a:gd name="connsiteX1" fmla="*/ 3031906 w 3032344"/>
              <a:gd name="connsiteY1" fmla="*/ 0 h 1104900"/>
              <a:gd name="connsiteX2" fmla="*/ 2755900 w 3032344"/>
              <a:gd name="connsiteY2" fmla="*/ 552012 h 1104900"/>
              <a:gd name="connsiteX3" fmla="*/ 3032344 w 3032344"/>
              <a:gd name="connsiteY3" fmla="*/ 1104900 h 1104900"/>
              <a:gd name="connsiteX4" fmla="*/ 0 w 3032344"/>
              <a:gd name="connsiteY4" fmla="*/ 1104900 h 110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2344" h="1104900">
                <a:moveTo>
                  <a:pt x="0" y="0"/>
                </a:moveTo>
                <a:lnTo>
                  <a:pt x="3031906" y="0"/>
                </a:lnTo>
                <a:lnTo>
                  <a:pt x="2755900" y="552012"/>
                </a:lnTo>
                <a:lnTo>
                  <a:pt x="3032344" y="1104900"/>
                </a:lnTo>
                <a:lnTo>
                  <a:pt x="0" y="1104900"/>
                </a:lnTo>
                <a:close/>
              </a:path>
            </a:pathLst>
          </a:custGeom>
          <a:solidFill>
            <a:srgbClr val="1AA3AA"/>
          </a:solidFill>
        </p:spPr>
        <p:txBody>
          <a:bodyPr rot="0" spcFirstLastPara="0" vertOverflow="overflow" horzOverflow="overflow" vert="horz" wrap="square" lIns="144000" tIns="45720" rIns="288000" bIns="45720" numCol="1" spcCol="0" rtlCol="0" fromWordArt="0" anchor="ctr" anchorCtr="0" forceAA="0" compatLnSpc="1">
            <a:noAutofit/>
          </a:bodyPr>
          <a:p>
            <a:pPr algn="just">
              <a:lnSpc>
                <a:spcPct val="130000"/>
              </a:lnSpc>
            </a:pPr>
            <a:endParaRPr lang="da-DK" altLang="zh-CN" dirty="0">
              <a:solidFill>
                <a:sysClr val="window" lastClr="FFFFFF"/>
              </a:solidFill>
            </a:endParaRPr>
          </a:p>
        </p:txBody>
      </p:sp>
      <p:sp>
        <p:nvSpPr>
          <p:cNvPr id="74" name="六边形 73"/>
          <p:cNvSpPr/>
          <p:nvPr>
            <p:custDataLst>
              <p:tags r:id="rId9"/>
            </p:custDataLst>
          </p:nvPr>
        </p:nvSpPr>
        <p:spPr>
          <a:xfrm>
            <a:off x="4601845" y="3229322"/>
            <a:ext cx="1282700" cy="1105776"/>
          </a:xfrm>
          <a:prstGeom prst="hexagon">
            <a:avLst/>
          </a:prstGeom>
          <a:solidFill>
            <a:sysClr val="window" lastClr="FFFFFF">
              <a:lumMod val="95000"/>
            </a:sysClr>
          </a:solidFill>
          <a:ln>
            <a:noFill/>
          </a:ln>
          <a:effectLst>
            <a:innerShdw blurRad="114300">
              <a:srgbClr val="979A9C"/>
            </a:innerShdw>
          </a:effectLst>
        </p:spPr>
        <p:txBody>
          <a:bodyPr rot="0" spcFirstLastPara="0" vertOverflow="overflow" horzOverflow="overflow" vert="horz" wrap="square" lIns="0" tIns="0" rIns="0" bIns="0" numCol="1" spcCol="0" rtlCol="0" fromWordArt="0" anchor="ctr" anchorCtr="0" forceAA="0" compatLnSpc="1">
            <a:noAutofit/>
          </a:bodyPr>
          <a:p>
            <a:pPr algn="just">
              <a:lnSpc>
                <a:spcPct val="130000"/>
              </a:lnSpc>
            </a:pPr>
            <a:endParaRPr lang="en-US" altLang="zh-CN" b="1" dirty="0">
              <a:solidFill>
                <a:srgbClr val="1AA3AA">
                  <a:lumMod val="75000"/>
                </a:srgbClr>
              </a:solidFill>
              <a:latin typeface="Arial" panose="020B0604020202020204" pitchFamily="34" charset="0"/>
              <a:ea typeface="微软雅黑" panose="020B0503020204020204" pitchFamily="34" charset="-122"/>
              <a:cs typeface="+mn-ea"/>
            </a:endParaRPr>
          </a:p>
        </p:txBody>
      </p:sp>
      <p:pic>
        <p:nvPicPr>
          <p:cNvPr id="75" name="图片 74"/>
          <p:cNvPicPr/>
          <p:nvPr>
            <p:custDataLst>
              <p:tags r:id="rId10"/>
            </p:custDataLst>
          </p:nvPr>
        </p:nvPicPr>
        <p:blipFill rotWithShape="1">
          <a:blip r:embed="rId4"/>
          <a:srcRect/>
          <a:stretch>
            <a:fillRect/>
          </a:stretch>
        </p:blipFill>
        <p:spPr>
          <a:xfrm rot="5400000" flipH="1" flipV="1">
            <a:off x="805902" y="3742253"/>
            <a:ext cx="2160000" cy="79914"/>
          </a:xfrm>
          <a:prstGeom prst="rect">
            <a:avLst/>
          </a:prstGeom>
        </p:spPr>
      </p:pic>
      <p:sp>
        <p:nvSpPr>
          <p:cNvPr id="76" name="任意多边形 75"/>
          <p:cNvSpPr/>
          <p:nvPr>
            <p:custDataLst>
              <p:tags r:id="rId11"/>
            </p:custDataLst>
          </p:nvPr>
        </p:nvSpPr>
        <p:spPr>
          <a:xfrm flipH="1">
            <a:off x="6776501" y="3877760"/>
            <a:ext cx="3032344" cy="1104900"/>
          </a:xfrm>
          <a:custGeom>
            <a:avLst/>
            <a:gdLst>
              <a:gd name="connsiteX0" fmla="*/ 0 w 3032344"/>
              <a:gd name="connsiteY0" fmla="*/ 0 h 1104900"/>
              <a:gd name="connsiteX1" fmla="*/ 3031906 w 3032344"/>
              <a:gd name="connsiteY1" fmla="*/ 0 h 1104900"/>
              <a:gd name="connsiteX2" fmla="*/ 2755900 w 3032344"/>
              <a:gd name="connsiteY2" fmla="*/ 552012 h 1104900"/>
              <a:gd name="connsiteX3" fmla="*/ 3032344 w 3032344"/>
              <a:gd name="connsiteY3" fmla="*/ 1104900 h 1104900"/>
              <a:gd name="connsiteX4" fmla="*/ 0 w 3032344"/>
              <a:gd name="connsiteY4" fmla="*/ 1104900 h 110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2344" h="1104900">
                <a:moveTo>
                  <a:pt x="0" y="0"/>
                </a:moveTo>
                <a:lnTo>
                  <a:pt x="3031906" y="0"/>
                </a:lnTo>
                <a:lnTo>
                  <a:pt x="2755900" y="552012"/>
                </a:lnTo>
                <a:lnTo>
                  <a:pt x="3032344" y="1104900"/>
                </a:lnTo>
                <a:lnTo>
                  <a:pt x="0" y="1104900"/>
                </a:lnTo>
                <a:close/>
              </a:path>
            </a:pathLst>
          </a:custGeom>
          <a:solidFill>
            <a:srgbClr val="69A35B"/>
          </a:solidFill>
        </p:spPr>
        <p:txBody>
          <a:bodyPr rot="0" spcFirstLastPara="0" vertOverflow="overflow" horzOverflow="overflow" vert="horz" wrap="square" lIns="288000" tIns="45720" rIns="144000" bIns="45720" numCol="1" spcCol="0" rtlCol="0" fromWordArt="0" anchor="ctr" anchorCtr="0" forceAA="0" compatLnSpc="1">
            <a:noAutofit/>
          </a:bodyPr>
          <a:p>
            <a:pPr algn="just">
              <a:lnSpc>
                <a:spcPct val="130000"/>
              </a:lnSpc>
            </a:pPr>
            <a:endParaRPr lang="da-DK" altLang="zh-CN" dirty="0">
              <a:solidFill>
                <a:sysClr val="window" lastClr="FFFFFF"/>
              </a:solidFill>
            </a:endParaRPr>
          </a:p>
        </p:txBody>
      </p:sp>
      <p:sp>
        <p:nvSpPr>
          <p:cNvPr id="77" name="六边形 76"/>
          <p:cNvSpPr/>
          <p:nvPr>
            <p:custDataLst>
              <p:tags r:id="rId12"/>
            </p:custDataLst>
          </p:nvPr>
        </p:nvSpPr>
        <p:spPr>
          <a:xfrm flipH="1">
            <a:off x="5770245" y="3877322"/>
            <a:ext cx="1282700" cy="1105776"/>
          </a:xfrm>
          <a:prstGeom prst="hexagon">
            <a:avLst/>
          </a:prstGeom>
          <a:solidFill>
            <a:sysClr val="window" lastClr="FFFFFF">
              <a:lumMod val="95000"/>
            </a:sysClr>
          </a:solidFill>
          <a:ln>
            <a:noFill/>
          </a:ln>
          <a:effectLst>
            <a:innerShdw blurRad="114300">
              <a:srgbClr val="979A9C"/>
            </a:innerShdw>
          </a:effectLst>
        </p:spPr>
        <p:txBody>
          <a:bodyPr rot="0" spcFirstLastPara="0" vertOverflow="overflow" horzOverflow="overflow" vert="horz" wrap="square" lIns="0" tIns="0" rIns="0" bIns="0" numCol="1" spcCol="0" rtlCol="0" fromWordArt="0" anchor="ctr" anchorCtr="0" forceAA="0" compatLnSpc="1">
            <a:noAutofit/>
          </a:bodyPr>
          <a:p>
            <a:pPr algn="just">
              <a:lnSpc>
                <a:spcPct val="130000"/>
              </a:lnSpc>
            </a:pPr>
            <a:endParaRPr lang="en-US" altLang="zh-CN" b="1" dirty="0">
              <a:solidFill>
                <a:srgbClr val="69A35B">
                  <a:lumMod val="75000"/>
                </a:srgbClr>
              </a:solidFill>
              <a:latin typeface="Arial" panose="020B0604020202020204" pitchFamily="34" charset="0"/>
              <a:ea typeface="微软雅黑" panose="020B0503020204020204" pitchFamily="34" charset="-122"/>
              <a:cs typeface="+mn-ea"/>
            </a:endParaRPr>
          </a:p>
        </p:txBody>
      </p:sp>
      <p:pic>
        <p:nvPicPr>
          <p:cNvPr id="78" name="图片 77"/>
          <p:cNvPicPr/>
          <p:nvPr>
            <p:custDataLst>
              <p:tags r:id="rId13"/>
            </p:custDataLst>
          </p:nvPr>
        </p:nvPicPr>
        <p:blipFill rotWithShape="1">
          <a:blip r:embed="rId4"/>
          <a:srcRect/>
          <a:stretch>
            <a:fillRect/>
          </a:stretch>
        </p:blipFill>
        <p:spPr>
          <a:xfrm rot="16200000" flipV="1">
            <a:off x="8688888" y="4390253"/>
            <a:ext cx="2160000" cy="79914"/>
          </a:xfrm>
          <a:prstGeom prst="rect">
            <a:avLst/>
          </a:prstGeom>
        </p:spPr>
      </p:pic>
      <p:sp>
        <p:nvSpPr>
          <p:cNvPr id="79" name="文本框 78"/>
          <p:cNvSpPr txBox="1"/>
          <p:nvPr>
            <p:custDataLst>
              <p:tags r:id="rId14"/>
            </p:custDataLst>
          </p:nvPr>
        </p:nvSpPr>
        <p:spPr>
          <a:xfrm>
            <a:off x="4813184" y="2132267"/>
            <a:ext cx="860022" cy="707886"/>
          </a:xfrm>
          <a:prstGeom prst="rect">
            <a:avLst/>
          </a:prstGeom>
          <a:noFill/>
        </p:spPr>
        <p:txBody>
          <a:bodyPr wrap="square" lIns="90000" tIns="46800" rIns="90000" bIns="46800" rtlCol="0" anchor="ctr">
            <a:normAutofit lnSpcReduction="10000"/>
          </a:bodyPr>
          <a:p>
            <a:pPr algn="ctr"/>
            <a:r>
              <a:rPr lang="zh-CN" altLang="en-US" sz="2000" b="1">
                <a:solidFill>
                  <a:srgbClr val="1F74AD"/>
                </a:solidFill>
                <a:latin typeface="Arial" panose="020B0604020202020204" pitchFamily="34" charset="0"/>
                <a:ea typeface="微软雅黑" panose="020B0503020204020204" pitchFamily="34" charset="-122"/>
              </a:rPr>
              <a:t>图形平台</a:t>
            </a:r>
            <a:endParaRPr lang="zh-CN" altLang="en-US" sz="2000" b="1">
              <a:solidFill>
                <a:srgbClr val="1F74AD"/>
              </a:solidFill>
              <a:latin typeface="Arial" panose="020B0604020202020204" pitchFamily="34" charset="0"/>
              <a:ea typeface="微软雅黑" panose="020B0503020204020204" pitchFamily="34" charset="-122"/>
            </a:endParaRPr>
          </a:p>
        </p:txBody>
      </p:sp>
      <p:sp>
        <p:nvSpPr>
          <p:cNvPr id="80" name="文本框 79"/>
          <p:cNvSpPr txBox="1"/>
          <p:nvPr>
            <p:custDataLst>
              <p:tags r:id="rId15"/>
            </p:custDataLst>
          </p:nvPr>
        </p:nvSpPr>
        <p:spPr>
          <a:xfrm>
            <a:off x="4813184" y="3428267"/>
            <a:ext cx="860022" cy="707886"/>
          </a:xfrm>
          <a:prstGeom prst="rect">
            <a:avLst/>
          </a:prstGeom>
          <a:noFill/>
        </p:spPr>
        <p:txBody>
          <a:bodyPr wrap="square" lIns="90000" tIns="46800" rIns="90000" bIns="46800" rtlCol="0" anchor="ctr">
            <a:normAutofit lnSpcReduction="10000"/>
          </a:bodyPr>
          <a:p>
            <a:pPr algn="ctr"/>
            <a:r>
              <a:rPr lang="zh-CN" altLang="en-US" sz="2000" b="1">
                <a:solidFill>
                  <a:srgbClr val="1AA3AA"/>
                </a:solidFill>
                <a:latin typeface="Arial" panose="020B0604020202020204" pitchFamily="34" charset="0"/>
                <a:ea typeface="微软雅黑" panose="020B0503020204020204" pitchFamily="34" charset="-122"/>
              </a:rPr>
              <a:t>结合规范</a:t>
            </a:r>
            <a:endParaRPr lang="zh-CN" altLang="en-US" sz="2000" b="1">
              <a:solidFill>
                <a:srgbClr val="1AA3AA"/>
              </a:solidFill>
              <a:latin typeface="Arial" panose="020B0604020202020204" pitchFamily="34" charset="0"/>
              <a:ea typeface="微软雅黑" panose="020B0503020204020204" pitchFamily="34" charset="-122"/>
            </a:endParaRPr>
          </a:p>
        </p:txBody>
      </p:sp>
      <p:sp>
        <p:nvSpPr>
          <p:cNvPr id="81" name="文本框 80"/>
          <p:cNvSpPr txBox="1"/>
          <p:nvPr>
            <p:custDataLst>
              <p:tags r:id="rId16"/>
            </p:custDataLst>
          </p:nvPr>
        </p:nvSpPr>
        <p:spPr>
          <a:xfrm>
            <a:off x="5981584" y="2780267"/>
            <a:ext cx="860022" cy="707886"/>
          </a:xfrm>
          <a:prstGeom prst="rect">
            <a:avLst/>
          </a:prstGeom>
          <a:noFill/>
        </p:spPr>
        <p:txBody>
          <a:bodyPr wrap="square" lIns="90000" tIns="46800" rIns="90000" bIns="46800" rtlCol="0" anchor="ctr">
            <a:normAutofit lnSpcReduction="10000"/>
          </a:bodyPr>
          <a:p>
            <a:pPr algn="ctr"/>
            <a:r>
              <a:rPr lang="zh-CN" altLang="en-US" sz="2000" b="1">
                <a:solidFill>
                  <a:srgbClr val="3498DB"/>
                </a:solidFill>
                <a:latin typeface="Arial" panose="020B0604020202020204" pitchFamily="34" charset="0"/>
                <a:ea typeface="微软雅黑" panose="020B0503020204020204" pitchFamily="34" charset="-122"/>
              </a:rPr>
              <a:t>自主核心</a:t>
            </a:r>
            <a:endParaRPr lang="zh-CN" altLang="en-US" sz="2000" b="1">
              <a:solidFill>
                <a:srgbClr val="3498DB"/>
              </a:solidFill>
              <a:latin typeface="Arial" panose="020B0604020202020204" pitchFamily="34" charset="0"/>
              <a:ea typeface="微软雅黑" panose="020B0503020204020204" pitchFamily="34" charset="-122"/>
            </a:endParaRPr>
          </a:p>
        </p:txBody>
      </p:sp>
      <p:sp>
        <p:nvSpPr>
          <p:cNvPr id="82" name="文本框 81"/>
          <p:cNvSpPr txBox="1"/>
          <p:nvPr>
            <p:custDataLst>
              <p:tags r:id="rId17"/>
            </p:custDataLst>
          </p:nvPr>
        </p:nvSpPr>
        <p:spPr>
          <a:xfrm>
            <a:off x="5981584" y="4076267"/>
            <a:ext cx="860022" cy="707886"/>
          </a:xfrm>
          <a:prstGeom prst="rect">
            <a:avLst/>
          </a:prstGeom>
          <a:noFill/>
        </p:spPr>
        <p:txBody>
          <a:bodyPr wrap="square" lIns="90000" tIns="46800" rIns="90000" bIns="46800" rtlCol="0" anchor="ctr">
            <a:normAutofit lnSpcReduction="10000"/>
          </a:bodyPr>
          <a:p>
            <a:pPr algn="ctr"/>
            <a:r>
              <a:rPr lang="zh-CN" altLang="en-US" sz="2000" b="1">
                <a:solidFill>
                  <a:srgbClr val="69A35B"/>
                </a:solidFill>
                <a:latin typeface="Arial" panose="020B0604020202020204" pitchFamily="34" charset="0"/>
                <a:ea typeface="微软雅黑" panose="020B0503020204020204" pitchFamily="34" charset="-122"/>
              </a:rPr>
              <a:t>高效绘图</a:t>
            </a:r>
            <a:endParaRPr lang="zh-CN" altLang="en-US" sz="2000" b="1">
              <a:solidFill>
                <a:srgbClr val="69A35B"/>
              </a:solidFill>
              <a:latin typeface="Arial" panose="020B0604020202020204" pitchFamily="34" charset="0"/>
              <a:ea typeface="微软雅黑" panose="020B0503020204020204" pitchFamily="34" charset="-122"/>
            </a:endParaRPr>
          </a:p>
        </p:txBody>
      </p:sp>
      <p:sp>
        <p:nvSpPr>
          <p:cNvPr id="83" name="文本框 82"/>
          <p:cNvSpPr txBox="1"/>
          <p:nvPr>
            <p:custDataLst>
              <p:tags r:id="rId18"/>
            </p:custDataLst>
          </p:nvPr>
        </p:nvSpPr>
        <p:spPr>
          <a:xfrm>
            <a:off x="2041252" y="2007234"/>
            <a:ext cx="2641730" cy="957952"/>
          </a:xfrm>
          <a:prstGeom prst="rect">
            <a:avLst/>
          </a:prstGeom>
          <a:noFill/>
        </p:spPr>
        <p:txBody>
          <a:bodyPr wrap="square" lIns="90000" tIns="46800" rIns="90000" bIns="46800" rtlCol="0" anchor="ctr">
            <a:normAutofit lnSpcReduction="10000"/>
          </a:bodyPr>
          <a:p>
            <a:pPr algn="l"/>
            <a:r>
              <a:rPr sz="1400" dirty="0">
                <a:solidFill>
                  <a:schemeClr val="bg1"/>
                </a:solidFill>
                <a:latin typeface="微软雅黑" panose="020B0503020204020204" pitchFamily="34" charset="-122"/>
                <a:ea typeface="微软雅黑" panose="020B0503020204020204" pitchFamily="34" charset="-122"/>
                <a:sym typeface="Noto Serif CJK SC" panose="02020400000000000000" pitchFamily="18" charset="-122"/>
              </a:rPr>
              <a:t>三维图形平台具有自主知识产权</a:t>
            </a:r>
            <a:r>
              <a:rPr lang="zh-CN" sz="1400" dirty="0">
                <a:solidFill>
                  <a:schemeClr val="bg1"/>
                </a:solidFill>
                <a:latin typeface="微软雅黑" panose="020B0503020204020204" pitchFamily="34" charset="-122"/>
                <a:ea typeface="微软雅黑" panose="020B0503020204020204" pitchFamily="34" charset="-122"/>
                <a:sym typeface="Noto Serif CJK SC" panose="02020400000000000000" pitchFamily="18" charset="-122"/>
              </a:rPr>
              <a:t>，</a:t>
            </a:r>
            <a:r>
              <a:rPr sz="1400" dirty="0">
                <a:solidFill>
                  <a:schemeClr val="bg1"/>
                </a:solidFill>
                <a:latin typeface="微软雅黑" panose="020B0503020204020204" pitchFamily="34" charset="-122"/>
                <a:ea typeface="微软雅黑" panose="020B0503020204020204" pitchFamily="34" charset="-122"/>
                <a:sym typeface="Noto Serif CJK SC" panose="02020400000000000000" pitchFamily="18" charset="-122"/>
              </a:rPr>
              <a:t>面向BIM协同设计</a:t>
            </a:r>
            <a:r>
              <a:rPr lang="zh-CN" sz="1400" dirty="0">
                <a:solidFill>
                  <a:schemeClr val="bg1"/>
                </a:solidFill>
                <a:latin typeface="微软雅黑" panose="020B0503020204020204" pitchFamily="34" charset="-122"/>
                <a:ea typeface="微软雅黑" panose="020B0503020204020204" pitchFamily="34" charset="-122"/>
                <a:sym typeface="Noto Serif CJK SC" panose="02020400000000000000" pitchFamily="18" charset="-122"/>
              </a:rPr>
              <a:t>；</a:t>
            </a:r>
            <a:r>
              <a:rPr sz="1400" dirty="0">
                <a:solidFill>
                  <a:schemeClr val="bg1"/>
                </a:solidFill>
                <a:latin typeface="微软雅黑" panose="020B0503020204020204" pitchFamily="34" charset="-122"/>
                <a:ea typeface="微软雅黑" panose="020B0503020204020204" pitchFamily="34" charset="-122"/>
                <a:sym typeface="Noto Serif CJK SC" panose="02020400000000000000" pitchFamily="18" charset="-122"/>
              </a:rPr>
              <a:t>容量大、显示速度快、操作流畅不卡顿</a:t>
            </a:r>
            <a:endParaRPr lang="zh-CN" sz="1400" dirty="0">
              <a:solidFill>
                <a:schemeClr val="bg1"/>
              </a:solidFill>
              <a:latin typeface="微软雅黑" panose="020B0503020204020204" pitchFamily="34" charset="-122"/>
              <a:ea typeface="微软雅黑" panose="020B0503020204020204" pitchFamily="34" charset="-122"/>
              <a:sym typeface="Noto Serif CJK SC" panose="02020400000000000000" pitchFamily="18" charset="-122"/>
            </a:endParaRPr>
          </a:p>
        </p:txBody>
      </p:sp>
      <p:sp>
        <p:nvSpPr>
          <p:cNvPr id="84" name="文本框 83"/>
          <p:cNvSpPr txBox="1"/>
          <p:nvPr>
            <p:custDataLst>
              <p:tags r:id="rId19"/>
            </p:custDataLst>
          </p:nvPr>
        </p:nvSpPr>
        <p:spPr>
          <a:xfrm>
            <a:off x="2041252" y="3303234"/>
            <a:ext cx="2641730" cy="957952"/>
          </a:xfrm>
          <a:prstGeom prst="rect">
            <a:avLst/>
          </a:prstGeom>
          <a:noFill/>
        </p:spPr>
        <p:txBody>
          <a:bodyPr wrap="square" lIns="90000" tIns="46800" rIns="90000" bIns="46800" rtlCol="0" anchor="ctr">
            <a:normAutofit lnSpcReduction="10000"/>
          </a:bodyPr>
          <a:p>
            <a:pPr algn="l"/>
            <a:r>
              <a:rPr lang="zh-CN" sz="1400" dirty="0">
                <a:solidFill>
                  <a:schemeClr val="bg1"/>
                </a:solidFill>
                <a:latin typeface="微软雅黑" panose="020B0503020204020204" pitchFamily="34" charset="-122"/>
                <a:ea typeface="微软雅黑" panose="020B0503020204020204" pitchFamily="34" charset="-122"/>
                <a:sym typeface="+mn-ea"/>
              </a:rPr>
              <a:t>自动、全面、准确的按照国家规范进行设计，</a:t>
            </a:r>
            <a:r>
              <a:rPr lang="zh-CN" sz="1400" dirty="0">
                <a:solidFill>
                  <a:schemeClr val="bg1"/>
                </a:solidFill>
                <a:latin typeface="微软雅黑" panose="020B0503020204020204" pitchFamily="34" charset="-122"/>
                <a:ea typeface="微软雅黑" panose="020B0503020204020204" pitchFamily="34" charset="-122"/>
                <a:sym typeface="Noto Serif CJK SC" panose="02020400000000000000" pitchFamily="18" charset="-122"/>
              </a:rPr>
              <a:t>专业化、智能化特点突出</a:t>
            </a:r>
            <a:endParaRPr lang="zh-CN" sz="1400" dirty="0">
              <a:solidFill>
                <a:schemeClr val="bg1"/>
              </a:solidFill>
              <a:latin typeface="微软雅黑" panose="020B0503020204020204" pitchFamily="34" charset="-122"/>
              <a:ea typeface="微软雅黑" panose="020B0503020204020204" pitchFamily="34" charset="-122"/>
              <a:sym typeface="Noto Serif CJK SC" panose="02020400000000000000" pitchFamily="18" charset="-122"/>
            </a:endParaRPr>
          </a:p>
        </p:txBody>
      </p:sp>
      <p:sp>
        <p:nvSpPr>
          <p:cNvPr id="85" name="文本框 84"/>
          <p:cNvSpPr txBox="1"/>
          <p:nvPr>
            <p:custDataLst>
              <p:tags r:id="rId20"/>
            </p:custDataLst>
          </p:nvPr>
        </p:nvSpPr>
        <p:spPr>
          <a:xfrm>
            <a:off x="6971808" y="2655234"/>
            <a:ext cx="2641730" cy="957952"/>
          </a:xfrm>
          <a:prstGeom prst="rect">
            <a:avLst/>
          </a:prstGeom>
          <a:noFill/>
        </p:spPr>
        <p:txBody>
          <a:bodyPr wrap="square" lIns="90000" tIns="46800" rIns="90000" bIns="46800" rtlCol="0" anchor="ctr">
            <a:normAutofit/>
          </a:bodyPr>
          <a:p>
            <a:pPr algn="l"/>
            <a:r>
              <a:rPr sz="1400" dirty="0">
                <a:solidFill>
                  <a:schemeClr val="bg1"/>
                </a:solidFill>
                <a:latin typeface="微软雅黑" panose="020B0503020204020204" pitchFamily="34" charset="-122"/>
                <a:ea typeface="微软雅黑" panose="020B0503020204020204" pitchFamily="34" charset="-122"/>
                <a:sym typeface="Noto Serif CJK SC" panose="02020400000000000000" pitchFamily="18" charset="-122"/>
              </a:rPr>
              <a:t>核心求解器具有自主知识产权</a:t>
            </a:r>
            <a:r>
              <a:rPr lang="zh-CN" sz="1400" dirty="0">
                <a:solidFill>
                  <a:schemeClr val="bg1"/>
                </a:solidFill>
                <a:latin typeface="微软雅黑" panose="020B0503020204020204" pitchFamily="34" charset="-122"/>
                <a:ea typeface="微软雅黑" panose="020B0503020204020204" pitchFamily="34" charset="-122"/>
                <a:sym typeface="Noto Serif CJK SC" panose="02020400000000000000" pitchFamily="18" charset="-122"/>
              </a:rPr>
              <a:t>，</a:t>
            </a:r>
            <a:r>
              <a:rPr sz="1400" dirty="0">
                <a:solidFill>
                  <a:schemeClr val="bg1"/>
                </a:solidFill>
                <a:latin typeface="微软雅黑" panose="020B0503020204020204" pitchFamily="34" charset="-122"/>
                <a:ea typeface="微软雅黑" panose="020B0503020204020204" pitchFamily="34" charset="-122"/>
                <a:sym typeface="Noto Serif CJK SC" panose="02020400000000000000" pitchFamily="18" charset="-122"/>
              </a:rPr>
              <a:t>容量大、显示速度快、操作流畅不卡顿</a:t>
            </a:r>
            <a:endParaRPr lang="zh-CN" sz="1400" dirty="0">
              <a:solidFill>
                <a:schemeClr val="bg1"/>
              </a:solidFill>
              <a:latin typeface="微软雅黑" panose="020B0503020204020204" pitchFamily="34" charset="-122"/>
              <a:ea typeface="微软雅黑" panose="020B0503020204020204" pitchFamily="34" charset="-122"/>
              <a:sym typeface="Noto Serif CJK SC" panose="02020400000000000000" pitchFamily="18" charset="-122"/>
            </a:endParaRPr>
          </a:p>
        </p:txBody>
      </p:sp>
      <p:sp>
        <p:nvSpPr>
          <p:cNvPr id="86" name="文本框 85"/>
          <p:cNvSpPr txBox="1"/>
          <p:nvPr>
            <p:custDataLst>
              <p:tags r:id="rId21"/>
            </p:custDataLst>
          </p:nvPr>
        </p:nvSpPr>
        <p:spPr>
          <a:xfrm>
            <a:off x="6971808" y="3951234"/>
            <a:ext cx="2641730" cy="957952"/>
          </a:xfrm>
          <a:prstGeom prst="rect">
            <a:avLst/>
          </a:prstGeom>
          <a:noFill/>
        </p:spPr>
        <p:txBody>
          <a:bodyPr wrap="square" lIns="90000" tIns="46800" rIns="90000" bIns="46800" rtlCol="0" anchor="ctr">
            <a:normAutofit fontScale="90000"/>
          </a:bodyPr>
          <a:p>
            <a:pPr algn="r"/>
            <a:r>
              <a:rPr sz="1400" dirty="0">
                <a:solidFill>
                  <a:schemeClr val="bg1"/>
                </a:solidFill>
                <a:latin typeface="微软雅黑" panose="020B0503020204020204" pitchFamily="34" charset="-122"/>
                <a:ea typeface="微软雅黑" panose="020B0503020204020204" pitchFamily="34" charset="-122"/>
                <a:sym typeface="Noto Serif CJK SC" panose="02020400000000000000" pitchFamily="18" charset="-122"/>
              </a:rPr>
              <a:t>模拟设计师思路的智能化自动选配钢筋技术</a:t>
            </a:r>
            <a:r>
              <a:rPr lang="zh-CN" sz="1400" dirty="0">
                <a:solidFill>
                  <a:schemeClr val="bg1"/>
                </a:solidFill>
                <a:latin typeface="微软雅黑" panose="020B0503020204020204" pitchFamily="34" charset="-122"/>
                <a:ea typeface="微软雅黑" panose="020B0503020204020204" pitchFamily="34" charset="-122"/>
                <a:sym typeface="Noto Serif CJK SC" panose="02020400000000000000" pitchFamily="18" charset="-122"/>
              </a:rPr>
              <a:t>；</a:t>
            </a:r>
            <a:r>
              <a:rPr sz="1400" dirty="0">
                <a:solidFill>
                  <a:schemeClr val="bg1"/>
                </a:solidFill>
                <a:latin typeface="微软雅黑" panose="020B0503020204020204" pitchFamily="34" charset="-122"/>
                <a:ea typeface="微软雅黑" panose="020B0503020204020204" pitchFamily="34" charset="-122"/>
                <a:sym typeface="Noto Serif CJK SC" panose="02020400000000000000" pitchFamily="18" charset="-122"/>
              </a:rPr>
              <a:t>方便的施工图人工干预修改技术</a:t>
            </a:r>
            <a:r>
              <a:rPr lang="zh-CN" sz="1400" dirty="0">
                <a:solidFill>
                  <a:schemeClr val="bg1"/>
                </a:solidFill>
                <a:latin typeface="微软雅黑" panose="020B0503020204020204" pitchFamily="34" charset="-122"/>
                <a:ea typeface="微软雅黑" panose="020B0503020204020204" pitchFamily="34" charset="-122"/>
                <a:sym typeface="Noto Serif CJK SC" panose="02020400000000000000" pitchFamily="18" charset="-122"/>
              </a:rPr>
              <a:t>；</a:t>
            </a:r>
            <a:r>
              <a:rPr sz="1400" dirty="0">
                <a:solidFill>
                  <a:schemeClr val="bg1"/>
                </a:solidFill>
                <a:latin typeface="微软雅黑" panose="020B0503020204020204" pitchFamily="34" charset="-122"/>
                <a:ea typeface="微软雅黑" panose="020B0503020204020204" pitchFamily="34" charset="-122"/>
                <a:sym typeface="Noto Serif CJK SC" panose="02020400000000000000" pitchFamily="18" charset="-122"/>
              </a:rPr>
              <a:t>保证</a:t>
            </a:r>
            <a:r>
              <a:rPr lang="zh-CN" altLang="en-US" sz="1400">
                <a:solidFill>
                  <a:sysClr val="window" lastClr="FFFFFF"/>
                </a:solidFill>
                <a:latin typeface="Arial" panose="020B0604020202020204" pitchFamily="34" charset="0"/>
                <a:ea typeface="微软雅黑" panose="020B0503020204020204" pitchFamily="34" charset="-122"/>
              </a:rPr>
              <a:t>图面布局合理的图纸元素自动避让技术</a:t>
            </a:r>
            <a:endParaRPr lang="zh-CN" altLang="en-US" sz="1400">
              <a:solidFill>
                <a:sysClr val="window" lastClr="FFFFFF"/>
              </a:solidFill>
              <a:latin typeface="Arial" panose="020B0604020202020204" pitchFamily="34" charset="0"/>
              <a:ea typeface="微软雅黑" panose="020B0503020204020204" pitchFamily="34" charset="-122"/>
            </a:endParaRPr>
          </a:p>
        </p:txBody>
      </p:sp>
    </p:spTree>
  </p:cSld>
  <p:clrMapOvr>
    <a:masterClrMapping/>
  </p:clrMapOvr>
  <p:timing>
    <p:tnLst>
      <p:par>
        <p:cTn id="1" dur="indefinite" restart="never" nodeType="tmRoot"/>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a:spLocks noChangeAspect="1"/>
          </p:cNvSpPr>
          <p:nvPr/>
        </p:nvSpPr>
        <p:spPr bwMode="auto">
          <a:xfrm>
            <a:off x="2013794" y="2736492"/>
            <a:ext cx="8164976"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fontAlgn="base">
              <a:spcBef>
                <a:spcPct val="0"/>
              </a:spcBef>
              <a:spcAft>
                <a:spcPct val="0"/>
              </a:spcAft>
              <a:defRPr>
                <a:solidFill>
                  <a:schemeClr val="tx1"/>
                </a:solidFill>
                <a:latin typeface="等线" panose="02010600030101010101" charset="-122"/>
                <a:ea typeface="等线" panose="02010600030101010101" charset="-122"/>
              </a:defRPr>
            </a:lvl6pPr>
            <a:lvl7pPr marL="2971800" indent="-228600" fontAlgn="base">
              <a:spcBef>
                <a:spcPct val="0"/>
              </a:spcBef>
              <a:spcAft>
                <a:spcPct val="0"/>
              </a:spcAft>
              <a:defRPr>
                <a:solidFill>
                  <a:schemeClr val="tx1"/>
                </a:solidFill>
                <a:latin typeface="等线" panose="02010600030101010101" charset="-122"/>
                <a:ea typeface="等线" panose="02010600030101010101" charset="-122"/>
              </a:defRPr>
            </a:lvl7pPr>
            <a:lvl8pPr marL="3429000" indent="-228600" fontAlgn="base">
              <a:spcBef>
                <a:spcPct val="0"/>
              </a:spcBef>
              <a:spcAft>
                <a:spcPct val="0"/>
              </a:spcAft>
              <a:defRPr>
                <a:solidFill>
                  <a:schemeClr val="tx1"/>
                </a:solidFill>
                <a:latin typeface="等线" panose="02010600030101010101" charset="-122"/>
                <a:ea typeface="等线" panose="02010600030101010101" charset="-122"/>
              </a:defRPr>
            </a:lvl8pPr>
            <a:lvl9pPr marL="3886200" indent="-228600" fontAlgn="base">
              <a:spcBef>
                <a:spcPct val="0"/>
              </a:spcBef>
              <a:spcAft>
                <a:spcPct val="0"/>
              </a:spcAft>
              <a:defRPr>
                <a:solidFill>
                  <a:schemeClr val="tx1"/>
                </a:solidFill>
                <a:latin typeface="等线" panose="02010600030101010101" charset="-122"/>
                <a:ea typeface="等线" panose="02010600030101010101" charset="-122"/>
              </a:defRPr>
            </a:lvl9pPr>
          </a:lstStyle>
          <a:p>
            <a:pPr algn="ctr"/>
            <a:r>
              <a:rPr lang="en-US" altLang="zh-CN" sz="5400" b="1" noProof="1" smtClean="0">
                <a:ln>
                  <a:solidFill>
                    <a:schemeClr val="tx1"/>
                  </a:solidFill>
                </a:ln>
                <a:solidFill>
                  <a:schemeClr val="accent1">
                    <a:lumMod val="20000"/>
                    <a:lumOff val="8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2</a:t>
            </a:r>
            <a:r>
              <a:rPr lang="zh-CN" altLang="en-US" sz="5400" b="1" noProof="1" smtClean="0">
                <a:ln>
                  <a:solidFill>
                    <a:schemeClr val="tx1"/>
                  </a:solidFill>
                </a:ln>
                <a:solidFill>
                  <a:schemeClr val="accent1">
                    <a:lumMod val="20000"/>
                    <a:lumOff val="8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、建模要点详解</a:t>
            </a:r>
            <a:endParaRPr lang="zh-CN" altLang="en-US" sz="5400" b="1" noProof="1" smtClean="0">
              <a:ln>
                <a:solidFill>
                  <a:schemeClr val="tx1"/>
                </a:solidFill>
              </a:ln>
              <a:solidFill>
                <a:schemeClr val="accent1">
                  <a:lumMod val="20000"/>
                  <a:lumOff val="8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pic>
        <p:nvPicPr>
          <p:cNvPr id="16" name="图片 15" descr="盈建科LOGO单色-01"/>
          <p:cNvPicPr>
            <a:picLocks noChangeAspect="1"/>
          </p:cNvPicPr>
          <p:nvPr/>
        </p:nvPicPr>
        <p:blipFill>
          <a:blip r:embed="rId1"/>
          <a:srcRect l="39026" t="33464" b="30258"/>
          <a:stretch>
            <a:fillRect/>
          </a:stretch>
        </p:blipFill>
        <p:spPr>
          <a:xfrm>
            <a:off x="259469" y="149860"/>
            <a:ext cx="4249420" cy="94064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0655" y="220980"/>
            <a:ext cx="11541760" cy="521970"/>
          </a:xfrm>
          <a:prstGeom prst="rect">
            <a:avLst/>
          </a:prstGeom>
        </p:spPr>
        <p:txBody>
          <a:bodyPr wrap="square">
            <a:spAutoFit/>
          </a:bodyPr>
          <a:lstStyle/>
          <a:p>
            <a:pPr marL="457200" lvl="0" indent="-457200">
              <a:buFont typeface="Wingdings" panose="05000000000000000000" charset="0"/>
              <a:buChar char="u"/>
              <a:defRPr/>
            </a:pPr>
            <a:r>
              <a:rPr lang="en-US" altLang="zh-CN" sz="2800" b="1" kern="0" dirty="0">
                <a:solidFill>
                  <a:schemeClr val="tx1"/>
                </a:solidFill>
                <a:latin typeface="微软雅黑" panose="020B0503020204020204" pitchFamily="34" charset="-122"/>
                <a:ea typeface="微软雅黑" panose="020B0503020204020204" pitchFamily="34" charset="-122"/>
              </a:rPr>
              <a:t>YJK-POOL</a:t>
            </a:r>
            <a:r>
              <a:rPr lang="zh-CN" altLang="en-US" sz="2800" b="1" kern="0" dirty="0">
                <a:solidFill>
                  <a:schemeClr val="tx1"/>
                </a:solidFill>
                <a:latin typeface="微软雅黑" panose="020B0503020204020204" pitchFamily="34" charset="-122"/>
                <a:ea typeface="微软雅黑" panose="020B0503020204020204" pitchFamily="34" charset="-122"/>
              </a:rPr>
              <a:t>建模流程</a:t>
            </a:r>
            <a:endParaRPr lang="zh-CN" altLang="en-US" sz="2800" b="1" kern="0" dirty="0">
              <a:solidFill>
                <a:schemeClr val="tx1"/>
              </a:solidFill>
              <a:latin typeface="微软雅黑" panose="020B0503020204020204" pitchFamily="34" charset="-122"/>
              <a:ea typeface="微软雅黑" panose="020B0503020204020204" pitchFamily="34" charset="-122"/>
            </a:endParaRPr>
          </a:p>
        </p:txBody>
      </p:sp>
      <p:sp>
        <p:nvSpPr>
          <p:cNvPr id="7" name="任意多边形 6"/>
          <p:cNvSpPr/>
          <p:nvPr>
            <p:custDataLst>
              <p:tags r:id="rId1"/>
            </p:custDataLst>
          </p:nvPr>
        </p:nvSpPr>
        <p:spPr>
          <a:xfrm>
            <a:off x="404297" y="1213451"/>
            <a:ext cx="1412708" cy="869971"/>
          </a:xfrm>
          <a:custGeom>
            <a:avLst/>
            <a:gdLst/>
            <a:ahLst/>
            <a:cxnLst>
              <a:cxn ang="0">
                <a:pos x="wd2" y="hd2"/>
              </a:cxn>
              <a:cxn ang="5400000">
                <a:pos x="wd2" y="hd2"/>
              </a:cxn>
              <a:cxn ang="10800000">
                <a:pos x="wd2" y="hd2"/>
              </a:cxn>
              <a:cxn ang="16200000">
                <a:pos x="wd2" y="hd2"/>
              </a:cxn>
            </a:cxnLst>
            <a:rect l="0" t="0" r="r" b="b"/>
            <a:pathLst>
              <a:path w="20724" h="21599" extrusionOk="0">
                <a:moveTo>
                  <a:pt x="9998" y="0"/>
                </a:moveTo>
                <a:cubicBezTo>
                  <a:pt x="8290" y="0"/>
                  <a:pt x="6583" y="898"/>
                  <a:pt x="5280" y="2695"/>
                </a:cubicBezTo>
                <a:cubicBezTo>
                  <a:pt x="4945" y="3157"/>
                  <a:pt x="4653" y="3657"/>
                  <a:pt x="4404" y="4183"/>
                </a:cubicBezTo>
                <a:cubicBezTo>
                  <a:pt x="4392" y="4208"/>
                  <a:pt x="4384" y="4235"/>
                  <a:pt x="4373" y="4260"/>
                </a:cubicBezTo>
                <a:cubicBezTo>
                  <a:pt x="3891" y="5302"/>
                  <a:pt x="3576" y="6445"/>
                  <a:pt x="3429" y="7623"/>
                </a:cubicBezTo>
                <a:cubicBezTo>
                  <a:pt x="3428" y="7624"/>
                  <a:pt x="3429" y="7625"/>
                  <a:pt x="3429" y="7625"/>
                </a:cubicBezTo>
                <a:cubicBezTo>
                  <a:pt x="3353" y="8227"/>
                  <a:pt x="3322" y="8835"/>
                  <a:pt x="3334" y="9444"/>
                </a:cubicBezTo>
                <a:cubicBezTo>
                  <a:pt x="2594" y="9714"/>
                  <a:pt x="1894" y="10243"/>
                  <a:pt x="1314" y="11042"/>
                </a:cubicBezTo>
                <a:cubicBezTo>
                  <a:pt x="-438" y="13459"/>
                  <a:pt x="-438" y="17375"/>
                  <a:pt x="1314" y="19792"/>
                </a:cubicBezTo>
                <a:cubicBezTo>
                  <a:pt x="2134" y="20922"/>
                  <a:pt x="3192" y="21516"/>
                  <a:pt x="4265" y="21589"/>
                </a:cubicBezTo>
                <a:lnTo>
                  <a:pt x="4265" y="21598"/>
                </a:lnTo>
                <a:lnTo>
                  <a:pt x="4385" y="21598"/>
                </a:lnTo>
                <a:cubicBezTo>
                  <a:pt x="4453" y="21600"/>
                  <a:pt x="4520" y="21600"/>
                  <a:pt x="4588" y="21598"/>
                </a:cubicBezTo>
                <a:lnTo>
                  <a:pt x="16136" y="21598"/>
                </a:lnTo>
                <a:cubicBezTo>
                  <a:pt x="16204" y="21600"/>
                  <a:pt x="16271" y="21600"/>
                  <a:pt x="16339" y="21598"/>
                </a:cubicBezTo>
                <a:lnTo>
                  <a:pt x="16392" y="21598"/>
                </a:lnTo>
                <a:lnTo>
                  <a:pt x="16392" y="21594"/>
                </a:lnTo>
                <a:cubicBezTo>
                  <a:pt x="17488" y="21543"/>
                  <a:pt x="18573" y="20945"/>
                  <a:pt x="19410" y="19792"/>
                </a:cubicBezTo>
                <a:cubicBezTo>
                  <a:pt x="21162" y="17375"/>
                  <a:pt x="21162" y="13459"/>
                  <a:pt x="19410" y="11042"/>
                </a:cubicBezTo>
                <a:cubicBezTo>
                  <a:pt x="18644" y="9985"/>
                  <a:pt x="17669" y="9391"/>
                  <a:pt x="16668" y="9259"/>
                </a:cubicBezTo>
                <a:cubicBezTo>
                  <a:pt x="16668" y="9255"/>
                  <a:pt x="16668" y="9252"/>
                  <a:pt x="16668" y="9248"/>
                </a:cubicBezTo>
                <a:cubicBezTo>
                  <a:pt x="16672" y="8065"/>
                  <a:pt x="16513" y="6881"/>
                  <a:pt x="16188" y="5766"/>
                </a:cubicBezTo>
                <a:cubicBezTo>
                  <a:pt x="16188" y="5764"/>
                  <a:pt x="16186" y="5762"/>
                  <a:pt x="16186" y="5759"/>
                </a:cubicBezTo>
                <a:cubicBezTo>
                  <a:pt x="15860" y="4644"/>
                  <a:pt x="15371" y="3599"/>
                  <a:pt x="14715" y="2695"/>
                </a:cubicBezTo>
                <a:cubicBezTo>
                  <a:pt x="13412" y="898"/>
                  <a:pt x="11705" y="0"/>
                  <a:pt x="9998" y="0"/>
                </a:cubicBezTo>
                <a:close/>
              </a:path>
            </a:pathLst>
          </a:custGeom>
          <a:solidFill>
            <a:sysClr val="window" lastClr="FFFFFF">
              <a:lumMod val="85000"/>
            </a:sysClr>
          </a:solidFill>
          <a:ln w="12700">
            <a:miter lim="400000"/>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6" name="任意多边形 15"/>
          <p:cNvSpPr/>
          <p:nvPr>
            <p:custDataLst>
              <p:tags r:id="rId2"/>
            </p:custDataLst>
          </p:nvPr>
        </p:nvSpPr>
        <p:spPr>
          <a:xfrm>
            <a:off x="101334" y="2851436"/>
            <a:ext cx="981469" cy="604406"/>
          </a:xfrm>
          <a:custGeom>
            <a:avLst/>
            <a:gdLst/>
            <a:ahLst/>
            <a:cxnLst>
              <a:cxn ang="0">
                <a:pos x="wd2" y="hd2"/>
              </a:cxn>
              <a:cxn ang="5400000">
                <a:pos x="wd2" y="hd2"/>
              </a:cxn>
              <a:cxn ang="10800000">
                <a:pos x="wd2" y="hd2"/>
              </a:cxn>
              <a:cxn ang="16200000">
                <a:pos x="wd2" y="hd2"/>
              </a:cxn>
            </a:cxnLst>
            <a:rect l="0" t="0" r="r" b="b"/>
            <a:pathLst>
              <a:path w="20724" h="21599" extrusionOk="0">
                <a:moveTo>
                  <a:pt x="9998" y="0"/>
                </a:moveTo>
                <a:cubicBezTo>
                  <a:pt x="8290" y="0"/>
                  <a:pt x="6583" y="898"/>
                  <a:pt x="5280" y="2695"/>
                </a:cubicBezTo>
                <a:cubicBezTo>
                  <a:pt x="4945" y="3157"/>
                  <a:pt x="4653" y="3657"/>
                  <a:pt x="4404" y="4183"/>
                </a:cubicBezTo>
                <a:cubicBezTo>
                  <a:pt x="4392" y="4208"/>
                  <a:pt x="4384" y="4235"/>
                  <a:pt x="4373" y="4260"/>
                </a:cubicBezTo>
                <a:cubicBezTo>
                  <a:pt x="3891" y="5302"/>
                  <a:pt x="3576" y="6445"/>
                  <a:pt x="3429" y="7623"/>
                </a:cubicBezTo>
                <a:cubicBezTo>
                  <a:pt x="3428" y="7624"/>
                  <a:pt x="3429" y="7625"/>
                  <a:pt x="3429" y="7625"/>
                </a:cubicBezTo>
                <a:cubicBezTo>
                  <a:pt x="3353" y="8227"/>
                  <a:pt x="3322" y="8835"/>
                  <a:pt x="3334" y="9444"/>
                </a:cubicBezTo>
                <a:cubicBezTo>
                  <a:pt x="2594" y="9714"/>
                  <a:pt x="1894" y="10243"/>
                  <a:pt x="1314" y="11042"/>
                </a:cubicBezTo>
                <a:cubicBezTo>
                  <a:pt x="-438" y="13459"/>
                  <a:pt x="-438" y="17375"/>
                  <a:pt x="1314" y="19792"/>
                </a:cubicBezTo>
                <a:cubicBezTo>
                  <a:pt x="2134" y="20922"/>
                  <a:pt x="3192" y="21516"/>
                  <a:pt x="4265" y="21589"/>
                </a:cubicBezTo>
                <a:lnTo>
                  <a:pt x="4265" y="21598"/>
                </a:lnTo>
                <a:lnTo>
                  <a:pt x="4385" y="21598"/>
                </a:lnTo>
                <a:cubicBezTo>
                  <a:pt x="4453" y="21600"/>
                  <a:pt x="4520" y="21600"/>
                  <a:pt x="4588" y="21598"/>
                </a:cubicBezTo>
                <a:lnTo>
                  <a:pt x="16136" y="21598"/>
                </a:lnTo>
                <a:cubicBezTo>
                  <a:pt x="16204" y="21600"/>
                  <a:pt x="16271" y="21600"/>
                  <a:pt x="16339" y="21598"/>
                </a:cubicBezTo>
                <a:lnTo>
                  <a:pt x="16392" y="21598"/>
                </a:lnTo>
                <a:lnTo>
                  <a:pt x="16392" y="21594"/>
                </a:lnTo>
                <a:cubicBezTo>
                  <a:pt x="17488" y="21543"/>
                  <a:pt x="18573" y="20945"/>
                  <a:pt x="19410" y="19792"/>
                </a:cubicBezTo>
                <a:cubicBezTo>
                  <a:pt x="21162" y="17375"/>
                  <a:pt x="21162" y="13459"/>
                  <a:pt x="19410" y="11042"/>
                </a:cubicBezTo>
                <a:cubicBezTo>
                  <a:pt x="18644" y="9985"/>
                  <a:pt x="17669" y="9391"/>
                  <a:pt x="16668" y="9259"/>
                </a:cubicBezTo>
                <a:cubicBezTo>
                  <a:pt x="16668" y="9255"/>
                  <a:pt x="16668" y="9252"/>
                  <a:pt x="16668" y="9248"/>
                </a:cubicBezTo>
                <a:cubicBezTo>
                  <a:pt x="16672" y="8065"/>
                  <a:pt x="16513" y="6881"/>
                  <a:pt x="16188" y="5766"/>
                </a:cubicBezTo>
                <a:cubicBezTo>
                  <a:pt x="16188" y="5764"/>
                  <a:pt x="16186" y="5762"/>
                  <a:pt x="16186" y="5759"/>
                </a:cubicBezTo>
                <a:cubicBezTo>
                  <a:pt x="15860" y="4644"/>
                  <a:pt x="15371" y="3599"/>
                  <a:pt x="14715" y="2695"/>
                </a:cubicBezTo>
                <a:cubicBezTo>
                  <a:pt x="13412" y="898"/>
                  <a:pt x="11705" y="0"/>
                  <a:pt x="9998" y="0"/>
                </a:cubicBezTo>
                <a:close/>
              </a:path>
            </a:pathLst>
          </a:custGeom>
          <a:solidFill>
            <a:sysClr val="window" lastClr="FFFFFF">
              <a:lumMod val="85000"/>
            </a:sysClr>
          </a:solidFill>
          <a:ln w="12700">
            <a:miter lim="400000"/>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2" name="任意多边形 11"/>
          <p:cNvSpPr/>
          <p:nvPr>
            <p:custDataLst>
              <p:tags r:id="rId3"/>
            </p:custDataLst>
          </p:nvPr>
        </p:nvSpPr>
        <p:spPr>
          <a:xfrm>
            <a:off x="11109198" y="2118399"/>
            <a:ext cx="981469" cy="604406"/>
          </a:xfrm>
          <a:custGeom>
            <a:avLst/>
            <a:gdLst/>
            <a:ahLst/>
            <a:cxnLst>
              <a:cxn ang="0">
                <a:pos x="wd2" y="hd2"/>
              </a:cxn>
              <a:cxn ang="5400000">
                <a:pos x="wd2" y="hd2"/>
              </a:cxn>
              <a:cxn ang="10800000">
                <a:pos x="wd2" y="hd2"/>
              </a:cxn>
              <a:cxn ang="16200000">
                <a:pos x="wd2" y="hd2"/>
              </a:cxn>
            </a:cxnLst>
            <a:rect l="0" t="0" r="r" b="b"/>
            <a:pathLst>
              <a:path w="20724" h="21599" extrusionOk="0">
                <a:moveTo>
                  <a:pt x="9998" y="0"/>
                </a:moveTo>
                <a:cubicBezTo>
                  <a:pt x="8290" y="0"/>
                  <a:pt x="6583" y="898"/>
                  <a:pt x="5280" y="2695"/>
                </a:cubicBezTo>
                <a:cubicBezTo>
                  <a:pt x="4945" y="3157"/>
                  <a:pt x="4653" y="3657"/>
                  <a:pt x="4404" y="4183"/>
                </a:cubicBezTo>
                <a:cubicBezTo>
                  <a:pt x="4392" y="4208"/>
                  <a:pt x="4384" y="4235"/>
                  <a:pt x="4373" y="4260"/>
                </a:cubicBezTo>
                <a:cubicBezTo>
                  <a:pt x="3891" y="5302"/>
                  <a:pt x="3576" y="6445"/>
                  <a:pt x="3429" y="7623"/>
                </a:cubicBezTo>
                <a:cubicBezTo>
                  <a:pt x="3428" y="7624"/>
                  <a:pt x="3429" y="7625"/>
                  <a:pt x="3429" y="7625"/>
                </a:cubicBezTo>
                <a:cubicBezTo>
                  <a:pt x="3353" y="8227"/>
                  <a:pt x="3322" y="8835"/>
                  <a:pt x="3334" y="9444"/>
                </a:cubicBezTo>
                <a:cubicBezTo>
                  <a:pt x="2594" y="9714"/>
                  <a:pt x="1894" y="10243"/>
                  <a:pt x="1314" y="11042"/>
                </a:cubicBezTo>
                <a:cubicBezTo>
                  <a:pt x="-438" y="13459"/>
                  <a:pt x="-438" y="17375"/>
                  <a:pt x="1314" y="19792"/>
                </a:cubicBezTo>
                <a:cubicBezTo>
                  <a:pt x="2134" y="20922"/>
                  <a:pt x="3192" y="21516"/>
                  <a:pt x="4265" y="21589"/>
                </a:cubicBezTo>
                <a:lnTo>
                  <a:pt x="4265" y="21598"/>
                </a:lnTo>
                <a:lnTo>
                  <a:pt x="4385" y="21598"/>
                </a:lnTo>
                <a:cubicBezTo>
                  <a:pt x="4453" y="21600"/>
                  <a:pt x="4520" y="21600"/>
                  <a:pt x="4588" y="21598"/>
                </a:cubicBezTo>
                <a:lnTo>
                  <a:pt x="16136" y="21598"/>
                </a:lnTo>
                <a:cubicBezTo>
                  <a:pt x="16204" y="21600"/>
                  <a:pt x="16271" y="21600"/>
                  <a:pt x="16339" y="21598"/>
                </a:cubicBezTo>
                <a:lnTo>
                  <a:pt x="16392" y="21598"/>
                </a:lnTo>
                <a:lnTo>
                  <a:pt x="16392" y="21594"/>
                </a:lnTo>
                <a:cubicBezTo>
                  <a:pt x="17488" y="21543"/>
                  <a:pt x="18573" y="20945"/>
                  <a:pt x="19410" y="19792"/>
                </a:cubicBezTo>
                <a:cubicBezTo>
                  <a:pt x="21162" y="17375"/>
                  <a:pt x="21162" y="13459"/>
                  <a:pt x="19410" y="11042"/>
                </a:cubicBezTo>
                <a:cubicBezTo>
                  <a:pt x="18644" y="9985"/>
                  <a:pt x="17669" y="9391"/>
                  <a:pt x="16668" y="9259"/>
                </a:cubicBezTo>
                <a:cubicBezTo>
                  <a:pt x="16668" y="9255"/>
                  <a:pt x="16668" y="9252"/>
                  <a:pt x="16668" y="9248"/>
                </a:cubicBezTo>
                <a:cubicBezTo>
                  <a:pt x="16672" y="8065"/>
                  <a:pt x="16513" y="6881"/>
                  <a:pt x="16188" y="5766"/>
                </a:cubicBezTo>
                <a:cubicBezTo>
                  <a:pt x="16188" y="5764"/>
                  <a:pt x="16186" y="5762"/>
                  <a:pt x="16186" y="5759"/>
                </a:cubicBezTo>
                <a:cubicBezTo>
                  <a:pt x="15860" y="4644"/>
                  <a:pt x="15371" y="3599"/>
                  <a:pt x="14715" y="2695"/>
                </a:cubicBezTo>
                <a:cubicBezTo>
                  <a:pt x="13412" y="898"/>
                  <a:pt x="11705" y="0"/>
                  <a:pt x="9998" y="0"/>
                </a:cubicBezTo>
                <a:close/>
              </a:path>
            </a:pathLst>
          </a:custGeom>
          <a:solidFill>
            <a:sysClr val="window" lastClr="FFFFFF">
              <a:lumMod val="85000"/>
            </a:sysClr>
          </a:solidFill>
          <a:ln w="12700">
            <a:miter lim="400000"/>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5" name="任意多边形 14"/>
          <p:cNvSpPr/>
          <p:nvPr>
            <p:custDataLst>
              <p:tags r:id="rId4"/>
            </p:custDataLst>
          </p:nvPr>
        </p:nvSpPr>
        <p:spPr>
          <a:xfrm>
            <a:off x="10875583" y="4078007"/>
            <a:ext cx="654093" cy="402802"/>
          </a:xfrm>
          <a:custGeom>
            <a:avLst/>
            <a:gdLst/>
            <a:ahLst/>
            <a:cxnLst>
              <a:cxn ang="0">
                <a:pos x="wd2" y="hd2"/>
              </a:cxn>
              <a:cxn ang="5400000">
                <a:pos x="wd2" y="hd2"/>
              </a:cxn>
              <a:cxn ang="10800000">
                <a:pos x="wd2" y="hd2"/>
              </a:cxn>
              <a:cxn ang="16200000">
                <a:pos x="wd2" y="hd2"/>
              </a:cxn>
            </a:cxnLst>
            <a:rect l="0" t="0" r="r" b="b"/>
            <a:pathLst>
              <a:path w="20724" h="21599" extrusionOk="0">
                <a:moveTo>
                  <a:pt x="9998" y="0"/>
                </a:moveTo>
                <a:cubicBezTo>
                  <a:pt x="8290" y="0"/>
                  <a:pt x="6583" y="898"/>
                  <a:pt x="5280" y="2695"/>
                </a:cubicBezTo>
                <a:cubicBezTo>
                  <a:pt x="4945" y="3157"/>
                  <a:pt x="4653" y="3657"/>
                  <a:pt x="4404" y="4183"/>
                </a:cubicBezTo>
                <a:cubicBezTo>
                  <a:pt x="4392" y="4208"/>
                  <a:pt x="4384" y="4235"/>
                  <a:pt x="4373" y="4260"/>
                </a:cubicBezTo>
                <a:cubicBezTo>
                  <a:pt x="3891" y="5302"/>
                  <a:pt x="3576" y="6445"/>
                  <a:pt x="3429" y="7623"/>
                </a:cubicBezTo>
                <a:cubicBezTo>
                  <a:pt x="3428" y="7624"/>
                  <a:pt x="3429" y="7625"/>
                  <a:pt x="3429" y="7625"/>
                </a:cubicBezTo>
                <a:cubicBezTo>
                  <a:pt x="3353" y="8227"/>
                  <a:pt x="3322" y="8835"/>
                  <a:pt x="3334" y="9444"/>
                </a:cubicBezTo>
                <a:cubicBezTo>
                  <a:pt x="2594" y="9714"/>
                  <a:pt x="1894" y="10243"/>
                  <a:pt x="1314" y="11042"/>
                </a:cubicBezTo>
                <a:cubicBezTo>
                  <a:pt x="-438" y="13459"/>
                  <a:pt x="-438" y="17375"/>
                  <a:pt x="1314" y="19792"/>
                </a:cubicBezTo>
                <a:cubicBezTo>
                  <a:pt x="2134" y="20922"/>
                  <a:pt x="3192" y="21516"/>
                  <a:pt x="4265" y="21589"/>
                </a:cubicBezTo>
                <a:lnTo>
                  <a:pt x="4265" y="21598"/>
                </a:lnTo>
                <a:lnTo>
                  <a:pt x="4385" y="21598"/>
                </a:lnTo>
                <a:cubicBezTo>
                  <a:pt x="4453" y="21600"/>
                  <a:pt x="4520" y="21600"/>
                  <a:pt x="4588" y="21598"/>
                </a:cubicBezTo>
                <a:lnTo>
                  <a:pt x="16136" y="21598"/>
                </a:lnTo>
                <a:cubicBezTo>
                  <a:pt x="16204" y="21600"/>
                  <a:pt x="16271" y="21600"/>
                  <a:pt x="16339" y="21598"/>
                </a:cubicBezTo>
                <a:lnTo>
                  <a:pt x="16392" y="21598"/>
                </a:lnTo>
                <a:lnTo>
                  <a:pt x="16392" y="21594"/>
                </a:lnTo>
                <a:cubicBezTo>
                  <a:pt x="17488" y="21543"/>
                  <a:pt x="18573" y="20945"/>
                  <a:pt x="19410" y="19792"/>
                </a:cubicBezTo>
                <a:cubicBezTo>
                  <a:pt x="21162" y="17375"/>
                  <a:pt x="21162" y="13459"/>
                  <a:pt x="19410" y="11042"/>
                </a:cubicBezTo>
                <a:cubicBezTo>
                  <a:pt x="18644" y="9985"/>
                  <a:pt x="17669" y="9391"/>
                  <a:pt x="16668" y="9259"/>
                </a:cubicBezTo>
                <a:cubicBezTo>
                  <a:pt x="16668" y="9255"/>
                  <a:pt x="16668" y="9252"/>
                  <a:pt x="16668" y="9248"/>
                </a:cubicBezTo>
                <a:cubicBezTo>
                  <a:pt x="16672" y="8065"/>
                  <a:pt x="16513" y="6881"/>
                  <a:pt x="16188" y="5766"/>
                </a:cubicBezTo>
                <a:cubicBezTo>
                  <a:pt x="16188" y="5764"/>
                  <a:pt x="16186" y="5762"/>
                  <a:pt x="16186" y="5759"/>
                </a:cubicBezTo>
                <a:cubicBezTo>
                  <a:pt x="15860" y="4644"/>
                  <a:pt x="15371" y="3599"/>
                  <a:pt x="14715" y="2695"/>
                </a:cubicBezTo>
                <a:cubicBezTo>
                  <a:pt x="13412" y="898"/>
                  <a:pt x="11705" y="0"/>
                  <a:pt x="9998" y="0"/>
                </a:cubicBezTo>
                <a:close/>
              </a:path>
            </a:pathLst>
          </a:custGeom>
          <a:solidFill>
            <a:sysClr val="window" lastClr="FFFFFF">
              <a:lumMod val="85000"/>
            </a:sysClr>
          </a:solidFill>
          <a:ln w="12700">
            <a:miter lim="400000"/>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3" name="任意多边形 32"/>
          <p:cNvSpPr/>
          <p:nvPr>
            <p:custDataLst>
              <p:tags r:id="rId5"/>
            </p:custDataLst>
          </p:nvPr>
        </p:nvSpPr>
        <p:spPr>
          <a:xfrm>
            <a:off x="5345551" y="1203809"/>
            <a:ext cx="724773" cy="446328"/>
          </a:xfrm>
          <a:custGeom>
            <a:avLst/>
            <a:gdLst/>
            <a:ahLst/>
            <a:cxnLst>
              <a:cxn ang="0">
                <a:pos x="wd2" y="hd2"/>
              </a:cxn>
              <a:cxn ang="5400000">
                <a:pos x="wd2" y="hd2"/>
              </a:cxn>
              <a:cxn ang="10800000">
                <a:pos x="wd2" y="hd2"/>
              </a:cxn>
              <a:cxn ang="16200000">
                <a:pos x="wd2" y="hd2"/>
              </a:cxn>
            </a:cxnLst>
            <a:rect l="0" t="0" r="r" b="b"/>
            <a:pathLst>
              <a:path w="20724" h="21599" extrusionOk="0">
                <a:moveTo>
                  <a:pt x="9998" y="0"/>
                </a:moveTo>
                <a:cubicBezTo>
                  <a:pt x="8290" y="0"/>
                  <a:pt x="6583" y="898"/>
                  <a:pt x="5280" y="2695"/>
                </a:cubicBezTo>
                <a:cubicBezTo>
                  <a:pt x="4945" y="3157"/>
                  <a:pt x="4653" y="3657"/>
                  <a:pt x="4404" y="4183"/>
                </a:cubicBezTo>
                <a:cubicBezTo>
                  <a:pt x="4392" y="4208"/>
                  <a:pt x="4384" y="4235"/>
                  <a:pt x="4373" y="4260"/>
                </a:cubicBezTo>
                <a:cubicBezTo>
                  <a:pt x="3891" y="5302"/>
                  <a:pt x="3576" y="6445"/>
                  <a:pt x="3429" y="7623"/>
                </a:cubicBezTo>
                <a:cubicBezTo>
                  <a:pt x="3428" y="7624"/>
                  <a:pt x="3429" y="7625"/>
                  <a:pt x="3429" y="7625"/>
                </a:cubicBezTo>
                <a:cubicBezTo>
                  <a:pt x="3353" y="8227"/>
                  <a:pt x="3322" y="8835"/>
                  <a:pt x="3334" y="9444"/>
                </a:cubicBezTo>
                <a:cubicBezTo>
                  <a:pt x="2594" y="9714"/>
                  <a:pt x="1894" y="10243"/>
                  <a:pt x="1314" y="11042"/>
                </a:cubicBezTo>
                <a:cubicBezTo>
                  <a:pt x="-438" y="13459"/>
                  <a:pt x="-438" y="17375"/>
                  <a:pt x="1314" y="19792"/>
                </a:cubicBezTo>
                <a:cubicBezTo>
                  <a:pt x="2134" y="20922"/>
                  <a:pt x="3192" y="21516"/>
                  <a:pt x="4265" y="21589"/>
                </a:cubicBezTo>
                <a:lnTo>
                  <a:pt x="4265" y="21598"/>
                </a:lnTo>
                <a:lnTo>
                  <a:pt x="4385" y="21598"/>
                </a:lnTo>
                <a:cubicBezTo>
                  <a:pt x="4453" y="21600"/>
                  <a:pt x="4520" y="21600"/>
                  <a:pt x="4588" y="21598"/>
                </a:cubicBezTo>
                <a:lnTo>
                  <a:pt x="16136" y="21598"/>
                </a:lnTo>
                <a:cubicBezTo>
                  <a:pt x="16204" y="21600"/>
                  <a:pt x="16271" y="21600"/>
                  <a:pt x="16339" y="21598"/>
                </a:cubicBezTo>
                <a:lnTo>
                  <a:pt x="16392" y="21598"/>
                </a:lnTo>
                <a:lnTo>
                  <a:pt x="16392" y="21594"/>
                </a:lnTo>
                <a:cubicBezTo>
                  <a:pt x="17488" y="21543"/>
                  <a:pt x="18573" y="20945"/>
                  <a:pt x="19410" y="19792"/>
                </a:cubicBezTo>
                <a:cubicBezTo>
                  <a:pt x="21162" y="17375"/>
                  <a:pt x="21162" y="13459"/>
                  <a:pt x="19410" y="11042"/>
                </a:cubicBezTo>
                <a:cubicBezTo>
                  <a:pt x="18644" y="9985"/>
                  <a:pt x="17669" y="9391"/>
                  <a:pt x="16668" y="9259"/>
                </a:cubicBezTo>
                <a:cubicBezTo>
                  <a:pt x="16668" y="9255"/>
                  <a:pt x="16668" y="9252"/>
                  <a:pt x="16668" y="9248"/>
                </a:cubicBezTo>
                <a:cubicBezTo>
                  <a:pt x="16672" y="8065"/>
                  <a:pt x="16513" y="6881"/>
                  <a:pt x="16188" y="5766"/>
                </a:cubicBezTo>
                <a:cubicBezTo>
                  <a:pt x="16188" y="5764"/>
                  <a:pt x="16186" y="5762"/>
                  <a:pt x="16186" y="5759"/>
                </a:cubicBezTo>
                <a:cubicBezTo>
                  <a:pt x="15860" y="4644"/>
                  <a:pt x="15371" y="3599"/>
                  <a:pt x="14715" y="2695"/>
                </a:cubicBezTo>
                <a:cubicBezTo>
                  <a:pt x="13412" y="898"/>
                  <a:pt x="11705" y="0"/>
                  <a:pt x="9998" y="0"/>
                </a:cubicBezTo>
                <a:close/>
              </a:path>
            </a:pathLst>
          </a:custGeom>
          <a:solidFill>
            <a:sysClr val="window" lastClr="FFFFFF">
              <a:lumMod val="85000"/>
            </a:sysClr>
          </a:solidFill>
          <a:ln w="12700">
            <a:miter lim="400000"/>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53" name="任意多边形 252"/>
          <p:cNvSpPr/>
          <p:nvPr>
            <p:custDataLst>
              <p:tags r:id="rId6"/>
            </p:custDataLst>
          </p:nvPr>
        </p:nvSpPr>
        <p:spPr bwMode="auto">
          <a:xfrm>
            <a:off x="2694480" y="2248883"/>
            <a:ext cx="506725" cy="754115"/>
          </a:xfrm>
          <a:custGeom>
            <a:avLst/>
            <a:gdLst>
              <a:gd name="T0" fmla="*/ 130 w 164"/>
              <a:gd name="T1" fmla="*/ 299 h 299"/>
              <a:gd name="T2" fmla="*/ 123 w 164"/>
              <a:gd name="T3" fmla="*/ 132 h 299"/>
              <a:gd name="T4" fmla="*/ 161 w 164"/>
              <a:gd name="T5" fmla="*/ 47 h 299"/>
              <a:gd name="T6" fmla="*/ 143 w 164"/>
              <a:gd name="T7" fmla="*/ 51 h 299"/>
              <a:gd name="T8" fmla="*/ 108 w 164"/>
              <a:gd name="T9" fmla="*/ 75 h 299"/>
              <a:gd name="T10" fmla="*/ 80 w 164"/>
              <a:gd name="T11" fmla="*/ 6 h 299"/>
              <a:gd name="T12" fmla="*/ 77 w 164"/>
              <a:gd name="T13" fmla="*/ 51 h 299"/>
              <a:gd name="T14" fmla="*/ 48 w 164"/>
              <a:gd name="T15" fmla="*/ 33 h 299"/>
              <a:gd name="T16" fmla="*/ 27 w 164"/>
              <a:gd name="T17" fmla="*/ 16 h 299"/>
              <a:gd name="T18" fmla="*/ 52 w 164"/>
              <a:gd name="T19" fmla="*/ 74 h 299"/>
              <a:gd name="T20" fmla="*/ 10 w 164"/>
              <a:gd name="T21" fmla="*/ 35 h 299"/>
              <a:gd name="T22" fmla="*/ 9 w 164"/>
              <a:gd name="T23" fmla="*/ 53 h 299"/>
              <a:gd name="T24" fmla="*/ 43 w 164"/>
              <a:gd name="T25" fmla="*/ 93 h 299"/>
              <a:gd name="T26" fmla="*/ 10 w 164"/>
              <a:gd name="T27" fmla="*/ 75 h 299"/>
              <a:gd name="T28" fmla="*/ 20 w 164"/>
              <a:gd name="T29" fmla="*/ 97 h 299"/>
              <a:gd name="T30" fmla="*/ 71 w 164"/>
              <a:gd name="T31" fmla="*/ 161 h 299"/>
              <a:gd name="T32" fmla="*/ 62 w 164"/>
              <a:gd name="T3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99">
                <a:moveTo>
                  <a:pt x="130" y="299"/>
                </a:moveTo>
                <a:cubicBezTo>
                  <a:pt x="130" y="299"/>
                  <a:pt x="107" y="195"/>
                  <a:pt x="123" y="132"/>
                </a:cubicBezTo>
                <a:cubicBezTo>
                  <a:pt x="139" y="70"/>
                  <a:pt x="164" y="57"/>
                  <a:pt x="161" y="47"/>
                </a:cubicBezTo>
                <a:cubicBezTo>
                  <a:pt x="159" y="38"/>
                  <a:pt x="147" y="42"/>
                  <a:pt x="143" y="51"/>
                </a:cubicBezTo>
                <a:cubicBezTo>
                  <a:pt x="139" y="60"/>
                  <a:pt x="123" y="78"/>
                  <a:pt x="108" y="75"/>
                </a:cubicBezTo>
                <a:cubicBezTo>
                  <a:pt x="94" y="72"/>
                  <a:pt x="91" y="12"/>
                  <a:pt x="80" y="6"/>
                </a:cubicBezTo>
                <a:cubicBezTo>
                  <a:pt x="70" y="0"/>
                  <a:pt x="73" y="27"/>
                  <a:pt x="77" y="51"/>
                </a:cubicBezTo>
                <a:cubicBezTo>
                  <a:pt x="81" y="75"/>
                  <a:pt x="60" y="62"/>
                  <a:pt x="48" y="33"/>
                </a:cubicBezTo>
                <a:cubicBezTo>
                  <a:pt x="36" y="4"/>
                  <a:pt x="28" y="12"/>
                  <a:pt x="27" y="16"/>
                </a:cubicBezTo>
                <a:cubicBezTo>
                  <a:pt x="25" y="20"/>
                  <a:pt x="54" y="72"/>
                  <a:pt x="52" y="74"/>
                </a:cubicBezTo>
                <a:cubicBezTo>
                  <a:pt x="49" y="77"/>
                  <a:pt x="13" y="34"/>
                  <a:pt x="10" y="35"/>
                </a:cubicBezTo>
                <a:cubicBezTo>
                  <a:pt x="6" y="36"/>
                  <a:pt x="0" y="39"/>
                  <a:pt x="9" y="53"/>
                </a:cubicBezTo>
                <a:cubicBezTo>
                  <a:pt x="17" y="66"/>
                  <a:pt x="44" y="89"/>
                  <a:pt x="43" y="93"/>
                </a:cubicBezTo>
                <a:cubicBezTo>
                  <a:pt x="41" y="97"/>
                  <a:pt x="18" y="76"/>
                  <a:pt x="10" y="75"/>
                </a:cubicBezTo>
                <a:cubicBezTo>
                  <a:pt x="2" y="75"/>
                  <a:pt x="5" y="86"/>
                  <a:pt x="20" y="97"/>
                </a:cubicBezTo>
                <a:cubicBezTo>
                  <a:pt x="34" y="108"/>
                  <a:pt x="71" y="121"/>
                  <a:pt x="71" y="161"/>
                </a:cubicBezTo>
                <a:cubicBezTo>
                  <a:pt x="72" y="201"/>
                  <a:pt x="62" y="299"/>
                  <a:pt x="62" y="299"/>
                </a:cubicBezTo>
              </a:path>
            </a:pathLst>
          </a:custGeom>
          <a:solidFill>
            <a:srgbClr val="FFC000">
              <a:lumMod val="75000"/>
            </a:srgbClr>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54" name="任意多边形 253"/>
          <p:cNvSpPr/>
          <p:nvPr>
            <p:custDataLst>
              <p:tags r:id="rId7"/>
            </p:custDataLst>
          </p:nvPr>
        </p:nvSpPr>
        <p:spPr bwMode="auto">
          <a:xfrm>
            <a:off x="2821161" y="2014425"/>
            <a:ext cx="225450" cy="218711"/>
          </a:xfrm>
          <a:custGeom>
            <a:avLst/>
            <a:gdLst>
              <a:gd name="T0" fmla="*/ 32 w 73"/>
              <a:gd name="T1" fmla="*/ 87 h 87"/>
              <a:gd name="T2" fmla="*/ 1 w 73"/>
              <a:gd name="T3" fmla="*/ 50 h 87"/>
              <a:gd name="T4" fmla="*/ 14 w 73"/>
              <a:gd name="T5" fmla="*/ 0 h 87"/>
              <a:gd name="T6" fmla="*/ 32 w 73"/>
              <a:gd name="T7" fmla="*/ 87 h 87"/>
            </a:gdLst>
            <a:ahLst/>
            <a:cxnLst>
              <a:cxn ang="0">
                <a:pos x="T0" y="T1"/>
              </a:cxn>
              <a:cxn ang="0">
                <a:pos x="T2" y="T3"/>
              </a:cxn>
              <a:cxn ang="0">
                <a:pos x="T4" y="T5"/>
              </a:cxn>
              <a:cxn ang="0">
                <a:pos x="T6" y="T7"/>
              </a:cxn>
            </a:cxnLst>
            <a:rect l="0" t="0" r="r" b="b"/>
            <a:pathLst>
              <a:path w="73" h="87">
                <a:moveTo>
                  <a:pt x="32" y="87"/>
                </a:moveTo>
                <a:cubicBezTo>
                  <a:pt x="32" y="87"/>
                  <a:pt x="3" y="78"/>
                  <a:pt x="1" y="50"/>
                </a:cubicBezTo>
                <a:cubicBezTo>
                  <a:pt x="0" y="23"/>
                  <a:pt x="14" y="0"/>
                  <a:pt x="14" y="0"/>
                </a:cubicBezTo>
                <a:cubicBezTo>
                  <a:pt x="14" y="0"/>
                  <a:pt x="73" y="39"/>
                  <a:pt x="32" y="87"/>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55" name="任意多边形 254"/>
          <p:cNvSpPr/>
          <p:nvPr>
            <p:custDataLst>
              <p:tags r:id="rId8"/>
            </p:custDataLst>
          </p:nvPr>
        </p:nvSpPr>
        <p:spPr bwMode="auto">
          <a:xfrm>
            <a:off x="2640801" y="2093161"/>
            <a:ext cx="180360" cy="153972"/>
          </a:xfrm>
          <a:custGeom>
            <a:avLst/>
            <a:gdLst>
              <a:gd name="T0" fmla="*/ 38 w 58"/>
              <a:gd name="T1" fmla="*/ 61 h 61"/>
              <a:gd name="T2" fmla="*/ 7 w 58"/>
              <a:gd name="T3" fmla="*/ 41 h 61"/>
              <a:gd name="T4" fmla="*/ 5 w 58"/>
              <a:gd name="T5" fmla="*/ 0 h 61"/>
              <a:gd name="T6" fmla="*/ 38 w 58"/>
              <a:gd name="T7" fmla="*/ 61 h 61"/>
            </a:gdLst>
            <a:ahLst/>
            <a:cxnLst>
              <a:cxn ang="0">
                <a:pos x="T0" y="T1"/>
              </a:cxn>
              <a:cxn ang="0">
                <a:pos x="T2" y="T3"/>
              </a:cxn>
              <a:cxn ang="0">
                <a:pos x="T4" y="T5"/>
              </a:cxn>
              <a:cxn ang="0">
                <a:pos x="T6" y="T7"/>
              </a:cxn>
            </a:cxnLst>
            <a:rect l="0" t="0" r="r" b="b"/>
            <a:pathLst>
              <a:path w="58" h="61">
                <a:moveTo>
                  <a:pt x="38" y="61"/>
                </a:moveTo>
                <a:cubicBezTo>
                  <a:pt x="38" y="61"/>
                  <a:pt x="14" y="61"/>
                  <a:pt x="7" y="41"/>
                </a:cubicBezTo>
                <a:cubicBezTo>
                  <a:pt x="0" y="20"/>
                  <a:pt x="5" y="0"/>
                  <a:pt x="5" y="0"/>
                </a:cubicBezTo>
                <a:cubicBezTo>
                  <a:pt x="5" y="0"/>
                  <a:pt x="58" y="17"/>
                  <a:pt x="38" y="61"/>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56" name="任意多边形 255"/>
          <p:cNvSpPr/>
          <p:nvPr>
            <p:custDataLst>
              <p:tags r:id="rId9"/>
            </p:custDataLst>
          </p:nvPr>
        </p:nvSpPr>
        <p:spPr bwMode="auto">
          <a:xfrm>
            <a:off x="2969314" y="1933940"/>
            <a:ext cx="191096" cy="171469"/>
          </a:xfrm>
          <a:custGeom>
            <a:avLst/>
            <a:gdLst>
              <a:gd name="T0" fmla="*/ 17 w 62"/>
              <a:gd name="T1" fmla="*/ 68 h 68"/>
              <a:gd name="T2" fmla="*/ 9 w 62"/>
              <a:gd name="T3" fmla="*/ 31 h 68"/>
              <a:gd name="T4" fmla="*/ 36 w 62"/>
              <a:gd name="T5" fmla="*/ 0 h 68"/>
              <a:gd name="T6" fmla="*/ 17 w 62"/>
              <a:gd name="T7" fmla="*/ 68 h 68"/>
            </a:gdLst>
            <a:ahLst/>
            <a:cxnLst>
              <a:cxn ang="0">
                <a:pos x="T0" y="T1"/>
              </a:cxn>
              <a:cxn ang="0">
                <a:pos x="T2" y="T3"/>
              </a:cxn>
              <a:cxn ang="0">
                <a:pos x="T4" y="T5"/>
              </a:cxn>
              <a:cxn ang="0">
                <a:pos x="T6" y="T7"/>
              </a:cxn>
            </a:cxnLst>
            <a:rect l="0" t="0" r="r" b="b"/>
            <a:pathLst>
              <a:path w="62" h="68">
                <a:moveTo>
                  <a:pt x="17" y="68"/>
                </a:moveTo>
                <a:cubicBezTo>
                  <a:pt x="17" y="68"/>
                  <a:pt x="0" y="51"/>
                  <a:pt x="9" y="31"/>
                </a:cubicBezTo>
                <a:cubicBezTo>
                  <a:pt x="18" y="11"/>
                  <a:pt x="36" y="0"/>
                  <a:pt x="36" y="0"/>
                </a:cubicBezTo>
                <a:cubicBezTo>
                  <a:pt x="36" y="0"/>
                  <a:pt x="62" y="50"/>
                  <a:pt x="17" y="68"/>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57" name="任意多边形 256"/>
          <p:cNvSpPr/>
          <p:nvPr>
            <p:custDataLst>
              <p:tags r:id="rId10"/>
            </p:custDataLst>
          </p:nvPr>
        </p:nvSpPr>
        <p:spPr bwMode="auto">
          <a:xfrm>
            <a:off x="2567798" y="2224387"/>
            <a:ext cx="141711" cy="117229"/>
          </a:xfrm>
          <a:custGeom>
            <a:avLst/>
            <a:gdLst>
              <a:gd name="T0" fmla="*/ 42 w 46"/>
              <a:gd name="T1" fmla="*/ 41 h 47"/>
              <a:gd name="T2" fmla="*/ 12 w 46"/>
              <a:gd name="T3" fmla="*/ 32 h 47"/>
              <a:gd name="T4" fmla="*/ 0 w 46"/>
              <a:gd name="T5" fmla="*/ 0 h 47"/>
              <a:gd name="T6" fmla="*/ 42 w 46"/>
              <a:gd name="T7" fmla="*/ 41 h 47"/>
            </a:gdLst>
            <a:ahLst/>
            <a:cxnLst>
              <a:cxn ang="0">
                <a:pos x="T0" y="T1"/>
              </a:cxn>
              <a:cxn ang="0">
                <a:pos x="T2" y="T3"/>
              </a:cxn>
              <a:cxn ang="0">
                <a:pos x="T4" y="T5"/>
              </a:cxn>
              <a:cxn ang="0">
                <a:pos x="T6" y="T7"/>
              </a:cxn>
            </a:cxnLst>
            <a:rect l="0" t="0" r="r" b="b"/>
            <a:pathLst>
              <a:path w="46" h="47">
                <a:moveTo>
                  <a:pt x="42" y="41"/>
                </a:moveTo>
                <a:cubicBezTo>
                  <a:pt x="42" y="41"/>
                  <a:pt x="23" y="47"/>
                  <a:pt x="12" y="32"/>
                </a:cubicBezTo>
                <a:cubicBezTo>
                  <a:pt x="1" y="18"/>
                  <a:pt x="0" y="0"/>
                  <a:pt x="0" y="0"/>
                </a:cubicBezTo>
                <a:cubicBezTo>
                  <a:pt x="0" y="0"/>
                  <a:pt x="46" y="1"/>
                  <a:pt x="42" y="41"/>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58" name="任意多边形 257"/>
          <p:cNvSpPr/>
          <p:nvPr>
            <p:custDataLst>
              <p:tags r:id="rId11"/>
            </p:custDataLst>
          </p:nvPr>
        </p:nvSpPr>
        <p:spPr bwMode="auto">
          <a:xfrm>
            <a:off x="2527003" y="2341616"/>
            <a:ext cx="173919" cy="129477"/>
          </a:xfrm>
          <a:custGeom>
            <a:avLst/>
            <a:gdLst>
              <a:gd name="T0" fmla="*/ 56 w 56"/>
              <a:gd name="T1" fmla="*/ 38 h 51"/>
              <a:gd name="T2" fmla="*/ 25 w 56"/>
              <a:gd name="T3" fmla="*/ 44 h 51"/>
              <a:gd name="T4" fmla="*/ 0 w 56"/>
              <a:gd name="T5" fmla="*/ 20 h 51"/>
              <a:gd name="T6" fmla="*/ 56 w 56"/>
              <a:gd name="T7" fmla="*/ 38 h 51"/>
            </a:gdLst>
            <a:ahLst/>
            <a:cxnLst>
              <a:cxn ang="0">
                <a:pos x="T0" y="T1"/>
              </a:cxn>
              <a:cxn ang="0">
                <a:pos x="T2" y="T3"/>
              </a:cxn>
              <a:cxn ang="0">
                <a:pos x="T4" y="T5"/>
              </a:cxn>
              <a:cxn ang="0">
                <a:pos x="T6" y="T7"/>
              </a:cxn>
            </a:cxnLst>
            <a:rect l="0" t="0" r="r" b="b"/>
            <a:pathLst>
              <a:path w="56" h="51">
                <a:moveTo>
                  <a:pt x="56" y="38"/>
                </a:moveTo>
                <a:cubicBezTo>
                  <a:pt x="56" y="38"/>
                  <a:pt x="42" y="51"/>
                  <a:pt x="25" y="44"/>
                </a:cubicBezTo>
                <a:cubicBezTo>
                  <a:pt x="9" y="36"/>
                  <a:pt x="0" y="20"/>
                  <a:pt x="0" y="20"/>
                </a:cubicBezTo>
                <a:cubicBezTo>
                  <a:pt x="0" y="20"/>
                  <a:pt x="42" y="0"/>
                  <a:pt x="56" y="38"/>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59" name="任意多边形 258"/>
          <p:cNvSpPr/>
          <p:nvPr>
            <p:custDataLst>
              <p:tags r:id="rId12"/>
            </p:custDataLst>
          </p:nvPr>
        </p:nvSpPr>
        <p:spPr bwMode="auto">
          <a:xfrm>
            <a:off x="2563504" y="2460594"/>
            <a:ext cx="171771" cy="120729"/>
          </a:xfrm>
          <a:custGeom>
            <a:avLst/>
            <a:gdLst>
              <a:gd name="T0" fmla="*/ 55 w 55"/>
              <a:gd name="T1" fmla="*/ 21 h 48"/>
              <a:gd name="T2" fmla="*/ 34 w 55"/>
              <a:gd name="T3" fmla="*/ 44 h 48"/>
              <a:gd name="T4" fmla="*/ 0 w 55"/>
              <a:gd name="T5" fmla="*/ 41 h 48"/>
              <a:gd name="T6" fmla="*/ 55 w 55"/>
              <a:gd name="T7" fmla="*/ 21 h 48"/>
            </a:gdLst>
            <a:ahLst/>
            <a:cxnLst>
              <a:cxn ang="0">
                <a:pos x="T0" y="T1"/>
              </a:cxn>
              <a:cxn ang="0">
                <a:pos x="T2" y="T3"/>
              </a:cxn>
              <a:cxn ang="0">
                <a:pos x="T4" y="T5"/>
              </a:cxn>
              <a:cxn ang="0">
                <a:pos x="T6" y="T7"/>
              </a:cxn>
            </a:cxnLst>
            <a:rect l="0" t="0" r="r" b="b"/>
            <a:pathLst>
              <a:path w="55" h="48">
                <a:moveTo>
                  <a:pt x="55" y="21"/>
                </a:moveTo>
                <a:cubicBezTo>
                  <a:pt x="55" y="21"/>
                  <a:pt x="52" y="41"/>
                  <a:pt x="34" y="44"/>
                </a:cubicBezTo>
                <a:cubicBezTo>
                  <a:pt x="17" y="48"/>
                  <a:pt x="0" y="41"/>
                  <a:pt x="0" y="41"/>
                </a:cubicBezTo>
                <a:cubicBezTo>
                  <a:pt x="0" y="41"/>
                  <a:pt x="20" y="0"/>
                  <a:pt x="55" y="21"/>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60" name="任意多边形 259"/>
          <p:cNvSpPr/>
          <p:nvPr>
            <p:custDataLst>
              <p:tags r:id="rId13"/>
            </p:custDataLst>
          </p:nvPr>
        </p:nvSpPr>
        <p:spPr bwMode="auto">
          <a:xfrm>
            <a:off x="2413204" y="2418602"/>
            <a:ext cx="173919" cy="122478"/>
          </a:xfrm>
          <a:custGeom>
            <a:avLst/>
            <a:gdLst>
              <a:gd name="T0" fmla="*/ 56 w 56"/>
              <a:gd name="T1" fmla="*/ 24 h 49"/>
              <a:gd name="T2" fmla="*/ 34 w 56"/>
              <a:gd name="T3" fmla="*/ 46 h 49"/>
              <a:gd name="T4" fmla="*/ 0 w 56"/>
              <a:gd name="T5" fmla="*/ 41 h 49"/>
              <a:gd name="T6" fmla="*/ 56 w 56"/>
              <a:gd name="T7" fmla="*/ 24 h 49"/>
            </a:gdLst>
            <a:ahLst/>
            <a:cxnLst>
              <a:cxn ang="0">
                <a:pos x="T0" y="T1"/>
              </a:cxn>
              <a:cxn ang="0">
                <a:pos x="T2" y="T3"/>
              </a:cxn>
              <a:cxn ang="0">
                <a:pos x="T4" y="T5"/>
              </a:cxn>
              <a:cxn ang="0">
                <a:pos x="T6" y="T7"/>
              </a:cxn>
            </a:cxnLst>
            <a:rect l="0" t="0" r="r" b="b"/>
            <a:pathLst>
              <a:path w="56" h="49">
                <a:moveTo>
                  <a:pt x="56" y="24"/>
                </a:moveTo>
                <a:cubicBezTo>
                  <a:pt x="56" y="24"/>
                  <a:pt x="52" y="43"/>
                  <a:pt x="34" y="46"/>
                </a:cubicBezTo>
                <a:cubicBezTo>
                  <a:pt x="16" y="49"/>
                  <a:pt x="0" y="41"/>
                  <a:pt x="0" y="41"/>
                </a:cubicBezTo>
                <a:cubicBezTo>
                  <a:pt x="0" y="41"/>
                  <a:pt x="22" y="0"/>
                  <a:pt x="56" y="24"/>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61" name="任意多边形 260"/>
          <p:cNvSpPr/>
          <p:nvPr>
            <p:custDataLst>
              <p:tags r:id="rId14"/>
            </p:custDataLst>
          </p:nvPr>
        </p:nvSpPr>
        <p:spPr bwMode="auto">
          <a:xfrm>
            <a:off x="2428235" y="2241884"/>
            <a:ext cx="173919" cy="131227"/>
          </a:xfrm>
          <a:custGeom>
            <a:avLst/>
            <a:gdLst>
              <a:gd name="T0" fmla="*/ 56 w 56"/>
              <a:gd name="T1" fmla="*/ 38 h 52"/>
              <a:gd name="T2" fmla="*/ 25 w 56"/>
              <a:gd name="T3" fmla="*/ 44 h 52"/>
              <a:gd name="T4" fmla="*/ 0 w 56"/>
              <a:gd name="T5" fmla="*/ 22 h 52"/>
              <a:gd name="T6" fmla="*/ 56 w 56"/>
              <a:gd name="T7" fmla="*/ 38 h 52"/>
            </a:gdLst>
            <a:ahLst/>
            <a:cxnLst>
              <a:cxn ang="0">
                <a:pos x="T0" y="T1"/>
              </a:cxn>
              <a:cxn ang="0">
                <a:pos x="T2" y="T3"/>
              </a:cxn>
              <a:cxn ang="0">
                <a:pos x="T4" y="T5"/>
              </a:cxn>
              <a:cxn ang="0">
                <a:pos x="T6" y="T7"/>
              </a:cxn>
            </a:cxnLst>
            <a:rect l="0" t="0" r="r" b="b"/>
            <a:pathLst>
              <a:path w="56" h="52">
                <a:moveTo>
                  <a:pt x="56" y="38"/>
                </a:moveTo>
                <a:cubicBezTo>
                  <a:pt x="56" y="38"/>
                  <a:pt x="42" y="52"/>
                  <a:pt x="25" y="44"/>
                </a:cubicBezTo>
                <a:cubicBezTo>
                  <a:pt x="9" y="37"/>
                  <a:pt x="0" y="22"/>
                  <a:pt x="0" y="22"/>
                </a:cubicBezTo>
                <a:cubicBezTo>
                  <a:pt x="0" y="22"/>
                  <a:pt x="40" y="0"/>
                  <a:pt x="56" y="38"/>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62" name="任意多边形 261"/>
          <p:cNvSpPr/>
          <p:nvPr>
            <p:custDataLst>
              <p:tags r:id="rId15"/>
            </p:custDataLst>
          </p:nvPr>
        </p:nvSpPr>
        <p:spPr bwMode="auto">
          <a:xfrm>
            <a:off x="2363821" y="2338116"/>
            <a:ext cx="148153" cy="103232"/>
          </a:xfrm>
          <a:custGeom>
            <a:avLst/>
            <a:gdLst>
              <a:gd name="T0" fmla="*/ 48 w 48"/>
              <a:gd name="T1" fmla="*/ 26 h 41"/>
              <a:gd name="T2" fmla="*/ 26 w 48"/>
              <a:gd name="T3" fmla="*/ 39 h 41"/>
              <a:gd name="T4" fmla="*/ 0 w 48"/>
              <a:gd name="T5" fmla="*/ 28 h 41"/>
              <a:gd name="T6" fmla="*/ 48 w 48"/>
              <a:gd name="T7" fmla="*/ 26 h 41"/>
            </a:gdLst>
            <a:ahLst/>
            <a:cxnLst>
              <a:cxn ang="0">
                <a:pos x="T0" y="T1"/>
              </a:cxn>
              <a:cxn ang="0">
                <a:pos x="T2" y="T3"/>
              </a:cxn>
              <a:cxn ang="0">
                <a:pos x="T4" y="T5"/>
              </a:cxn>
              <a:cxn ang="0">
                <a:pos x="T6" y="T7"/>
              </a:cxn>
            </a:cxnLst>
            <a:rect l="0" t="0" r="r" b="b"/>
            <a:pathLst>
              <a:path w="48" h="41">
                <a:moveTo>
                  <a:pt x="48" y="26"/>
                </a:moveTo>
                <a:cubicBezTo>
                  <a:pt x="48" y="26"/>
                  <a:pt x="41" y="41"/>
                  <a:pt x="26" y="39"/>
                </a:cubicBezTo>
                <a:cubicBezTo>
                  <a:pt x="11" y="37"/>
                  <a:pt x="0" y="28"/>
                  <a:pt x="0" y="28"/>
                </a:cubicBezTo>
                <a:cubicBezTo>
                  <a:pt x="0" y="28"/>
                  <a:pt x="27" y="0"/>
                  <a:pt x="48" y="26"/>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63" name="任意多边形 262"/>
          <p:cNvSpPr/>
          <p:nvPr>
            <p:custDataLst>
              <p:tags r:id="rId16"/>
            </p:custDataLst>
          </p:nvPr>
        </p:nvSpPr>
        <p:spPr bwMode="auto">
          <a:xfrm>
            <a:off x="2481913" y="2084413"/>
            <a:ext cx="120240" cy="104981"/>
          </a:xfrm>
          <a:custGeom>
            <a:avLst/>
            <a:gdLst>
              <a:gd name="T0" fmla="*/ 39 w 39"/>
              <a:gd name="T1" fmla="*/ 34 h 41"/>
              <a:gd name="T2" fmla="*/ 13 w 39"/>
              <a:gd name="T3" fmla="*/ 30 h 41"/>
              <a:gd name="T4" fmla="*/ 0 w 39"/>
              <a:gd name="T5" fmla="*/ 6 h 41"/>
              <a:gd name="T6" fmla="*/ 39 w 39"/>
              <a:gd name="T7" fmla="*/ 34 h 41"/>
            </a:gdLst>
            <a:ahLst/>
            <a:cxnLst>
              <a:cxn ang="0">
                <a:pos x="T0" y="T1"/>
              </a:cxn>
              <a:cxn ang="0">
                <a:pos x="T2" y="T3"/>
              </a:cxn>
              <a:cxn ang="0">
                <a:pos x="T4" y="T5"/>
              </a:cxn>
              <a:cxn ang="0">
                <a:pos x="T6" y="T7"/>
              </a:cxn>
            </a:cxnLst>
            <a:rect l="0" t="0" r="r" b="b"/>
            <a:pathLst>
              <a:path w="39" h="41">
                <a:moveTo>
                  <a:pt x="39" y="34"/>
                </a:moveTo>
                <a:cubicBezTo>
                  <a:pt x="39" y="34"/>
                  <a:pt x="24" y="41"/>
                  <a:pt x="13" y="30"/>
                </a:cubicBezTo>
                <a:cubicBezTo>
                  <a:pt x="3" y="20"/>
                  <a:pt x="0" y="6"/>
                  <a:pt x="0" y="6"/>
                </a:cubicBezTo>
                <a:cubicBezTo>
                  <a:pt x="0" y="6"/>
                  <a:pt x="37" y="0"/>
                  <a:pt x="39" y="34"/>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64" name="任意多边形 263"/>
          <p:cNvSpPr/>
          <p:nvPr>
            <p:custDataLst>
              <p:tags r:id="rId17"/>
            </p:custDataLst>
          </p:nvPr>
        </p:nvSpPr>
        <p:spPr bwMode="auto">
          <a:xfrm>
            <a:off x="2370261" y="2014425"/>
            <a:ext cx="94474" cy="80486"/>
          </a:xfrm>
          <a:custGeom>
            <a:avLst/>
            <a:gdLst>
              <a:gd name="T0" fmla="*/ 31 w 31"/>
              <a:gd name="T1" fmla="*/ 27 h 32"/>
              <a:gd name="T2" fmla="*/ 11 w 31"/>
              <a:gd name="T3" fmla="*/ 24 h 32"/>
              <a:gd name="T4" fmla="*/ 0 w 31"/>
              <a:gd name="T5" fmla="*/ 4 h 32"/>
              <a:gd name="T6" fmla="*/ 31 w 31"/>
              <a:gd name="T7" fmla="*/ 27 h 32"/>
            </a:gdLst>
            <a:ahLst/>
            <a:cxnLst>
              <a:cxn ang="0">
                <a:pos x="T0" y="T1"/>
              </a:cxn>
              <a:cxn ang="0">
                <a:pos x="T2" y="T3"/>
              </a:cxn>
              <a:cxn ang="0">
                <a:pos x="T4" y="T5"/>
              </a:cxn>
              <a:cxn ang="0">
                <a:pos x="T6" y="T7"/>
              </a:cxn>
            </a:cxnLst>
            <a:rect l="0" t="0" r="r" b="b"/>
            <a:pathLst>
              <a:path w="31" h="32">
                <a:moveTo>
                  <a:pt x="31" y="27"/>
                </a:moveTo>
                <a:cubicBezTo>
                  <a:pt x="31" y="27"/>
                  <a:pt x="19" y="32"/>
                  <a:pt x="11" y="24"/>
                </a:cubicBezTo>
                <a:cubicBezTo>
                  <a:pt x="2" y="16"/>
                  <a:pt x="0" y="4"/>
                  <a:pt x="0" y="4"/>
                </a:cubicBezTo>
                <a:cubicBezTo>
                  <a:pt x="0" y="4"/>
                  <a:pt x="30" y="0"/>
                  <a:pt x="31" y="27"/>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65" name="任意多边形 264"/>
          <p:cNvSpPr/>
          <p:nvPr>
            <p:custDataLst>
              <p:tags r:id="rId18"/>
            </p:custDataLst>
          </p:nvPr>
        </p:nvSpPr>
        <p:spPr bwMode="auto">
          <a:xfrm>
            <a:off x="2539886" y="1981181"/>
            <a:ext cx="118093" cy="101482"/>
          </a:xfrm>
          <a:custGeom>
            <a:avLst/>
            <a:gdLst>
              <a:gd name="T0" fmla="*/ 32 w 38"/>
              <a:gd name="T1" fmla="*/ 36 h 40"/>
              <a:gd name="T2" fmla="*/ 8 w 38"/>
              <a:gd name="T3" fmla="*/ 27 h 40"/>
              <a:gd name="T4" fmla="*/ 0 w 38"/>
              <a:gd name="T5" fmla="*/ 0 h 40"/>
              <a:gd name="T6" fmla="*/ 32 w 38"/>
              <a:gd name="T7" fmla="*/ 36 h 40"/>
            </a:gdLst>
            <a:ahLst/>
            <a:cxnLst>
              <a:cxn ang="0">
                <a:pos x="T0" y="T1"/>
              </a:cxn>
              <a:cxn ang="0">
                <a:pos x="T2" y="T3"/>
              </a:cxn>
              <a:cxn ang="0">
                <a:pos x="T4" y="T5"/>
              </a:cxn>
              <a:cxn ang="0">
                <a:pos x="T6" y="T7"/>
              </a:cxn>
            </a:cxnLst>
            <a:rect l="0" t="0" r="r" b="b"/>
            <a:pathLst>
              <a:path w="38" h="40">
                <a:moveTo>
                  <a:pt x="32" y="36"/>
                </a:moveTo>
                <a:cubicBezTo>
                  <a:pt x="32" y="36"/>
                  <a:pt x="16" y="40"/>
                  <a:pt x="8" y="27"/>
                </a:cubicBezTo>
                <a:cubicBezTo>
                  <a:pt x="0" y="15"/>
                  <a:pt x="0" y="0"/>
                  <a:pt x="0" y="0"/>
                </a:cubicBezTo>
                <a:cubicBezTo>
                  <a:pt x="0" y="0"/>
                  <a:pt x="38" y="4"/>
                  <a:pt x="32" y="36"/>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66" name="任意多边形 265"/>
          <p:cNvSpPr/>
          <p:nvPr>
            <p:custDataLst>
              <p:tags r:id="rId19"/>
            </p:custDataLst>
          </p:nvPr>
        </p:nvSpPr>
        <p:spPr bwMode="auto">
          <a:xfrm>
            <a:off x="2554916" y="1853454"/>
            <a:ext cx="118093" cy="101482"/>
          </a:xfrm>
          <a:custGeom>
            <a:avLst/>
            <a:gdLst>
              <a:gd name="T0" fmla="*/ 31 w 38"/>
              <a:gd name="T1" fmla="*/ 36 h 40"/>
              <a:gd name="T2" fmla="*/ 8 w 38"/>
              <a:gd name="T3" fmla="*/ 27 h 40"/>
              <a:gd name="T4" fmla="*/ 0 w 38"/>
              <a:gd name="T5" fmla="*/ 0 h 40"/>
              <a:gd name="T6" fmla="*/ 31 w 38"/>
              <a:gd name="T7" fmla="*/ 36 h 40"/>
            </a:gdLst>
            <a:ahLst/>
            <a:cxnLst>
              <a:cxn ang="0">
                <a:pos x="T0" y="T1"/>
              </a:cxn>
              <a:cxn ang="0">
                <a:pos x="T2" y="T3"/>
              </a:cxn>
              <a:cxn ang="0">
                <a:pos x="T4" y="T5"/>
              </a:cxn>
              <a:cxn ang="0">
                <a:pos x="T6" y="T7"/>
              </a:cxn>
            </a:cxnLst>
            <a:rect l="0" t="0" r="r" b="b"/>
            <a:pathLst>
              <a:path w="38" h="40">
                <a:moveTo>
                  <a:pt x="31" y="36"/>
                </a:moveTo>
                <a:cubicBezTo>
                  <a:pt x="31" y="36"/>
                  <a:pt x="15" y="40"/>
                  <a:pt x="8" y="27"/>
                </a:cubicBezTo>
                <a:cubicBezTo>
                  <a:pt x="0" y="14"/>
                  <a:pt x="0" y="0"/>
                  <a:pt x="0" y="0"/>
                </a:cubicBezTo>
                <a:cubicBezTo>
                  <a:pt x="0" y="0"/>
                  <a:pt x="38" y="3"/>
                  <a:pt x="31" y="36"/>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67" name="任意多边形 266"/>
          <p:cNvSpPr/>
          <p:nvPr>
            <p:custDataLst>
              <p:tags r:id="rId20"/>
            </p:custDataLst>
          </p:nvPr>
        </p:nvSpPr>
        <p:spPr bwMode="auto">
          <a:xfrm>
            <a:off x="2879134" y="1709980"/>
            <a:ext cx="133123" cy="113730"/>
          </a:xfrm>
          <a:custGeom>
            <a:avLst/>
            <a:gdLst>
              <a:gd name="T0" fmla="*/ 11 w 43"/>
              <a:gd name="T1" fmla="*/ 45 h 45"/>
              <a:gd name="T2" fmla="*/ 7 w 43"/>
              <a:gd name="T3" fmla="*/ 20 h 45"/>
              <a:gd name="T4" fmla="*/ 27 w 43"/>
              <a:gd name="T5" fmla="*/ 0 h 45"/>
              <a:gd name="T6" fmla="*/ 11 w 43"/>
              <a:gd name="T7" fmla="*/ 45 h 45"/>
            </a:gdLst>
            <a:ahLst/>
            <a:cxnLst>
              <a:cxn ang="0">
                <a:pos x="T0" y="T1"/>
              </a:cxn>
              <a:cxn ang="0">
                <a:pos x="T2" y="T3"/>
              </a:cxn>
              <a:cxn ang="0">
                <a:pos x="T4" y="T5"/>
              </a:cxn>
              <a:cxn ang="0">
                <a:pos x="T6" y="T7"/>
              </a:cxn>
            </a:cxnLst>
            <a:rect l="0" t="0" r="r" b="b"/>
            <a:pathLst>
              <a:path w="43" h="45">
                <a:moveTo>
                  <a:pt x="11" y="45"/>
                </a:moveTo>
                <a:cubicBezTo>
                  <a:pt x="11" y="45"/>
                  <a:pt x="0" y="33"/>
                  <a:pt x="7" y="20"/>
                </a:cubicBezTo>
                <a:cubicBezTo>
                  <a:pt x="14" y="7"/>
                  <a:pt x="27" y="0"/>
                  <a:pt x="27" y="0"/>
                </a:cubicBezTo>
                <a:cubicBezTo>
                  <a:pt x="27" y="0"/>
                  <a:pt x="43" y="34"/>
                  <a:pt x="11" y="45"/>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68" name="任意多边形 267"/>
          <p:cNvSpPr/>
          <p:nvPr>
            <p:custDataLst>
              <p:tags r:id="rId21"/>
            </p:custDataLst>
          </p:nvPr>
        </p:nvSpPr>
        <p:spPr bwMode="auto">
          <a:xfrm>
            <a:off x="3334328" y="1986430"/>
            <a:ext cx="109505" cy="85735"/>
          </a:xfrm>
          <a:custGeom>
            <a:avLst/>
            <a:gdLst>
              <a:gd name="T0" fmla="*/ 3 w 35"/>
              <a:gd name="T1" fmla="*/ 29 h 34"/>
              <a:gd name="T2" fmla="*/ 11 w 35"/>
              <a:gd name="T3" fmla="*/ 8 h 34"/>
              <a:gd name="T4" fmla="*/ 35 w 35"/>
              <a:gd name="T5" fmla="*/ 0 h 34"/>
              <a:gd name="T6" fmla="*/ 3 w 35"/>
              <a:gd name="T7" fmla="*/ 29 h 34"/>
            </a:gdLst>
            <a:ahLst/>
            <a:cxnLst>
              <a:cxn ang="0">
                <a:pos x="T0" y="T1"/>
              </a:cxn>
              <a:cxn ang="0">
                <a:pos x="T2" y="T3"/>
              </a:cxn>
              <a:cxn ang="0">
                <a:pos x="T4" y="T5"/>
              </a:cxn>
              <a:cxn ang="0">
                <a:pos x="T6" y="T7"/>
              </a:cxn>
            </a:cxnLst>
            <a:rect l="0" t="0" r="r" b="b"/>
            <a:pathLst>
              <a:path w="35" h="34">
                <a:moveTo>
                  <a:pt x="3" y="29"/>
                </a:moveTo>
                <a:cubicBezTo>
                  <a:pt x="3" y="29"/>
                  <a:pt x="0" y="15"/>
                  <a:pt x="11" y="8"/>
                </a:cubicBezTo>
                <a:cubicBezTo>
                  <a:pt x="22" y="0"/>
                  <a:pt x="35" y="0"/>
                  <a:pt x="35" y="0"/>
                </a:cubicBezTo>
                <a:cubicBezTo>
                  <a:pt x="35" y="0"/>
                  <a:pt x="33" y="34"/>
                  <a:pt x="3" y="29"/>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69" name="任意多边形 268"/>
          <p:cNvSpPr/>
          <p:nvPr>
            <p:custDataLst>
              <p:tags r:id="rId22"/>
            </p:custDataLst>
          </p:nvPr>
        </p:nvSpPr>
        <p:spPr bwMode="auto">
          <a:xfrm>
            <a:off x="3514688" y="2196393"/>
            <a:ext cx="107357" cy="85735"/>
          </a:xfrm>
          <a:custGeom>
            <a:avLst/>
            <a:gdLst>
              <a:gd name="T0" fmla="*/ 3 w 35"/>
              <a:gd name="T1" fmla="*/ 28 h 34"/>
              <a:gd name="T2" fmla="*/ 11 w 35"/>
              <a:gd name="T3" fmla="*/ 7 h 34"/>
              <a:gd name="T4" fmla="*/ 35 w 35"/>
              <a:gd name="T5" fmla="*/ 0 h 34"/>
              <a:gd name="T6" fmla="*/ 3 w 35"/>
              <a:gd name="T7" fmla="*/ 28 h 34"/>
            </a:gdLst>
            <a:ahLst/>
            <a:cxnLst>
              <a:cxn ang="0">
                <a:pos x="T0" y="T1"/>
              </a:cxn>
              <a:cxn ang="0">
                <a:pos x="T2" y="T3"/>
              </a:cxn>
              <a:cxn ang="0">
                <a:pos x="T4" y="T5"/>
              </a:cxn>
              <a:cxn ang="0">
                <a:pos x="T6" y="T7"/>
              </a:cxn>
            </a:cxnLst>
            <a:rect l="0" t="0" r="r" b="b"/>
            <a:pathLst>
              <a:path w="35" h="34">
                <a:moveTo>
                  <a:pt x="3" y="28"/>
                </a:moveTo>
                <a:cubicBezTo>
                  <a:pt x="3" y="28"/>
                  <a:pt x="0" y="14"/>
                  <a:pt x="11" y="7"/>
                </a:cubicBezTo>
                <a:cubicBezTo>
                  <a:pt x="22" y="0"/>
                  <a:pt x="35" y="0"/>
                  <a:pt x="35" y="0"/>
                </a:cubicBezTo>
                <a:cubicBezTo>
                  <a:pt x="35" y="0"/>
                  <a:pt x="32" y="34"/>
                  <a:pt x="3" y="28"/>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70" name="任意多边形 269"/>
          <p:cNvSpPr/>
          <p:nvPr>
            <p:custDataLst>
              <p:tags r:id="rId23"/>
            </p:custDataLst>
          </p:nvPr>
        </p:nvSpPr>
        <p:spPr bwMode="auto">
          <a:xfrm>
            <a:off x="2271493" y="2208640"/>
            <a:ext cx="133123" cy="92734"/>
          </a:xfrm>
          <a:custGeom>
            <a:avLst/>
            <a:gdLst>
              <a:gd name="T0" fmla="*/ 43 w 43"/>
              <a:gd name="T1" fmla="*/ 25 h 37"/>
              <a:gd name="T2" fmla="*/ 22 w 43"/>
              <a:gd name="T3" fmla="*/ 34 h 37"/>
              <a:gd name="T4" fmla="*/ 0 w 43"/>
              <a:gd name="T5" fmla="*/ 21 h 37"/>
              <a:gd name="T6" fmla="*/ 43 w 43"/>
              <a:gd name="T7" fmla="*/ 25 h 37"/>
            </a:gdLst>
            <a:ahLst/>
            <a:cxnLst>
              <a:cxn ang="0">
                <a:pos x="T0" y="T1"/>
              </a:cxn>
              <a:cxn ang="0">
                <a:pos x="T2" y="T3"/>
              </a:cxn>
              <a:cxn ang="0">
                <a:pos x="T4" y="T5"/>
              </a:cxn>
              <a:cxn ang="0">
                <a:pos x="T6" y="T7"/>
              </a:cxn>
            </a:cxnLst>
            <a:rect l="0" t="0" r="r" b="b"/>
            <a:pathLst>
              <a:path w="43" h="37">
                <a:moveTo>
                  <a:pt x="43" y="25"/>
                </a:moveTo>
                <a:cubicBezTo>
                  <a:pt x="43" y="25"/>
                  <a:pt x="35" y="37"/>
                  <a:pt x="22" y="34"/>
                </a:cubicBezTo>
                <a:cubicBezTo>
                  <a:pt x="9" y="31"/>
                  <a:pt x="0" y="21"/>
                  <a:pt x="0" y="21"/>
                </a:cubicBezTo>
                <a:cubicBezTo>
                  <a:pt x="0" y="21"/>
                  <a:pt x="27" y="0"/>
                  <a:pt x="43" y="25"/>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71" name="任意多边形 270"/>
          <p:cNvSpPr/>
          <p:nvPr>
            <p:custDataLst>
              <p:tags r:id="rId24"/>
            </p:custDataLst>
          </p:nvPr>
        </p:nvSpPr>
        <p:spPr bwMode="auto">
          <a:xfrm>
            <a:off x="2885575" y="1869201"/>
            <a:ext cx="120240" cy="120729"/>
          </a:xfrm>
          <a:custGeom>
            <a:avLst/>
            <a:gdLst>
              <a:gd name="T0" fmla="*/ 15 w 39"/>
              <a:gd name="T1" fmla="*/ 48 h 48"/>
              <a:gd name="T2" fmla="*/ 1 w 39"/>
              <a:gd name="T3" fmla="*/ 26 h 48"/>
              <a:gd name="T4" fmla="*/ 11 w 39"/>
              <a:gd name="T5" fmla="*/ 0 h 48"/>
              <a:gd name="T6" fmla="*/ 15 w 39"/>
              <a:gd name="T7" fmla="*/ 48 h 48"/>
            </a:gdLst>
            <a:ahLst/>
            <a:cxnLst>
              <a:cxn ang="0">
                <a:pos x="T0" y="T1"/>
              </a:cxn>
              <a:cxn ang="0">
                <a:pos x="T2" y="T3"/>
              </a:cxn>
              <a:cxn ang="0">
                <a:pos x="T4" y="T5"/>
              </a:cxn>
              <a:cxn ang="0">
                <a:pos x="T6" y="T7"/>
              </a:cxn>
            </a:cxnLst>
            <a:rect l="0" t="0" r="r" b="b"/>
            <a:pathLst>
              <a:path w="39" h="48">
                <a:moveTo>
                  <a:pt x="15" y="48"/>
                </a:moveTo>
                <a:cubicBezTo>
                  <a:pt x="15" y="48"/>
                  <a:pt x="0" y="41"/>
                  <a:pt x="1" y="26"/>
                </a:cubicBezTo>
                <a:cubicBezTo>
                  <a:pt x="2" y="11"/>
                  <a:pt x="11" y="0"/>
                  <a:pt x="11" y="0"/>
                </a:cubicBezTo>
                <a:cubicBezTo>
                  <a:pt x="11" y="0"/>
                  <a:pt x="39" y="25"/>
                  <a:pt x="15" y="48"/>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72" name="任意多边形 271"/>
          <p:cNvSpPr/>
          <p:nvPr>
            <p:custDataLst>
              <p:tags r:id="rId25"/>
            </p:custDataLst>
          </p:nvPr>
        </p:nvSpPr>
        <p:spPr bwMode="auto">
          <a:xfrm>
            <a:off x="2391733" y="2156149"/>
            <a:ext cx="120240" cy="99733"/>
          </a:xfrm>
          <a:custGeom>
            <a:avLst/>
            <a:gdLst>
              <a:gd name="T0" fmla="*/ 39 w 39"/>
              <a:gd name="T1" fmla="*/ 33 h 40"/>
              <a:gd name="T2" fmla="*/ 14 w 39"/>
              <a:gd name="T3" fmla="*/ 30 h 40"/>
              <a:gd name="T4" fmla="*/ 0 w 39"/>
              <a:gd name="T5" fmla="*/ 5 h 40"/>
              <a:gd name="T6" fmla="*/ 39 w 39"/>
              <a:gd name="T7" fmla="*/ 33 h 40"/>
            </a:gdLst>
            <a:ahLst/>
            <a:cxnLst>
              <a:cxn ang="0">
                <a:pos x="T0" y="T1"/>
              </a:cxn>
              <a:cxn ang="0">
                <a:pos x="T2" y="T3"/>
              </a:cxn>
              <a:cxn ang="0">
                <a:pos x="T4" y="T5"/>
              </a:cxn>
              <a:cxn ang="0">
                <a:pos x="T6" y="T7"/>
              </a:cxn>
            </a:cxnLst>
            <a:rect l="0" t="0" r="r" b="b"/>
            <a:pathLst>
              <a:path w="39" h="40">
                <a:moveTo>
                  <a:pt x="39" y="33"/>
                </a:moveTo>
                <a:cubicBezTo>
                  <a:pt x="39" y="33"/>
                  <a:pt x="24" y="40"/>
                  <a:pt x="14" y="30"/>
                </a:cubicBezTo>
                <a:cubicBezTo>
                  <a:pt x="3" y="19"/>
                  <a:pt x="0" y="5"/>
                  <a:pt x="0" y="5"/>
                </a:cubicBezTo>
                <a:cubicBezTo>
                  <a:pt x="0" y="5"/>
                  <a:pt x="38" y="0"/>
                  <a:pt x="39" y="33"/>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73" name="任意多边形 272"/>
          <p:cNvSpPr/>
          <p:nvPr>
            <p:custDataLst>
              <p:tags r:id="rId26"/>
            </p:custDataLst>
          </p:nvPr>
        </p:nvSpPr>
        <p:spPr bwMode="auto">
          <a:xfrm>
            <a:off x="2681597" y="1926941"/>
            <a:ext cx="173919" cy="171469"/>
          </a:xfrm>
          <a:custGeom>
            <a:avLst/>
            <a:gdLst>
              <a:gd name="T0" fmla="*/ 25 w 56"/>
              <a:gd name="T1" fmla="*/ 68 h 68"/>
              <a:gd name="T2" fmla="*/ 1 w 56"/>
              <a:gd name="T3" fmla="*/ 40 h 68"/>
              <a:gd name="T4" fmla="*/ 11 w 56"/>
              <a:gd name="T5" fmla="*/ 0 h 68"/>
              <a:gd name="T6" fmla="*/ 25 w 56"/>
              <a:gd name="T7" fmla="*/ 68 h 68"/>
            </a:gdLst>
            <a:ahLst/>
            <a:cxnLst>
              <a:cxn ang="0">
                <a:pos x="T0" y="T1"/>
              </a:cxn>
              <a:cxn ang="0">
                <a:pos x="T2" y="T3"/>
              </a:cxn>
              <a:cxn ang="0">
                <a:pos x="T4" y="T5"/>
              </a:cxn>
              <a:cxn ang="0">
                <a:pos x="T6" y="T7"/>
              </a:cxn>
            </a:cxnLst>
            <a:rect l="0" t="0" r="r" b="b"/>
            <a:pathLst>
              <a:path w="56" h="68">
                <a:moveTo>
                  <a:pt x="25" y="68"/>
                </a:moveTo>
                <a:cubicBezTo>
                  <a:pt x="25" y="68"/>
                  <a:pt x="3" y="61"/>
                  <a:pt x="1" y="40"/>
                </a:cubicBezTo>
                <a:cubicBezTo>
                  <a:pt x="0" y="19"/>
                  <a:pt x="11" y="0"/>
                  <a:pt x="11" y="0"/>
                </a:cubicBezTo>
                <a:cubicBezTo>
                  <a:pt x="11" y="0"/>
                  <a:pt x="56" y="31"/>
                  <a:pt x="25" y="68"/>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74" name="任意多边形 273"/>
          <p:cNvSpPr/>
          <p:nvPr>
            <p:custDataLst>
              <p:tags r:id="rId27"/>
            </p:custDataLst>
          </p:nvPr>
        </p:nvSpPr>
        <p:spPr bwMode="auto">
          <a:xfrm>
            <a:off x="2962872" y="2105409"/>
            <a:ext cx="251216" cy="209962"/>
          </a:xfrm>
          <a:custGeom>
            <a:avLst/>
            <a:gdLst>
              <a:gd name="T0" fmla="*/ 21 w 81"/>
              <a:gd name="T1" fmla="*/ 83 h 83"/>
              <a:gd name="T2" fmla="*/ 14 w 81"/>
              <a:gd name="T3" fmla="*/ 36 h 83"/>
              <a:gd name="T4" fmla="*/ 51 w 81"/>
              <a:gd name="T5" fmla="*/ 0 h 83"/>
              <a:gd name="T6" fmla="*/ 21 w 81"/>
              <a:gd name="T7" fmla="*/ 83 h 83"/>
            </a:gdLst>
            <a:ahLst/>
            <a:cxnLst>
              <a:cxn ang="0">
                <a:pos x="T0" y="T1"/>
              </a:cxn>
              <a:cxn ang="0">
                <a:pos x="T2" y="T3"/>
              </a:cxn>
              <a:cxn ang="0">
                <a:pos x="T4" y="T5"/>
              </a:cxn>
              <a:cxn ang="0">
                <a:pos x="T6" y="T7"/>
              </a:cxn>
            </a:cxnLst>
            <a:rect l="0" t="0" r="r" b="b"/>
            <a:pathLst>
              <a:path w="81" h="83">
                <a:moveTo>
                  <a:pt x="21" y="83"/>
                </a:moveTo>
                <a:cubicBezTo>
                  <a:pt x="21" y="83"/>
                  <a:pt x="0" y="60"/>
                  <a:pt x="14" y="36"/>
                </a:cubicBezTo>
                <a:cubicBezTo>
                  <a:pt x="27" y="12"/>
                  <a:pt x="51" y="0"/>
                  <a:pt x="51" y="0"/>
                </a:cubicBezTo>
                <a:cubicBezTo>
                  <a:pt x="51" y="0"/>
                  <a:pt x="81" y="65"/>
                  <a:pt x="21" y="83"/>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75" name="任意多边形 274"/>
          <p:cNvSpPr/>
          <p:nvPr>
            <p:custDataLst>
              <p:tags r:id="rId28"/>
            </p:custDataLst>
          </p:nvPr>
        </p:nvSpPr>
        <p:spPr bwMode="auto">
          <a:xfrm>
            <a:off x="3151821" y="2203391"/>
            <a:ext cx="161036" cy="129477"/>
          </a:xfrm>
          <a:custGeom>
            <a:avLst/>
            <a:gdLst>
              <a:gd name="T0" fmla="*/ 10 w 52"/>
              <a:gd name="T1" fmla="*/ 51 h 51"/>
              <a:gd name="T2" fmla="*/ 12 w 52"/>
              <a:gd name="T3" fmla="*/ 19 h 51"/>
              <a:gd name="T4" fmla="*/ 42 w 52"/>
              <a:gd name="T5" fmla="*/ 0 h 51"/>
              <a:gd name="T6" fmla="*/ 10 w 52"/>
              <a:gd name="T7" fmla="*/ 51 h 51"/>
            </a:gdLst>
            <a:ahLst/>
            <a:cxnLst>
              <a:cxn ang="0">
                <a:pos x="T0" y="T1"/>
              </a:cxn>
              <a:cxn ang="0">
                <a:pos x="T2" y="T3"/>
              </a:cxn>
              <a:cxn ang="0">
                <a:pos x="T4" y="T5"/>
              </a:cxn>
              <a:cxn ang="0">
                <a:pos x="T6" y="T7"/>
              </a:cxn>
            </a:cxnLst>
            <a:rect l="0" t="0" r="r" b="b"/>
            <a:pathLst>
              <a:path w="52" h="51">
                <a:moveTo>
                  <a:pt x="10" y="51"/>
                </a:moveTo>
                <a:cubicBezTo>
                  <a:pt x="10" y="51"/>
                  <a:pt x="0" y="33"/>
                  <a:pt x="12" y="19"/>
                </a:cubicBezTo>
                <a:cubicBezTo>
                  <a:pt x="24" y="5"/>
                  <a:pt x="42" y="0"/>
                  <a:pt x="42" y="0"/>
                </a:cubicBezTo>
                <a:cubicBezTo>
                  <a:pt x="42" y="0"/>
                  <a:pt x="52" y="47"/>
                  <a:pt x="10" y="51"/>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76" name="任意多边形 275"/>
          <p:cNvSpPr/>
          <p:nvPr>
            <p:custDataLst>
              <p:tags r:id="rId29"/>
            </p:custDataLst>
          </p:nvPr>
        </p:nvSpPr>
        <p:spPr bwMode="auto">
          <a:xfrm>
            <a:off x="3319298" y="2208640"/>
            <a:ext cx="161036" cy="129477"/>
          </a:xfrm>
          <a:custGeom>
            <a:avLst/>
            <a:gdLst>
              <a:gd name="T0" fmla="*/ 0 w 52"/>
              <a:gd name="T1" fmla="*/ 33 h 51"/>
              <a:gd name="T2" fmla="*/ 17 w 52"/>
              <a:gd name="T3" fmla="*/ 7 h 51"/>
              <a:gd name="T4" fmla="*/ 52 w 52"/>
              <a:gd name="T5" fmla="*/ 5 h 51"/>
              <a:gd name="T6" fmla="*/ 0 w 52"/>
              <a:gd name="T7" fmla="*/ 33 h 51"/>
            </a:gdLst>
            <a:ahLst/>
            <a:cxnLst>
              <a:cxn ang="0">
                <a:pos x="T0" y="T1"/>
              </a:cxn>
              <a:cxn ang="0">
                <a:pos x="T2" y="T3"/>
              </a:cxn>
              <a:cxn ang="0">
                <a:pos x="T4" y="T5"/>
              </a:cxn>
              <a:cxn ang="0">
                <a:pos x="T6" y="T7"/>
              </a:cxn>
            </a:cxnLst>
            <a:rect l="0" t="0" r="r" b="b"/>
            <a:pathLst>
              <a:path w="52" h="51">
                <a:moveTo>
                  <a:pt x="0" y="33"/>
                </a:moveTo>
                <a:cubicBezTo>
                  <a:pt x="0" y="33"/>
                  <a:pt x="0" y="13"/>
                  <a:pt x="17" y="7"/>
                </a:cubicBezTo>
                <a:cubicBezTo>
                  <a:pt x="35" y="0"/>
                  <a:pt x="52" y="5"/>
                  <a:pt x="52" y="5"/>
                </a:cubicBezTo>
                <a:cubicBezTo>
                  <a:pt x="52" y="5"/>
                  <a:pt x="38" y="51"/>
                  <a:pt x="0" y="33"/>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77" name="任意多边形 276"/>
          <p:cNvSpPr/>
          <p:nvPr>
            <p:custDataLst>
              <p:tags r:id="rId30"/>
            </p:custDataLst>
          </p:nvPr>
        </p:nvSpPr>
        <p:spPr bwMode="auto">
          <a:xfrm>
            <a:off x="3299974" y="2105409"/>
            <a:ext cx="165330" cy="127728"/>
          </a:xfrm>
          <a:custGeom>
            <a:avLst/>
            <a:gdLst>
              <a:gd name="T0" fmla="*/ 0 w 53"/>
              <a:gd name="T1" fmla="*/ 33 h 51"/>
              <a:gd name="T2" fmla="*/ 18 w 53"/>
              <a:gd name="T3" fmla="*/ 6 h 51"/>
              <a:gd name="T4" fmla="*/ 53 w 53"/>
              <a:gd name="T5" fmla="*/ 5 h 51"/>
              <a:gd name="T6" fmla="*/ 0 w 53"/>
              <a:gd name="T7" fmla="*/ 33 h 51"/>
            </a:gdLst>
            <a:ahLst/>
            <a:cxnLst>
              <a:cxn ang="0">
                <a:pos x="T0" y="T1"/>
              </a:cxn>
              <a:cxn ang="0">
                <a:pos x="T2" y="T3"/>
              </a:cxn>
              <a:cxn ang="0">
                <a:pos x="T4" y="T5"/>
              </a:cxn>
              <a:cxn ang="0">
                <a:pos x="T6" y="T7"/>
              </a:cxn>
            </a:cxnLst>
            <a:rect l="0" t="0" r="r" b="b"/>
            <a:pathLst>
              <a:path w="53" h="51">
                <a:moveTo>
                  <a:pt x="0" y="33"/>
                </a:moveTo>
                <a:cubicBezTo>
                  <a:pt x="0" y="33"/>
                  <a:pt x="0" y="12"/>
                  <a:pt x="18" y="6"/>
                </a:cubicBezTo>
                <a:cubicBezTo>
                  <a:pt x="35" y="0"/>
                  <a:pt x="53" y="5"/>
                  <a:pt x="53" y="5"/>
                </a:cubicBezTo>
                <a:cubicBezTo>
                  <a:pt x="53" y="5"/>
                  <a:pt x="38" y="51"/>
                  <a:pt x="0" y="33"/>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78" name="任意多边形 277"/>
          <p:cNvSpPr/>
          <p:nvPr>
            <p:custDataLst>
              <p:tags r:id="rId31"/>
            </p:custDataLst>
          </p:nvPr>
        </p:nvSpPr>
        <p:spPr bwMode="auto">
          <a:xfrm>
            <a:off x="3166851" y="2024923"/>
            <a:ext cx="161036" cy="125977"/>
          </a:xfrm>
          <a:custGeom>
            <a:avLst/>
            <a:gdLst>
              <a:gd name="T0" fmla="*/ 11 w 52"/>
              <a:gd name="T1" fmla="*/ 50 h 50"/>
              <a:gd name="T2" fmla="*/ 12 w 52"/>
              <a:gd name="T3" fmla="*/ 19 h 50"/>
              <a:gd name="T4" fmla="*/ 42 w 52"/>
              <a:gd name="T5" fmla="*/ 0 h 50"/>
              <a:gd name="T6" fmla="*/ 11 w 52"/>
              <a:gd name="T7" fmla="*/ 50 h 50"/>
            </a:gdLst>
            <a:ahLst/>
            <a:cxnLst>
              <a:cxn ang="0">
                <a:pos x="T0" y="T1"/>
              </a:cxn>
              <a:cxn ang="0">
                <a:pos x="T2" y="T3"/>
              </a:cxn>
              <a:cxn ang="0">
                <a:pos x="T4" y="T5"/>
              </a:cxn>
              <a:cxn ang="0">
                <a:pos x="T6" y="T7"/>
              </a:cxn>
            </a:cxnLst>
            <a:rect l="0" t="0" r="r" b="b"/>
            <a:pathLst>
              <a:path w="52" h="50">
                <a:moveTo>
                  <a:pt x="11" y="50"/>
                </a:moveTo>
                <a:cubicBezTo>
                  <a:pt x="11" y="50"/>
                  <a:pt x="0" y="33"/>
                  <a:pt x="12" y="19"/>
                </a:cubicBezTo>
                <a:cubicBezTo>
                  <a:pt x="24" y="5"/>
                  <a:pt x="42" y="0"/>
                  <a:pt x="42" y="0"/>
                </a:cubicBezTo>
                <a:cubicBezTo>
                  <a:pt x="42" y="0"/>
                  <a:pt x="52" y="46"/>
                  <a:pt x="11" y="50"/>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79" name="任意多边形 278"/>
          <p:cNvSpPr/>
          <p:nvPr>
            <p:custDataLst>
              <p:tags r:id="rId32"/>
            </p:custDataLst>
          </p:nvPr>
        </p:nvSpPr>
        <p:spPr bwMode="auto">
          <a:xfrm>
            <a:off x="3132497" y="1891947"/>
            <a:ext cx="161036" cy="127728"/>
          </a:xfrm>
          <a:custGeom>
            <a:avLst/>
            <a:gdLst>
              <a:gd name="T0" fmla="*/ 11 w 52"/>
              <a:gd name="T1" fmla="*/ 51 h 51"/>
              <a:gd name="T2" fmla="*/ 12 w 52"/>
              <a:gd name="T3" fmla="*/ 19 h 51"/>
              <a:gd name="T4" fmla="*/ 42 w 52"/>
              <a:gd name="T5" fmla="*/ 0 h 51"/>
              <a:gd name="T6" fmla="*/ 11 w 52"/>
              <a:gd name="T7" fmla="*/ 51 h 51"/>
            </a:gdLst>
            <a:ahLst/>
            <a:cxnLst>
              <a:cxn ang="0">
                <a:pos x="T0" y="T1"/>
              </a:cxn>
              <a:cxn ang="0">
                <a:pos x="T2" y="T3"/>
              </a:cxn>
              <a:cxn ang="0">
                <a:pos x="T4" y="T5"/>
              </a:cxn>
              <a:cxn ang="0">
                <a:pos x="T6" y="T7"/>
              </a:cxn>
            </a:cxnLst>
            <a:rect l="0" t="0" r="r" b="b"/>
            <a:pathLst>
              <a:path w="52" h="51">
                <a:moveTo>
                  <a:pt x="11" y="51"/>
                </a:moveTo>
                <a:cubicBezTo>
                  <a:pt x="11" y="51"/>
                  <a:pt x="0" y="33"/>
                  <a:pt x="12" y="19"/>
                </a:cubicBezTo>
                <a:cubicBezTo>
                  <a:pt x="24" y="5"/>
                  <a:pt x="42" y="0"/>
                  <a:pt x="42" y="0"/>
                </a:cubicBezTo>
                <a:cubicBezTo>
                  <a:pt x="42" y="0"/>
                  <a:pt x="52" y="47"/>
                  <a:pt x="11" y="51"/>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80" name="任意多边形 279"/>
          <p:cNvSpPr/>
          <p:nvPr>
            <p:custDataLst>
              <p:tags r:id="rId33"/>
            </p:custDataLst>
          </p:nvPr>
        </p:nvSpPr>
        <p:spPr bwMode="auto">
          <a:xfrm>
            <a:off x="2982197" y="1783467"/>
            <a:ext cx="156742" cy="127728"/>
          </a:xfrm>
          <a:custGeom>
            <a:avLst/>
            <a:gdLst>
              <a:gd name="T0" fmla="*/ 10 w 51"/>
              <a:gd name="T1" fmla="*/ 51 h 51"/>
              <a:gd name="T2" fmla="*/ 11 w 51"/>
              <a:gd name="T3" fmla="*/ 19 h 51"/>
              <a:gd name="T4" fmla="*/ 41 w 51"/>
              <a:gd name="T5" fmla="*/ 0 h 51"/>
              <a:gd name="T6" fmla="*/ 10 w 51"/>
              <a:gd name="T7" fmla="*/ 51 h 51"/>
            </a:gdLst>
            <a:ahLst/>
            <a:cxnLst>
              <a:cxn ang="0">
                <a:pos x="T0" y="T1"/>
              </a:cxn>
              <a:cxn ang="0">
                <a:pos x="T2" y="T3"/>
              </a:cxn>
              <a:cxn ang="0">
                <a:pos x="T4" y="T5"/>
              </a:cxn>
              <a:cxn ang="0">
                <a:pos x="T6" y="T7"/>
              </a:cxn>
            </a:cxnLst>
            <a:rect l="0" t="0" r="r" b="b"/>
            <a:pathLst>
              <a:path w="51" h="51">
                <a:moveTo>
                  <a:pt x="10" y="51"/>
                </a:moveTo>
                <a:cubicBezTo>
                  <a:pt x="10" y="51"/>
                  <a:pt x="0" y="33"/>
                  <a:pt x="11" y="19"/>
                </a:cubicBezTo>
                <a:cubicBezTo>
                  <a:pt x="23" y="5"/>
                  <a:pt x="41" y="0"/>
                  <a:pt x="41" y="0"/>
                </a:cubicBezTo>
                <a:cubicBezTo>
                  <a:pt x="41" y="0"/>
                  <a:pt x="51" y="47"/>
                  <a:pt x="10" y="51"/>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81" name="任意多边形 280"/>
          <p:cNvSpPr/>
          <p:nvPr>
            <p:custDataLst>
              <p:tags r:id="rId34"/>
            </p:custDataLst>
          </p:nvPr>
        </p:nvSpPr>
        <p:spPr bwMode="auto">
          <a:xfrm>
            <a:off x="2735275" y="1755472"/>
            <a:ext cx="154594" cy="145224"/>
          </a:xfrm>
          <a:custGeom>
            <a:avLst/>
            <a:gdLst>
              <a:gd name="T0" fmla="*/ 25 w 50"/>
              <a:gd name="T1" fmla="*/ 58 h 58"/>
              <a:gd name="T2" fmla="*/ 3 w 50"/>
              <a:gd name="T3" fmla="*/ 35 h 58"/>
              <a:gd name="T4" fmla="*/ 9 w 50"/>
              <a:gd name="T5" fmla="*/ 0 h 58"/>
              <a:gd name="T6" fmla="*/ 25 w 50"/>
              <a:gd name="T7" fmla="*/ 58 h 58"/>
            </a:gdLst>
            <a:ahLst/>
            <a:cxnLst>
              <a:cxn ang="0">
                <a:pos x="T0" y="T1"/>
              </a:cxn>
              <a:cxn ang="0">
                <a:pos x="T2" y="T3"/>
              </a:cxn>
              <a:cxn ang="0">
                <a:pos x="T4" y="T5"/>
              </a:cxn>
              <a:cxn ang="0">
                <a:pos x="T6" y="T7"/>
              </a:cxn>
            </a:cxnLst>
            <a:rect l="0" t="0" r="r" b="b"/>
            <a:pathLst>
              <a:path w="50" h="58">
                <a:moveTo>
                  <a:pt x="25" y="58"/>
                </a:moveTo>
                <a:cubicBezTo>
                  <a:pt x="25" y="58"/>
                  <a:pt x="5" y="53"/>
                  <a:pt x="3" y="35"/>
                </a:cubicBezTo>
                <a:cubicBezTo>
                  <a:pt x="0" y="17"/>
                  <a:pt x="9" y="0"/>
                  <a:pt x="9" y="0"/>
                </a:cubicBezTo>
                <a:cubicBezTo>
                  <a:pt x="9" y="0"/>
                  <a:pt x="50" y="24"/>
                  <a:pt x="25" y="58"/>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82" name="任意多边形 281"/>
          <p:cNvSpPr/>
          <p:nvPr>
            <p:custDataLst>
              <p:tags r:id="rId35"/>
            </p:custDataLst>
          </p:nvPr>
        </p:nvSpPr>
        <p:spPr bwMode="auto">
          <a:xfrm>
            <a:off x="3192617" y="2436099"/>
            <a:ext cx="178213" cy="122478"/>
          </a:xfrm>
          <a:custGeom>
            <a:avLst/>
            <a:gdLst>
              <a:gd name="T0" fmla="*/ 0 w 58"/>
              <a:gd name="T1" fmla="*/ 19 h 49"/>
              <a:gd name="T2" fmla="*/ 25 w 58"/>
              <a:gd name="T3" fmla="*/ 0 h 49"/>
              <a:gd name="T4" fmla="*/ 58 w 58"/>
              <a:gd name="T5" fmla="*/ 10 h 49"/>
              <a:gd name="T6" fmla="*/ 0 w 58"/>
              <a:gd name="T7" fmla="*/ 19 h 49"/>
            </a:gdLst>
            <a:ahLst/>
            <a:cxnLst>
              <a:cxn ang="0">
                <a:pos x="T0" y="T1"/>
              </a:cxn>
              <a:cxn ang="0">
                <a:pos x="T2" y="T3"/>
              </a:cxn>
              <a:cxn ang="0">
                <a:pos x="T4" y="T5"/>
              </a:cxn>
              <a:cxn ang="0">
                <a:pos x="T6" y="T7"/>
              </a:cxn>
            </a:cxnLst>
            <a:rect l="0" t="0" r="r" b="b"/>
            <a:pathLst>
              <a:path w="58" h="49">
                <a:moveTo>
                  <a:pt x="0" y="19"/>
                </a:moveTo>
                <a:cubicBezTo>
                  <a:pt x="0" y="19"/>
                  <a:pt x="7" y="0"/>
                  <a:pt x="25" y="0"/>
                </a:cubicBezTo>
                <a:cubicBezTo>
                  <a:pt x="43" y="0"/>
                  <a:pt x="58" y="10"/>
                  <a:pt x="58" y="10"/>
                </a:cubicBezTo>
                <a:cubicBezTo>
                  <a:pt x="58" y="10"/>
                  <a:pt x="29" y="49"/>
                  <a:pt x="0" y="19"/>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83" name="任意多边形 282"/>
          <p:cNvSpPr/>
          <p:nvPr>
            <p:custDataLst>
              <p:tags r:id="rId36"/>
            </p:custDataLst>
          </p:nvPr>
        </p:nvSpPr>
        <p:spPr bwMode="auto">
          <a:xfrm>
            <a:off x="3220529" y="2334617"/>
            <a:ext cx="163183" cy="124228"/>
          </a:xfrm>
          <a:custGeom>
            <a:avLst/>
            <a:gdLst>
              <a:gd name="T0" fmla="*/ 0 w 53"/>
              <a:gd name="T1" fmla="*/ 20 h 49"/>
              <a:gd name="T2" fmla="*/ 23 w 53"/>
              <a:gd name="T3" fmla="*/ 0 h 49"/>
              <a:gd name="T4" fmla="*/ 53 w 53"/>
              <a:gd name="T5" fmla="*/ 11 h 49"/>
              <a:gd name="T6" fmla="*/ 0 w 53"/>
              <a:gd name="T7" fmla="*/ 20 h 49"/>
            </a:gdLst>
            <a:ahLst/>
            <a:cxnLst>
              <a:cxn ang="0">
                <a:pos x="T0" y="T1"/>
              </a:cxn>
              <a:cxn ang="0">
                <a:pos x="T2" y="T3"/>
              </a:cxn>
              <a:cxn ang="0">
                <a:pos x="T4" y="T5"/>
              </a:cxn>
              <a:cxn ang="0">
                <a:pos x="T6" y="T7"/>
              </a:cxn>
            </a:cxnLst>
            <a:rect l="0" t="0" r="r" b="b"/>
            <a:pathLst>
              <a:path w="53" h="49">
                <a:moveTo>
                  <a:pt x="0" y="20"/>
                </a:moveTo>
                <a:cubicBezTo>
                  <a:pt x="0" y="20"/>
                  <a:pt x="7" y="1"/>
                  <a:pt x="23" y="0"/>
                </a:cubicBezTo>
                <a:cubicBezTo>
                  <a:pt x="39" y="0"/>
                  <a:pt x="53" y="11"/>
                  <a:pt x="53" y="11"/>
                </a:cubicBezTo>
                <a:cubicBezTo>
                  <a:pt x="53" y="11"/>
                  <a:pt x="26" y="49"/>
                  <a:pt x="0" y="20"/>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84" name="任意多边形 283"/>
          <p:cNvSpPr/>
          <p:nvPr>
            <p:custDataLst>
              <p:tags r:id="rId37"/>
            </p:custDataLst>
          </p:nvPr>
        </p:nvSpPr>
        <p:spPr bwMode="auto">
          <a:xfrm>
            <a:off x="3430949" y="2296124"/>
            <a:ext cx="139565" cy="111980"/>
          </a:xfrm>
          <a:custGeom>
            <a:avLst/>
            <a:gdLst>
              <a:gd name="T0" fmla="*/ 0 w 45"/>
              <a:gd name="T1" fmla="*/ 15 h 44"/>
              <a:gd name="T2" fmla="*/ 23 w 45"/>
              <a:gd name="T3" fmla="*/ 4 h 44"/>
              <a:gd name="T4" fmla="*/ 45 w 45"/>
              <a:gd name="T5" fmla="*/ 19 h 44"/>
              <a:gd name="T6" fmla="*/ 0 w 45"/>
              <a:gd name="T7" fmla="*/ 15 h 44"/>
            </a:gdLst>
            <a:ahLst/>
            <a:cxnLst>
              <a:cxn ang="0">
                <a:pos x="T0" y="T1"/>
              </a:cxn>
              <a:cxn ang="0">
                <a:pos x="T2" y="T3"/>
              </a:cxn>
              <a:cxn ang="0">
                <a:pos x="T4" y="T5"/>
              </a:cxn>
              <a:cxn ang="0">
                <a:pos x="T6" y="T7"/>
              </a:cxn>
            </a:cxnLst>
            <a:rect l="0" t="0" r="r" b="b"/>
            <a:pathLst>
              <a:path w="45" h="44">
                <a:moveTo>
                  <a:pt x="0" y="15"/>
                </a:moveTo>
                <a:cubicBezTo>
                  <a:pt x="0" y="15"/>
                  <a:pt x="10" y="0"/>
                  <a:pt x="23" y="4"/>
                </a:cubicBezTo>
                <a:cubicBezTo>
                  <a:pt x="37" y="8"/>
                  <a:pt x="45" y="19"/>
                  <a:pt x="45" y="19"/>
                </a:cubicBezTo>
                <a:cubicBezTo>
                  <a:pt x="45" y="19"/>
                  <a:pt x="15" y="44"/>
                  <a:pt x="0" y="15"/>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85" name="任意多边形 284"/>
          <p:cNvSpPr/>
          <p:nvPr>
            <p:custDataLst>
              <p:tags r:id="rId38"/>
            </p:custDataLst>
          </p:nvPr>
        </p:nvSpPr>
        <p:spPr bwMode="auto">
          <a:xfrm>
            <a:off x="3411625" y="2387108"/>
            <a:ext cx="139565" cy="111980"/>
          </a:xfrm>
          <a:custGeom>
            <a:avLst/>
            <a:gdLst>
              <a:gd name="T0" fmla="*/ 0 w 45"/>
              <a:gd name="T1" fmla="*/ 14 h 44"/>
              <a:gd name="T2" fmla="*/ 23 w 45"/>
              <a:gd name="T3" fmla="*/ 4 h 44"/>
              <a:gd name="T4" fmla="*/ 45 w 45"/>
              <a:gd name="T5" fmla="*/ 19 h 44"/>
              <a:gd name="T6" fmla="*/ 0 w 45"/>
              <a:gd name="T7" fmla="*/ 14 h 44"/>
            </a:gdLst>
            <a:ahLst/>
            <a:cxnLst>
              <a:cxn ang="0">
                <a:pos x="T0" y="T1"/>
              </a:cxn>
              <a:cxn ang="0">
                <a:pos x="T2" y="T3"/>
              </a:cxn>
              <a:cxn ang="0">
                <a:pos x="T4" y="T5"/>
              </a:cxn>
              <a:cxn ang="0">
                <a:pos x="T6" y="T7"/>
              </a:cxn>
            </a:cxnLst>
            <a:rect l="0" t="0" r="r" b="b"/>
            <a:pathLst>
              <a:path w="45" h="44">
                <a:moveTo>
                  <a:pt x="0" y="14"/>
                </a:moveTo>
                <a:cubicBezTo>
                  <a:pt x="0" y="14"/>
                  <a:pt x="10" y="0"/>
                  <a:pt x="23" y="4"/>
                </a:cubicBezTo>
                <a:cubicBezTo>
                  <a:pt x="37" y="7"/>
                  <a:pt x="45" y="19"/>
                  <a:pt x="45" y="19"/>
                </a:cubicBezTo>
                <a:cubicBezTo>
                  <a:pt x="45" y="19"/>
                  <a:pt x="15" y="44"/>
                  <a:pt x="0" y="14"/>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5" name="矩形 34"/>
          <p:cNvSpPr/>
          <p:nvPr>
            <p:custDataLst>
              <p:tags r:id="rId39"/>
            </p:custDataLst>
          </p:nvPr>
        </p:nvSpPr>
        <p:spPr>
          <a:xfrm>
            <a:off x="2198639" y="3568646"/>
            <a:ext cx="1558800" cy="2539447"/>
          </a:xfrm>
          <a:prstGeom prst="rect">
            <a:avLst/>
          </a:prstGeom>
          <a:solidFill>
            <a:srgbClr val="1F74AD"/>
          </a:solidFill>
          <a:effectLst/>
        </p:spPr>
        <p:style>
          <a:lnRef idx="1">
            <a:srgbClr val="1F74AD"/>
          </a:lnRef>
          <a:fillRef idx="3">
            <a:srgbClr val="1F74AD"/>
          </a:fillRef>
          <a:effectRef idx="2">
            <a:srgbClr val="1F74AD"/>
          </a:effectRef>
          <a:fontRef idx="minor">
            <a:sysClr val="window" lastClr="FFFFFF"/>
          </a:fontRef>
        </p:style>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7" name="椭圆 36"/>
          <p:cNvSpPr/>
          <p:nvPr>
            <p:custDataLst>
              <p:tags r:id="rId40"/>
            </p:custDataLst>
          </p:nvPr>
        </p:nvSpPr>
        <p:spPr>
          <a:xfrm>
            <a:off x="2198639" y="2969216"/>
            <a:ext cx="1565102" cy="1332140"/>
          </a:xfrm>
          <a:prstGeom prst="ellipse">
            <a:avLst/>
          </a:prstGeom>
          <a:solidFill>
            <a:srgbClr val="1F74AD"/>
          </a:solidFill>
          <a:effectLst/>
        </p:spPr>
        <p:style>
          <a:lnRef idx="1">
            <a:srgbClr val="1F74AD"/>
          </a:lnRef>
          <a:fillRef idx="3">
            <a:srgbClr val="1F74AD"/>
          </a:fillRef>
          <a:effectRef idx="2">
            <a:srgbClr val="1F74AD"/>
          </a:effectRef>
          <a:fontRef idx="minor">
            <a:sysClr val="window" lastClr="FFFFFF"/>
          </a:fontRef>
        </p:style>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38"/>
          <p:cNvSpPr/>
          <p:nvPr>
            <p:custDataLst>
              <p:tags r:id="rId41"/>
            </p:custDataLst>
          </p:nvPr>
        </p:nvSpPr>
        <p:spPr>
          <a:xfrm>
            <a:off x="2653707" y="3009648"/>
            <a:ext cx="612668" cy="1015663"/>
          </a:xfrm>
          <a:prstGeom prst="rect">
            <a:avLst/>
          </a:prstGeom>
        </p:spPr>
        <p:txBody>
          <a:bodyPr wrap="square">
            <a:normAutofit fontScale="87500" lnSpcReduction="10000"/>
          </a:bodyPr>
          <a:p>
            <a:pPr algn="ctr">
              <a:lnSpc>
                <a:spcPct val="130000"/>
              </a:lnSpc>
            </a:pPr>
            <a:r>
              <a:rPr lang="en-US" sz="6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1</a:t>
            </a:r>
            <a:endParaRPr lang="en-US" sz="6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custDataLst>
              <p:tags r:id="rId42"/>
            </p:custDataLst>
          </p:nvPr>
        </p:nvSpPr>
        <p:spPr>
          <a:xfrm>
            <a:off x="2251314" y="4082144"/>
            <a:ext cx="1417091" cy="543871"/>
          </a:xfrm>
          <a:prstGeom prst="rect">
            <a:avLst/>
          </a:prstGeom>
        </p:spPr>
        <p:txBody>
          <a:bodyPr wrap="square" lIns="90000" tIns="46800" rIns="90000" bIns="0" anchor="ctr" anchorCtr="0">
            <a:normAutofit/>
          </a:bodyPr>
          <a:p>
            <a:pPr algn="ctr">
              <a:lnSpc>
                <a:spcPct val="120000"/>
              </a:lnSpc>
            </a:pPr>
            <a:r>
              <a:rPr lang="zh-CN" altLang="en-US" b="1" spc="30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rPr>
              <a:t>建立轴网</a:t>
            </a:r>
            <a:endParaRPr lang="zh-CN" altLang="en-US" b="1" spc="30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矩形 41"/>
          <p:cNvSpPr/>
          <p:nvPr>
            <p:custDataLst>
              <p:tags r:id="rId43"/>
            </p:custDataLst>
          </p:nvPr>
        </p:nvSpPr>
        <p:spPr>
          <a:xfrm>
            <a:off x="2251314" y="4630573"/>
            <a:ext cx="1417091" cy="1028871"/>
          </a:xfrm>
          <a:prstGeom prst="rect">
            <a:avLst/>
          </a:prstGeom>
        </p:spPr>
        <p:txBody>
          <a:bodyPr wrap="square" lIns="91440" tIns="0" rIns="91440" bIns="45720">
            <a:normAutofit/>
          </a:bodyPr>
          <a:p>
            <a:pPr algn="ctr">
              <a:lnSpc>
                <a:spcPct val="120000"/>
              </a:lnSpc>
            </a:pPr>
            <a:r>
              <a:rPr lang="en-US" altLang="zh-CN" sz="1400" spc="15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 </a:t>
            </a:r>
            <a:r>
              <a:rPr lang="zh-CN" altLang="en-US" sz="1400" spc="15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根据工程情况建立各标准层的轴线网格</a:t>
            </a:r>
            <a:endParaRPr lang="zh-CN" altLang="en-US" sz="1400" spc="15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87" name="任意多边形 186"/>
          <p:cNvSpPr/>
          <p:nvPr>
            <p:custDataLst>
              <p:tags r:id="rId44"/>
            </p:custDataLst>
          </p:nvPr>
        </p:nvSpPr>
        <p:spPr bwMode="auto">
          <a:xfrm>
            <a:off x="4155438" y="2060168"/>
            <a:ext cx="289003" cy="430097"/>
          </a:xfrm>
          <a:custGeom>
            <a:avLst/>
            <a:gdLst>
              <a:gd name="T0" fmla="*/ 130 w 164"/>
              <a:gd name="T1" fmla="*/ 299 h 299"/>
              <a:gd name="T2" fmla="*/ 123 w 164"/>
              <a:gd name="T3" fmla="*/ 132 h 299"/>
              <a:gd name="T4" fmla="*/ 161 w 164"/>
              <a:gd name="T5" fmla="*/ 47 h 299"/>
              <a:gd name="T6" fmla="*/ 143 w 164"/>
              <a:gd name="T7" fmla="*/ 51 h 299"/>
              <a:gd name="T8" fmla="*/ 108 w 164"/>
              <a:gd name="T9" fmla="*/ 75 h 299"/>
              <a:gd name="T10" fmla="*/ 80 w 164"/>
              <a:gd name="T11" fmla="*/ 6 h 299"/>
              <a:gd name="T12" fmla="*/ 77 w 164"/>
              <a:gd name="T13" fmla="*/ 51 h 299"/>
              <a:gd name="T14" fmla="*/ 48 w 164"/>
              <a:gd name="T15" fmla="*/ 33 h 299"/>
              <a:gd name="T16" fmla="*/ 27 w 164"/>
              <a:gd name="T17" fmla="*/ 16 h 299"/>
              <a:gd name="T18" fmla="*/ 52 w 164"/>
              <a:gd name="T19" fmla="*/ 74 h 299"/>
              <a:gd name="T20" fmla="*/ 10 w 164"/>
              <a:gd name="T21" fmla="*/ 35 h 299"/>
              <a:gd name="T22" fmla="*/ 9 w 164"/>
              <a:gd name="T23" fmla="*/ 53 h 299"/>
              <a:gd name="T24" fmla="*/ 43 w 164"/>
              <a:gd name="T25" fmla="*/ 93 h 299"/>
              <a:gd name="T26" fmla="*/ 10 w 164"/>
              <a:gd name="T27" fmla="*/ 75 h 299"/>
              <a:gd name="T28" fmla="*/ 20 w 164"/>
              <a:gd name="T29" fmla="*/ 97 h 299"/>
              <a:gd name="T30" fmla="*/ 71 w 164"/>
              <a:gd name="T31" fmla="*/ 161 h 299"/>
              <a:gd name="T32" fmla="*/ 62 w 164"/>
              <a:gd name="T3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99">
                <a:moveTo>
                  <a:pt x="130" y="299"/>
                </a:moveTo>
                <a:cubicBezTo>
                  <a:pt x="130" y="299"/>
                  <a:pt x="107" y="195"/>
                  <a:pt x="123" y="132"/>
                </a:cubicBezTo>
                <a:cubicBezTo>
                  <a:pt x="139" y="70"/>
                  <a:pt x="164" y="57"/>
                  <a:pt x="161" y="47"/>
                </a:cubicBezTo>
                <a:cubicBezTo>
                  <a:pt x="159" y="38"/>
                  <a:pt x="147" y="42"/>
                  <a:pt x="143" y="51"/>
                </a:cubicBezTo>
                <a:cubicBezTo>
                  <a:pt x="139" y="60"/>
                  <a:pt x="123" y="78"/>
                  <a:pt x="108" y="75"/>
                </a:cubicBezTo>
                <a:cubicBezTo>
                  <a:pt x="94" y="72"/>
                  <a:pt x="91" y="12"/>
                  <a:pt x="80" y="6"/>
                </a:cubicBezTo>
                <a:cubicBezTo>
                  <a:pt x="70" y="0"/>
                  <a:pt x="73" y="27"/>
                  <a:pt x="77" y="51"/>
                </a:cubicBezTo>
                <a:cubicBezTo>
                  <a:pt x="81" y="75"/>
                  <a:pt x="60" y="62"/>
                  <a:pt x="48" y="33"/>
                </a:cubicBezTo>
                <a:cubicBezTo>
                  <a:pt x="36" y="4"/>
                  <a:pt x="28" y="12"/>
                  <a:pt x="27" y="16"/>
                </a:cubicBezTo>
                <a:cubicBezTo>
                  <a:pt x="25" y="20"/>
                  <a:pt x="54" y="72"/>
                  <a:pt x="52" y="74"/>
                </a:cubicBezTo>
                <a:cubicBezTo>
                  <a:pt x="49" y="77"/>
                  <a:pt x="13" y="34"/>
                  <a:pt x="10" y="35"/>
                </a:cubicBezTo>
                <a:cubicBezTo>
                  <a:pt x="6" y="36"/>
                  <a:pt x="0" y="39"/>
                  <a:pt x="9" y="53"/>
                </a:cubicBezTo>
                <a:cubicBezTo>
                  <a:pt x="17" y="66"/>
                  <a:pt x="44" y="89"/>
                  <a:pt x="43" y="93"/>
                </a:cubicBezTo>
                <a:cubicBezTo>
                  <a:pt x="41" y="97"/>
                  <a:pt x="18" y="76"/>
                  <a:pt x="10" y="75"/>
                </a:cubicBezTo>
                <a:cubicBezTo>
                  <a:pt x="2" y="75"/>
                  <a:pt x="5" y="86"/>
                  <a:pt x="20" y="97"/>
                </a:cubicBezTo>
                <a:cubicBezTo>
                  <a:pt x="34" y="108"/>
                  <a:pt x="71" y="121"/>
                  <a:pt x="71" y="161"/>
                </a:cubicBezTo>
                <a:cubicBezTo>
                  <a:pt x="72" y="201"/>
                  <a:pt x="62" y="299"/>
                  <a:pt x="62" y="299"/>
                </a:cubicBezTo>
              </a:path>
            </a:pathLst>
          </a:custGeom>
          <a:solidFill>
            <a:srgbClr val="FFC000">
              <a:lumMod val="75000"/>
            </a:srgbClr>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88" name="任意多边形 187"/>
          <p:cNvSpPr/>
          <p:nvPr>
            <p:custDataLst>
              <p:tags r:id="rId45"/>
            </p:custDataLst>
          </p:nvPr>
        </p:nvSpPr>
        <p:spPr bwMode="auto">
          <a:xfrm>
            <a:off x="4227688" y="1926449"/>
            <a:ext cx="128582" cy="124738"/>
          </a:xfrm>
          <a:custGeom>
            <a:avLst/>
            <a:gdLst>
              <a:gd name="T0" fmla="*/ 32 w 73"/>
              <a:gd name="T1" fmla="*/ 87 h 87"/>
              <a:gd name="T2" fmla="*/ 1 w 73"/>
              <a:gd name="T3" fmla="*/ 50 h 87"/>
              <a:gd name="T4" fmla="*/ 14 w 73"/>
              <a:gd name="T5" fmla="*/ 0 h 87"/>
              <a:gd name="T6" fmla="*/ 32 w 73"/>
              <a:gd name="T7" fmla="*/ 87 h 87"/>
            </a:gdLst>
            <a:ahLst/>
            <a:cxnLst>
              <a:cxn ang="0">
                <a:pos x="T0" y="T1"/>
              </a:cxn>
              <a:cxn ang="0">
                <a:pos x="T2" y="T3"/>
              </a:cxn>
              <a:cxn ang="0">
                <a:pos x="T4" y="T5"/>
              </a:cxn>
              <a:cxn ang="0">
                <a:pos x="T6" y="T7"/>
              </a:cxn>
            </a:cxnLst>
            <a:rect l="0" t="0" r="r" b="b"/>
            <a:pathLst>
              <a:path w="73" h="87">
                <a:moveTo>
                  <a:pt x="32" y="87"/>
                </a:moveTo>
                <a:cubicBezTo>
                  <a:pt x="32" y="87"/>
                  <a:pt x="3" y="78"/>
                  <a:pt x="1" y="50"/>
                </a:cubicBezTo>
                <a:cubicBezTo>
                  <a:pt x="0" y="23"/>
                  <a:pt x="14" y="0"/>
                  <a:pt x="14" y="0"/>
                </a:cubicBezTo>
                <a:cubicBezTo>
                  <a:pt x="14" y="0"/>
                  <a:pt x="73" y="39"/>
                  <a:pt x="32" y="87"/>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89" name="任意多边形 188"/>
          <p:cNvSpPr/>
          <p:nvPr>
            <p:custDataLst>
              <p:tags r:id="rId46"/>
            </p:custDataLst>
          </p:nvPr>
        </p:nvSpPr>
        <p:spPr bwMode="auto">
          <a:xfrm>
            <a:off x="4124823" y="1971355"/>
            <a:ext cx="102865" cy="87816"/>
          </a:xfrm>
          <a:custGeom>
            <a:avLst/>
            <a:gdLst>
              <a:gd name="T0" fmla="*/ 38 w 58"/>
              <a:gd name="T1" fmla="*/ 61 h 61"/>
              <a:gd name="T2" fmla="*/ 7 w 58"/>
              <a:gd name="T3" fmla="*/ 41 h 61"/>
              <a:gd name="T4" fmla="*/ 5 w 58"/>
              <a:gd name="T5" fmla="*/ 0 h 61"/>
              <a:gd name="T6" fmla="*/ 38 w 58"/>
              <a:gd name="T7" fmla="*/ 61 h 61"/>
            </a:gdLst>
            <a:ahLst/>
            <a:cxnLst>
              <a:cxn ang="0">
                <a:pos x="T0" y="T1"/>
              </a:cxn>
              <a:cxn ang="0">
                <a:pos x="T2" y="T3"/>
              </a:cxn>
              <a:cxn ang="0">
                <a:pos x="T4" y="T5"/>
              </a:cxn>
              <a:cxn ang="0">
                <a:pos x="T6" y="T7"/>
              </a:cxn>
            </a:cxnLst>
            <a:rect l="0" t="0" r="r" b="b"/>
            <a:pathLst>
              <a:path w="58" h="61">
                <a:moveTo>
                  <a:pt x="38" y="61"/>
                </a:moveTo>
                <a:cubicBezTo>
                  <a:pt x="38" y="61"/>
                  <a:pt x="14" y="61"/>
                  <a:pt x="7" y="41"/>
                </a:cubicBezTo>
                <a:cubicBezTo>
                  <a:pt x="0" y="20"/>
                  <a:pt x="5" y="0"/>
                  <a:pt x="5" y="0"/>
                </a:cubicBezTo>
                <a:cubicBezTo>
                  <a:pt x="5" y="0"/>
                  <a:pt x="58" y="17"/>
                  <a:pt x="38" y="61"/>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90" name="任意多边形 189"/>
          <p:cNvSpPr/>
          <p:nvPr>
            <p:custDataLst>
              <p:tags r:id="rId47"/>
            </p:custDataLst>
          </p:nvPr>
        </p:nvSpPr>
        <p:spPr bwMode="auto">
          <a:xfrm>
            <a:off x="4312185" y="1880546"/>
            <a:ext cx="108989" cy="97795"/>
          </a:xfrm>
          <a:custGeom>
            <a:avLst/>
            <a:gdLst>
              <a:gd name="T0" fmla="*/ 17 w 62"/>
              <a:gd name="T1" fmla="*/ 68 h 68"/>
              <a:gd name="T2" fmla="*/ 9 w 62"/>
              <a:gd name="T3" fmla="*/ 31 h 68"/>
              <a:gd name="T4" fmla="*/ 36 w 62"/>
              <a:gd name="T5" fmla="*/ 0 h 68"/>
              <a:gd name="T6" fmla="*/ 17 w 62"/>
              <a:gd name="T7" fmla="*/ 68 h 68"/>
            </a:gdLst>
            <a:ahLst/>
            <a:cxnLst>
              <a:cxn ang="0">
                <a:pos x="T0" y="T1"/>
              </a:cxn>
              <a:cxn ang="0">
                <a:pos x="T2" y="T3"/>
              </a:cxn>
              <a:cxn ang="0">
                <a:pos x="T4" y="T5"/>
              </a:cxn>
              <a:cxn ang="0">
                <a:pos x="T6" y="T7"/>
              </a:cxn>
            </a:cxnLst>
            <a:rect l="0" t="0" r="r" b="b"/>
            <a:pathLst>
              <a:path w="62" h="68">
                <a:moveTo>
                  <a:pt x="17" y="68"/>
                </a:moveTo>
                <a:cubicBezTo>
                  <a:pt x="17" y="68"/>
                  <a:pt x="0" y="51"/>
                  <a:pt x="9" y="31"/>
                </a:cubicBezTo>
                <a:cubicBezTo>
                  <a:pt x="18" y="11"/>
                  <a:pt x="36" y="0"/>
                  <a:pt x="36" y="0"/>
                </a:cubicBezTo>
                <a:cubicBezTo>
                  <a:pt x="36" y="0"/>
                  <a:pt x="62" y="50"/>
                  <a:pt x="17" y="68"/>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91" name="任意多边形 190"/>
          <p:cNvSpPr/>
          <p:nvPr>
            <p:custDataLst>
              <p:tags r:id="rId48"/>
            </p:custDataLst>
          </p:nvPr>
        </p:nvSpPr>
        <p:spPr bwMode="auto">
          <a:xfrm>
            <a:off x="4083187" y="2046198"/>
            <a:ext cx="80823" cy="66860"/>
          </a:xfrm>
          <a:custGeom>
            <a:avLst/>
            <a:gdLst>
              <a:gd name="T0" fmla="*/ 42 w 46"/>
              <a:gd name="T1" fmla="*/ 41 h 47"/>
              <a:gd name="T2" fmla="*/ 12 w 46"/>
              <a:gd name="T3" fmla="*/ 32 h 47"/>
              <a:gd name="T4" fmla="*/ 0 w 46"/>
              <a:gd name="T5" fmla="*/ 0 h 47"/>
              <a:gd name="T6" fmla="*/ 42 w 46"/>
              <a:gd name="T7" fmla="*/ 41 h 47"/>
            </a:gdLst>
            <a:ahLst/>
            <a:cxnLst>
              <a:cxn ang="0">
                <a:pos x="T0" y="T1"/>
              </a:cxn>
              <a:cxn ang="0">
                <a:pos x="T2" y="T3"/>
              </a:cxn>
              <a:cxn ang="0">
                <a:pos x="T4" y="T5"/>
              </a:cxn>
              <a:cxn ang="0">
                <a:pos x="T6" y="T7"/>
              </a:cxn>
            </a:cxnLst>
            <a:rect l="0" t="0" r="r" b="b"/>
            <a:pathLst>
              <a:path w="46" h="47">
                <a:moveTo>
                  <a:pt x="42" y="41"/>
                </a:moveTo>
                <a:cubicBezTo>
                  <a:pt x="42" y="41"/>
                  <a:pt x="23" y="47"/>
                  <a:pt x="12" y="32"/>
                </a:cubicBezTo>
                <a:cubicBezTo>
                  <a:pt x="1" y="18"/>
                  <a:pt x="0" y="0"/>
                  <a:pt x="0" y="0"/>
                </a:cubicBezTo>
                <a:cubicBezTo>
                  <a:pt x="0" y="0"/>
                  <a:pt x="46" y="1"/>
                  <a:pt x="42" y="41"/>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92" name="任意多边形 191"/>
          <p:cNvSpPr/>
          <p:nvPr>
            <p:custDataLst>
              <p:tags r:id="rId49"/>
            </p:custDataLst>
          </p:nvPr>
        </p:nvSpPr>
        <p:spPr bwMode="auto">
          <a:xfrm>
            <a:off x="4059920" y="2113057"/>
            <a:ext cx="99192" cy="73845"/>
          </a:xfrm>
          <a:custGeom>
            <a:avLst/>
            <a:gdLst>
              <a:gd name="T0" fmla="*/ 56 w 56"/>
              <a:gd name="T1" fmla="*/ 38 h 51"/>
              <a:gd name="T2" fmla="*/ 25 w 56"/>
              <a:gd name="T3" fmla="*/ 44 h 51"/>
              <a:gd name="T4" fmla="*/ 0 w 56"/>
              <a:gd name="T5" fmla="*/ 20 h 51"/>
              <a:gd name="T6" fmla="*/ 56 w 56"/>
              <a:gd name="T7" fmla="*/ 38 h 51"/>
            </a:gdLst>
            <a:ahLst/>
            <a:cxnLst>
              <a:cxn ang="0">
                <a:pos x="T0" y="T1"/>
              </a:cxn>
              <a:cxn ang="0">
                <a:pos x="T2" y="T3"/>
              </a:cxn>
              <a:cxn ang="0">
                <a:pos x="T4" y="T5"/>
              </a:cxn>
              <a:cxn ang="0">
                <a:pos x="T6" y="T7"/>
              </a:cxn>
            </a:cxnLst>
            <a:rect l="0" t="0" r="r" b="b"/>
            <a:pathLst>
              <a:path w="56" h="51">
                <a:moveTo>
                  <a:pt x="56" y="38"/>
                </a:moveTo>
                <a:cubicBezTo>
                  <a:pt x="56" y="38"/>
                  <a:pt x="42" y="51"/>
                  <a:pt x="25" y="44"/>
                </a:cubicBezTo>
                <a:cubicBezTo>
                  <a:pt x="9" y="36"/>
                  <a:pt x="0" y="20"/>
                  <a:pt x="0" y="20"/>
                </a:cubicBezTo>
                <a:cubicBezTo>
                  <a:pt x="0" y="20"/>
                  <a:pt x="42" y="0"/>
                  <a:pt x="56" y="38"/>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93" name="任意多边形 192"/>
          <p:cNvSpPr/>
          <p:nvPr>
            <p:custDataLst>
              <p:tags r:id="rId50"/>
            </p:custDataLst>
          </p:nvPr>
        </p:nvSpPr>
        <p:spPr bwMode="auto">
          <a:xfrm>
            <a:off x="4080738" y="2180914"/>
            <a:ext cx="97967" cy="68856"/>
          </a:xfrm>
          <a:custGeom>
            <a:avLst/>
            <a:gdLst>
              <a:gd name="T0" fmla="*/ 55 w 55"/>
              <a:gd name="T1" fmla="*/ 21 h 48"/>
              <a:gd name="T2" fmla="*/ 34 w 55"/>
              <a:gd name="T3" fmla="*/ 44 h 48"/>
              <a:gd name="T4" fmla="*/ 0 w 55"/>
              <a:gd name="T5" fmla="*/ 41 h 48"/>
              <a:gd name="T6" fmla="*/ 55 w 55"/>
              <a:gd name="T7" fmla="*/ 21 h 48"/>
            </a:gdLst>
            <a:ahLst/>
            <a:cxnLst>
              <a:cxn ang="0">
                <a:pos x="T0" y="T1"/>
              </a:cxn>
              <a:cxn ang="0">
                <a:pos x="T2" y="T3"/>
              </a:cxn>
              <a:cxn ang="0">
                <a:pos x="T4" y="T5"/>
              </a:cxn>
              <a:cxn ang="0">
                <a:pos x="T6" y="T7"/>
              </a:cxn>
            </a:cxnLst>
            <a:rect l="0" t="0" r="r" b="b"/>
            <a:pathLst>
              <a:path w="55" h="48">
                <a:moveTo>
                  <a:pt x="55" y="21"/>
                </a:moveTo>
                <a:cubicBezTo>
                  <a:pt x="55" y="21"/>
                  <a:pt x="52" y="41"/>
                  <a:pt x="34" y="44"/>
                </a:cubicBezTo>
                <a:cubicBezTo>
                  <a:pt x="17" y="48"/>
                  <a:pt x="0" y="41"/>
                  <a:pt x="0" y="41"/>
                </a:cubicBezTo>
                <a:cubicBezTo>
                  <a:pt x="0" y="41"/>
                  <a:pt x="20" y="0"/>
                  <a:pt x="55" y="21"/>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94" name="任意多边形 193"/>
          <p:cNvSpPr/>
          <p:nvPr>
            <p:custDataLst>
              <p:tags r:id="rId51"/>
            </p:custDataLst>
          </p:nvPr>
        </p:nvSpPr>
        <p:spPr bwMode="auto">
          <a:xfrm>
            <a:off x="3995017" y="2156965"/>
            <a:ext cx="99192" cy="69853"/>
          </a:xfrm>
          <a:custGeom>
            <a:avLst/>
            <a:gdLst>
              <a:gd name="T0" fmla="*/ 56 w 56"/>
              <a:gd name="T1" fmla="*/ 24 h 49"/>
              <a:gd name="T2" fmla="*/ 34 w 56"/>
              <a:gd name="T3" fmla="*/ 46 h 49"/>
              <a:gd name="T4" fmla="*/ 0 w 56"/>
              <a:gd name="T5" fmla="*/ 41 h 49"/>
              <a:gd name="T6" fmla="*/ 56 w 56"/>
              <a:gd name="T7" fmla="*/ 24 h 49"/>
            </a:gdLst>
            <a:ahLst/>
            <a:cxnLst>
              <a:cxn ang="0">
                <a:pos x="T0" y="T1"/>
              </a:cxn>
              <a:cxn ang="0">
                <a:pos x="T2" y="T3"/>
              </a:cxn>
              <a:cxn ang="0">
                <a:pos x="T4" y="T5"/>
              </a:cxn>
              <a:cxn ang="0">
                <a:pos x="T6" y="T7"/>
              </a:cxn>
            </a:cxnLst>
            <a:rect l="0" t="0" r="r" b="b"/>
            <a:pathLst>
              <a:path w="56" h="49">
                <a:moveTo>
                  <a:pt x="56" y="24"/>
                </a:moveTo>
                <a:cubicBezTo>
                  <a:pt x="56" y="24"/>
                  <a:pt x="52" y="43"/>
                  <a:pt x="34" y="46"/>
                </a:cubicBezTo>
                <a:cubicBezTo>
                  <a:pt x="16" y="49"/>
                  <a:pt x="0" y="41"/>
                  <a:pt x="0" y="41"/>
                </a:cubicBezTo>
                <a:cubicBezTo>
                  <a:pt x="0" y="41"/>
                  <a:pt x="22" y="0"/>
                  <a:pt x="56" y="24"/>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95" name="任意多边形 194"/>
          <p:cNvSpPr/>
          <p:nvPr>
            <p:custDataLst>
              <p:tags r:id="rId52"/>
            </p:custDataLst>
          </p:nvPr>
        </p:nvSpPr>
        <p:spPr bwMode="auto">
          <a:xfrm>
            <a:off x="4003589" y="2056177"/>
            <a:ext cx="99192" cy="74843"/>
          </a:xfrm>
          <a:custGeom>
            <a:avLst/>
            <a:gdLst>
              <a:gd name="T0" fmla="*/ 56 w 56"/>
              <a:gd name="T1" fmla="*/ 38 h 52"/>
              <a:gd name="T2" fmla="*/ 25 w 56"/>
              <a:gd name="T3" fmla="*/ 44 h 52"/>
              <a:gd name="T4" fmla="*/ 0 w 56"/>
              <a:gd name="T5" fmla="*/ 22 h 52"/>
              <a:gd name="T6" fmla="*/ 56 w 56"/>
              <a:gd name="T7" fmla="*/ 38 h 52"/>
            </a:gdLst>
            <a:ahLst/>
            <a:cxnLst>
              <a:cxn ang="0">
                <a:pos x="T0" y="T1"/>
              </a:cxn>
              <a:cxn ang="0">
                <a:pos x="T2" y="T3"/>
              </a:cxn>
              <a:cxn ang="0">
                <a:pos x="T4" y="T5"/>
              </a:cxn>
              <a:cxn ang="0">
                <a:pos x="T6" y="T7"/>
              </a:cxn>
            </a:cxnLst>
            <a:rect l="0" t="0" r="r" b="b"/>
            <a:pathLst>
              <a:path w="56" h="52">
                <a:moveTo>
                  <a:pt x="56" y="38"/>
                </a:moveTo>
                <a:cubicBezTo>
                  <a:pt x="56" y="38"/>
                  <a:pt x="42" y="52"/>
                  <a:pt x="25" y="44"/>
                </a:cubicBezTo>
                <a:cubicBezTo>
                  <a:pt x="9" y="37"/>
                  <a:pt x="0" y="22"/>
                  <a:pt x="0" y="22"/>
                </a:cubicBezTo>
                <a:cubicBezTo>
                  <a:pt x="0" y="22"/>
                  <a:pt x="40" y="0"/>
                  <a:pt x="56" y="38"/>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96" name="任意多边形 195"/>
          <p:cNvSpPr/>
          <p:nvPr>
            <p:custDataLst>
              <p:tags r:id="rId53"/>
            </p:custDataLst>
          </p:nvPr>
        </p:nvSpPr>
        <p:spPr bwMode="auto">
          <a:xfrm>
            <a:off x="3966852" y="2111061"/>
            <a:ext cx="84497" cy="58877"/>
          </a:xfrm>
          <a:custGeom>
            <a:avLst/>
            <a:gdLst>
              <a:gd name="T0" fmla="*/ 48 w 48"/>
              <a:gd name="T1" fmla="*/ 26 h 41"/>
              <a:gd name="T2" fmla="*/ 26 w 48"/>
              <a:gd name="T3" fmla="*/ 39 h 41"/>
              <a:gd name="T4" fmla="*/ 0 w 48"/>
              <a:gd name="T5" fmla="*/ 28 h 41"/>
              <a:gd name="T6" fmla="*/ 48 w 48"/>
              <a:gd name="T7" fmla="*/ 26 h 41"/>
            </a:gdLst>
            <a:ahLst/>
            <a:cxnLst>
              <a:cxn ang="0">
                <a:pos x="T0" y="T1"/>
              </a:cxn>
              <a:cxn ang="0">
                <a:pos x="T2" y="T3"/>
              </a:cxn>
              <a:cxn ang="0">
                <a:pos x="T4" y="T5"/>
              </a:cxn>
              <a:cxn ang="0">
                <a:pos x="T6" y="T7"/>
              </a:cxn>
            </a:cxnLst>
            <a:rect l="0" t="0" r="r" b="b"/>
            <a:pathLst>
              <a:path w="48" h="41">
                <a:moveTo>
                  <a:pt x="48" y="26"/>
                </a:moveTo>
                <a:cubicBezTo>
                  <a:pt x="48" y="26"/>
                  <a:pt x="41" y="41"/>
                  <a:pt x="26" y="39"/>
                </a:cubicBezTo>
                <a:cubicBezTo>
                  <a:pt x="11" y="37"/>
                  <a:pt x="0" y="28"/>
                  <a:pt x="0" y="28"/>
                </a:cubicBezTo>
                <a:cubicBezTo>
                  <a:pt x="0" y="28"/>
                  <a:pt x="27" y="0"/>
                  <a:pt x="48" y="26"/>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97" name="任意多边形 196"/>
          <p:cNvSpPr/>
          <p:nvPr>
            <p:custDataLst>
              <p:tags r:id="rId54"/>
            </p:custDataLst>
          </p:nvPr>
        </p:nvSpPr>
        <p:spPr bwMode="auto">
          <a:xfrm>
            <a:off x="4034204" y="1966365"/>
            <a:ext cx="68577" cy="59874"/>
          </a:xfrm>
          <a:custGeom>
            <a:avLst/>
            <a:gdLst>
              <a:gd name="T0" fmla="*/ 39 w 39"/>
              <a:gd name="T1" fmla="*/ 34 h 41"/>
              <a:gd name="T2" fmla="*/ 13 w 39"/>
              <a:gd name="T3" fmla="*/ 30 h 41"/>
              <a:gd name="T4" fmla="*/ 0 w 39"/>
              <a:gd name="T5" fmla="*/ 6 h 41"/>
              <a:gd name="T6" fmla="*/ 39 w 39"/>
              <a:gd name="T7" fmla="*/ 34 h 41"/>
            </a:gdLst>
            <a:ahLst/>
            <a:cxnLst>
              <a:cxn ang="0">
                <a:pos x="T0" y="T1"/>
              </a:cxn>
              <a:cxn ang="0">
                <a:pos x="T2" y="T3"/>
              </a:cxn>
              <a:cxn ang="0">
                <a:pos x="T4" y="T5"/>
              </a:cxn>
              <a:cxn ang="0">
                <a:pos x="T6" y="T7"/>
              </a:cxn>
            </a:cxnLst>
            <a:rect l="0" t="0" r="r" b="b"/>
            <a:pathLst>
              <a:path w="39" h="41">
                <a:moveTo>
                  <a:pt x="39" y="34"/>
                </a:moveTo>
                <a:cubicBezTo>
                  <a:pt x="39" y="34"/>
                  <a:pt x="24" y="41"/>
                  <a:pt x="13" y="30"/>
                </a:cubicBezTo>
                <a:cubicBezTo>
                  <a:pt x="3" y="20"/>
                  <a:pt x="0" y="6"/>
                  <a:pt x="0" y="6"/>
                </a:cubicBezTo>
                <a:cubicBezTo>
                  <a:pt x="0" y="6"/>
                  <a:pt x="37" y="0"/>
                  <a:pt x="39" y="34"/>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55"/>
            </p:custDataLst>
          </p:nvPr>
        </p:nvSpPr>
        <p:spPr bwMode="auto">
          <a:xfrm>
            <a:off x="3970525" y="1926449"/>
            <a:ext cx="53882" cy="45904"/>
          </a:xfrm>
          <a:custGeom>
            <a:avLst/>
            <a:gdLst>
              <a:gd name="T0" fmla="*/ 31 w 31"/>
              <a:gd name="T1" fmla="*/ 27 h 32"/>
              <a:gd name="T2" fmla="*/ 11 w 31"/>
              <a:gd name="T3" fmla="*/ 24 h 32"/>
              <a:gd name="T4" fmla="*/ 0 w 31"/>
              <a:gd name="T5" fmla="*/ 4 h 32"/>
              <a:gd name="T6" fmla="*/ 31 w 31"/>
              <a:gd name="T7" fmla="*/ 27 h 32"/>
            </a:gdLst>
            <a:ahLst/>
            <a:cxnLst>
              <a:cxn ang="0">
                <a:pos x="T0" y="T1"/>
              </a:cxn>
              <a:cxn ang="0">
                <a:pos x="T2" y="T3"/>
              </a:cxn>
              <a:cxn ang="0">
                <a:pos x="T4" y="T5"/>
              </a:cxn>
              <a:cxn ang="0">
                <a:pos x="T6" y="T7"/>
              </a:cxn>
            </a:cxnLst>
            <a:rect l="0" t="0" r="r" b="b"/>
            <a:pathLst>
              <a:path w="31" h="32">
                <a:moveTo>
                  <a:pt x="31" y="27"/>
                </a:moveTo>
                <a:cubicBezTo>
                  <a:pt x="31" y="27"/>
                  <a:pt x="19" y="32"/>
                  <a:pt x="11" y="24"/>
                </a:cubicBezTo>
                <a:cubicBezTo>
                  <a:pt x="2" y="16"/>
                  <a:pt x="0" y="4"/>
                  <a:pt x="0" y="4"/>
                </a:cubicBezTo>
                <a:cubicBezTo>
                  <a:pt x="0" y="4"/>
                  <a:pt x="30" y="0"/>
                  <a:pt x="31" y="27"/>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99" name="任意多边形 198"/>
          <p:cNvSpPr/>
          <p:nvPr>
            <p:custDataLst>
              <p:tags r:id="rId56"/>
            </p:custDataLst>
          </p:nvPr>
        </p:nvSpPr>
        <p:spPr bwMode="auto">
          <a:xfrm>
            <a:off x="4067268" y="1907489"/>
            <a:ext cx="67353" cy="57878"/>
          </a:xfrm>
          <a:custGeom>
            <a:avLst/>
            <a:gdLst>
              <a:gd name="T0" fmla="*/ 32 w 38"/>
              <a:gd name="T1" fmla="*/ 36 h 40"/>
              <a:gd name="T2" fmla="*/ 8 w 38"/>
              <a:gd name="T3" fmla="*/ 27 h 40"/>
              <a:gd name="T4" fmla="*/ 0 w 38"/>
              <a:gd name="T5" fmla="*/ 0 h 40"/>
              <a:gd name="T6" fmla="*/ 32 w 38"/>
              <a:gd name="T7" fmla="*/ 36 h 40"/>
            </a:gdLst>
            <a:ahLst/>
            <a:cxnLst>
              <a:cxn ang="0">
                <a:pos x="T0" y="T1"/>
              </a:cxn>
              <a:cxn ang="0">
                <a:pos x="T2" y="T3"/>
              </a:cxn>
              <a:cxn ang="0">
                <a:pos x="T4" y="T5"/>
              </a:cxn>
              <a:cxn ang="0">
                <a:pos x="T6" y="T7"/>
              </a:cxn>
            </a:cxnLst>
            <a:rect l="0" t="0" r="r" b="b"/>
            <a:pathLst>
              <a:path w="38" h="40">
                <a:moveTo>
                  <a:pt x="32" y="36"/>
                </a:moveTo>
                <a:cubicBezTo>
                  <a:pt x="32" y="36"/>
                  <a:pt x="16" y="40"/>
                  <a:pt x="8" y="27"/>
                </a:cubicBezTo>
                <a:cubicBezTo>
                  <a:pt x="0" y="15"/>
                  <a:pt x="0" y="0"/>
                  <a:pt x="0" y="0"/>
                </a:cubicBezTo>
                <a:cubicBezTo>
                  <a:pt x="0" y="0"/>
                  <a:pt x="38" y="4"/>
                  <a:pt x="32" y="36"/>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00" name="任意多边形 199"/>
          <p:cNvSpPr/>
          <p:nvPr>
            <p:custDataLst>
              <p:tags r:id="rId57"/>
            </p:custDataLst>
          </p:nvPr>
        </p:nvSpPr>
        <p:spPr bwMode="auto">
          <a:xfrm>
            <a:off x="4075840" y="1834642"/>
            <a:ext cx="67353" cy="57878"/>
          </a:xfrm>
          <a:custGeom>
            <a:avLst/>
            <a:gdLst>
              <a:gd name="T0" fmla="*/ 31 w 38"/>
              <a:gd name="T1" fmla="*/ 36 h 40"/>
              <a:gd name="T2" fmla="*/ 8 w 38"/>
              <a:gd name="T3" fmla="*/ 27 h 40"/>
              <a:gd name="T4" fmla="*/ 0 w 38"/>
              <a:gd name="T5" fmla="*/ 0 h 40"/>
              <a:gd name="T6" fmla="*/ 31 w 38"/>
              <a:gd name="T7" fmla="*/ 36 h 40"/>
            </a:gdLst>
            <a:ahLst/>
            <a:cxnLst>
              <a:cxn ang="0">
                <a:pos x="T0" y="T1"/>
              </a:cxn>
              <a:cxn ang="0">
                <a:pos x="T2" y="T3"/>
              </a:cxn>
              <a:cxn ang="0">
                <a:pos x="T4" y="T5"/>
              </a:cxn>
              <a:cxn ang="0">
                <a:pos x="T6" y="T7"/>
              </a:cxn>
            </a:cxnLst>
            <a:rect l="0" t="0" r="r" b="b"/>
            <a:pathLst>
              <a:path w="38" h="40">
                <a:moveTo>
                  <a:pt x="31" y="36"/>
                </a:moveTo>
                <a:cubicBezTo>
                  <a:pt x="31" y="36"/>
                  <a:pt x="15" y="40"/>
                  <a:pt x="8" y="27"/>
                </a:cubicBezTo>
                <a:cubicBezTo>
                  <a:pt x="0" y="14"/>
                  <a:pt x="0" y="0"/>
                  <a:pt x="0" y="0"/>
                </a:cubicBezTo>
                <a:cubicBezTo>
                  <a:pt x="0" y="0"/>
                  <a:pt x="38" y="3"/>
                  <a:pt x="31" y="36"/>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01" name="任意多边形 200"/>
          <p:cNvSpPr/>
          <p:nvPr>
            <p:custDataLst>
              <p:tags r:id="rId58"/>
            </p:custDataLst>
          </p:nvPr>
        </p:nvSpPr>
        <p:spPr bwMode="auto">
          <a:xfrm>
            <a:off x="4260753" y="1752814"/>
            <a:ext cx="75924" cy="64864"/>
          </a:xfrm>
          <a:custGeom>
            <a:avLst/>
            <a:gdLst>
              <a:gd name="T0" fmla="*/ 11 w 43"/>
              <a:gd name="T1" fmla="*/ 45 h 45"/>
              <a:gd name="T2" fmla="*/ 7 w 43"/>
              <a:gd name="T3" fmla="*/ 20 h 45"/>
              <a:gd name="T4" fmla="*/ 27 w 43"/>
              <a:gd name="T5" fmla="*/ 0 h 45"/>
              <a:gd name="T6" fmla="*/ 11 w 43"/>
              <a:gd name="T7" fmla="*/ 45 h 45"/>
            </a:gdLst>
            <a:ahLst/>
            <a:cxnLst>
              <a:cxn ang="0">
                <a:pos x="T0" y="T1"/>
              </a:cxn>
              <a:cxn ang="0">
                <a:pos x="T2" y="T3"/>
              </a:cxn>
              <a:cxn ang="0">
                <a:pos x="T4" y="T5"/>
              </a:cxn>
              <a:cxn ang="0">
                <a:pos x="T6" y="T7"/>
              </a:cxn>
            </a:cxnLst>
            <a:rect l="0" t="0" r="r" b="b"/>
            <a:pathLst>
              <a:path w="43" h="45">
                <a:moveTo>
                  <a:pt x="11" y="45"/>
                </a:moveTo>
                <a:cubicBezTo>
                  <a:pt x="11" y="45"/>
                  <a:pt x="0" y="33"/>
                  <a:pt x="7" y="20"/>
                </a:cubicBezTo>
                <a:cubicBezTo>
                  <a:pt x="14" y="7"/>
                  <a:pt x="27" y="0"/>
                  <a:pt x="27" y="0"/>
                </a:cubicBezTo>
                <a:cubicBezTo>
                  <a:pt x="27" y="0"/>
                  <a:pt x="43" y="34"/>
                  <a:pt x="11" y="45"/>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02" name="任意多边形 201"/>
          <p:cNvSpPr/>
          <p:nvPr>
            <p:custDataLst>
              <p:tags r:id="rId59"/>
            </p:custDataLst>
          </p:nvPr>
        </p:nvSpPr>
        <p:spPr bwMode="auto">
          <a:xfrm>
            <a:off x="4520365" y="1910483"/>
            <a:ext cx="62454" cy="48898"/>
          </a:xfrm>
          <a:custGeom>
            <a:avLst/>
            <a:gdLst>
              <a:gd name="T0" fmla="*/ 3 w 35"/>
              <a:gd name="T1" fmla="*/ 29 h 34"/>
              <a:gd name="T2" fmla="*/ 11 w 35"/>
              <a:gd name="T3" fmla="*/ 8 h 34"/>
              <a:gd name="T4" fmla="*/ 35 w 35"/>
              <a:gd name="T5" fmla="*/ 0 h 34"/>
              <a:gd name="T6" fmla="*/ 3 w 35"/>
              <a:gd name="T7" fmla="*/ 29 h 34"/>
            </a:gdLst>
            <a:ahLst/>
            <a:cxnLst>
              <a:cxn ang="0">
                <a:pos x="T0" y="T1"/>
              </a:cxn>
              <a:cxn ang="0">
                <a:pos x="T2" y="T3"/>
              </a:cxn>
              <a:cxn ang="0">
                <a:pos x="T4" y="T5"/>
              </a:cxn>
              <a:cxn ang="0">
                <a:pos x="T6" y="T7"/>
              </a:cxn>
            </a:cxnLst>
            <a:rect l="0" t="0" r="r" b="b"/>
            <a:pathLst>
              <a:path w="35" h="34">
                <a:moveTo>
                  <a:pt x="3" y="29"/>
                </a:moveTo>
                <a:cubicBezTo>
                  <a:pt x="3" y="29"/>
                  <a:pt x="0" y="15"/>
                  <a:pt x="11" y="8"/>
                </a:cubicBezTo>
                <a:cubicBezTo>
                  <a:pt x="22" y="0"/>
                  <a:pt x="35" y="0"/>
                  <a:pt x="35" y="0"/>
                </a:cubicBezTo>
                <a:cubicBezTo>
                  <a:pt x="35" y="0"/>
                  <a:pt x="33" y="34"/>
                  <a:pt x="3" y="29"/>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03" name="任意多边形 202"/>
          <p:cNvSpPr/>
          <p:nvPr>
            <p:custDataLst>
              <p:tags r:id="rId60"/>
            </p:custDataLst>
          </p:nvPr>
        </p:nvSpPr>
        <p:spPr bwMode="auto">
          <a:xfrm>
            <a:off x="4623231" y="2030231"/>
            <a:ext cx="61229" cy="48898"/>
          </a:xfrm>
          <a:custGeom>
            <a:avLst/>
            <a:gdLst>
              <a:gd name="T0" fmla="*/ 3 w 35"/>
              <a:gd name="T1" fmla="*/ 28 h 34"/>
              <a:gd name="T2" fmla="*/ 11 w 35"/>
              <a:gd name="T3" fmla="*/ 7 h 34"/>
              <a:gd name="T4" fmla="*/ 35 w 35"/>
              <a:gd name="T5" fmla="*/ 0 h 34"/>
              <a:gd name="T6" fmla="*/ 3 w 35"/>
              <a:gd name="T7" fmla="*/ 28 h 34"/>
            </a:gdLst>
            <a:ahLst/>
            <a:cxnLst>
              <a:cxn ang="0">
                <a:pos x="T0" y="T1"/>
              </a:cxn>
              <a:cxn ang="0">
                <a:pos x="T2" y="T3"/>
              </a:cxn>
              <a:cxn ang="0">
                <a:pos x="T4" y="T5"/>
              </a:cxn>
              <a:cxn ang="0">
                <a:pos x="T6" y="T7"/>
              </a:cxn>
            </a:cxnLst>
            <a:rect l="0" t="0" r="r" b="b"/>
            <a:pathLst>
              <a:path w="35" h="34">
                <a:moveTo>
                  <a:pt x="3" y="28"/>
                </a:moveTo>
                <a:cubicBezTo>
                  <a:pt x="3" y="28"/>
                  <a:pt x="0" y="14"/>
                  <a:pt x="11" y="7"/>
                </a:cubicBezTo>
                <a:cubicBezTo>
                  <a:pt x="22" y="0"/>
                  <a:pt x="35" y="0"/>
                  <a:pt x="35" y="0"/>
                </a:cubicBezTo>
                <a:cubicBezTo>
                  <a:pt x="35" y="0"/>
                  <a:pt x="32" y="34"/>
                  <a:pt x="3" y="28"/>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04" name="任意多边形 203"/>
          <p:cNvSpPr/>
          <p:nvPr>
            <p:custDataLst>
              <p:tags r:id="rId61"/>
            </p:custDataLst>
          </p:nvPr>
        </p:nvSpPr>
        <p:spPr bwMode="auto">
          <a:xfrm>
            <a:off x="3914194" y="2037216"/>
            <a:ext cx="75924" cy="52889"/>
          </a:xfrm>
          <a:custGeom>
            <a:avLst/>
            <a:gdLst>
              <a:gd name="T0" fmla="*/ 43 w 43"/>
              <a:gd name="T1" fmla="*/ 25 h 37"/>
              <a:gd name="T2" fmla="*/ 22 w 43"/>
              <a:gd name="T3" fmla="*/ 34 h 37"/>
              <a:gd name="T4" fmla="*/ 0 w 43"/>
              <a:gd name="T5" fmla="*/ 21 h 37"/>
              <a:gd name="T6" fmla="*/ 43 w 43"/>
              <a:gd name="T7" fmla="*/ 25 h 37"/>
            </a:gdLst>
            <a:ahLst/>
            <a:cxnLst>
              <a:cxn ang="0">
                <a:pos x="T0" y="T1"/>
              </a:cxn>
              <a:cxn ang="0">
                <a:pos x="T2" y="T3"/>
              </a:cxn>
              <a:cxn ang="0">
                <a:pos x="T4" y="T5"/>
              </a:cxn>
              <a:cxn ang="0">
                <a:pos x="T6" y="T7"/>
              </a:cxn>
            </a:cxnLst>
            <a:rect l="0" t="0" r="r" b="b"/>
            <a:pathLst>
              <a:path w="43" h="37">
                <a:moveTo>
                  <a:pt x="43" y="25"/>
                </a:moveTo>
                <a:cubicBezTo>
                  <a:pt x="43" y="25"/>
                  <a:pt x="35" y="37"/>
                  <a:pt x="22" y="34"/>
                </a:cubicBezTo>
                <a:cubicBezTo>
                  <a:pt x="9" y="31"/>
                  <a:pt x="0" y="21"/>
                  <a:pt x="0" y="21"/>
                </a:cubicBezTo>
                <a:cubicBezTo>
                  <a:pt x="0" y="21"/>
                  <a:pt x="27" y="0"/>
                  <a:pt x="43" y="25"/>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05" name="任意多边形 204"/>
          <p:cNvSpPr/>
          <p:nvPr>
            <p:custDataLst>
              <p:tags r:id="rId62"/>
            </p:custDataLst>
          </p:nvPr>
        </p:nvSpPr>
        <p:spPr bwMode="auto">
          <a:xfrm>
            <a:off x="4264426" y="1843623"/>
            <a:ext cx="68577" cy="68856"/>
          </a:xfrm>
          <a:custGeom>
            <a:avLst/>
            <a:gdLst>
              <a:gd name="T0" fmla="*/ 15 w 39"/>
              <a:gd name="T1" fmla="*/ 48 h 48"/>
              <a:gd name="T2" fmla="*/ 1 w 39"/>
              <a:gd name="T3" fmla="*/ 26 h 48"/>
              <a:gd name="T4" fmla="*/ 11 w 39"/>
              <a:gd name="T5" fmla="*/ 0 h 48"/>
              <a:gd name="T6" fmla="*/ 15 w 39"/>
              <a:gd name="T7" fmla="*/ 48 h 48"/>
            </a:gdLst>
            <a:ahLst/>
            <a:cxnLst>
              <a:cxn ang="0">
                <a:pos x="T0" y="T1"/>
              </a:cxn>
              <a:cxn ang="0">
                <a:pos x="T2" y="T3"/>
              </a:cxn>
              <a:cxn ang="0">
                <a:pos x="T4" y="T5"/>
              </a:cxn>
              <a:cxn ang="0">
                <a:pos x="T6" y="T7"/>
              </a:cxn>
            </a:cxnLst>
            <a:rect l="0" t="0" r="r" b="b"/>
            <a:pathLst>
              <a:path w="39" h="48">
                <a:moveTo>
                  <a:pt x="15" y="48"/>
                </a:moveTo>
                <a:cubicBezTo>
                  <a:pt x="15" y="48"/>
                  <a:pt x="0" y="41"/>
                  <a:pt x="1" y="26"/>
                </a:cubicBezTo>
                <a:cubicBezTo>
                  <a:pt x="2" y="11"/>
                  <a:pt x="11" y="0"/>
                  <a:pt x="11" y="0"/>
                </a:cubicBezTo>
                <a:cubicBezTo>
                  <a:pt x="11" y="0"/>
                  <a:pt x="39" y="25"/>
                  <a:pt x="15" y="48"/>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06" name="任意多边形 205"/>
          <p:cNvSpPr/>
          <p:nvPr>
            <p:custDataLst>
              <p:tags r:id="rId63"/>
            </p:custDataLst>
          </p:nvPr>
        </p:nvSpPr>
        <p:spPr bwMode="auto">
          <a:xfrm>
            <a:off x="3982771" y="2007279"/>
            <a:ext cx="68577" cy="56881"/>
          </a:xfrm>
          <a:custGeom>
            <a:avLst/>
            <a:gdLst>
              <a:gd name="T0" fmla="*/ 39 w 39"/>
              <a:gd name="T1" fmla="*/ 33 h 40"/>
              <a:gd name="T2" fmla="*/ 14 w 39"/>
              <a:gd name="T3" fmla="*/ 30 h 40"/>
              <a:gd name="T4" fmla="*/ 0 w 39"/>
              <a:gd name="T5" fmla="*/ 5 h 40"/>
              <a:gd name="T6" fmla="*/ 39 w 39"/>
              <a:gd name="T7" fmla="*/ 33 h 40"/>
            </a:gdLst>
            <a:ahLst/>
            <a:cxnLst>
              <a:cxn ang="0">
                <a:pos x="T0" y="T1"/>
              </a:cxn>
              <a:cxn ang="0">
                <a:pos x="T2" y="T3"/>
              </a:cxn>
              <a:cxn ang="0">
                <a:pos x="T4" y="T5"/>
              </a:cxn>
              <a:cxn ang="0">
                <a:pos x="T6" y="T7"/>
              </a:cxn>
            </a:cxnLst>
            <a:rect l="0" t="0" r="r" b="b"/>
            <a:pathLst>
              <a:path w="39" h="40">
                <a:moveTo>
                  <a:pt x="39" y="33"/>
                </a:moveTo>
                <a:cubicBezTo>
                  <a:pt x="39" y="33"/>
                  <a:pt x="24" y="40"/>
                  <a:pt x="14" y="30"/>
                </a:cubicBezTo>
                <a:cubicBezTo>
                  <a:pt x="3" y="19"/>
                  <a:pt x="0" y="5"/>
                  <a:pt x="0" y="5"/>
                </a:cubicBezTo>
                <a:cubicBezTo>
                  <a:pt x="0" y="5"/>
                  <a:pt x="38" y="0"/>
                  <a:pt x="39" y="33"/>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07" name="任意多边形 206"/>
          <p:cNvSpPr/>
          <p:nvPr>
            <p:custDataLst>
              <p:tags r:id="rId64"/>
            </p:custDataLst>
          </p:nvPr>
        </p:nvSpPr>
        <p:spPr bwMode="auto">
          <a:xfrm>
            <a:off x="4148091" y="1876554"/>
            <a:ext cx="99192" cy="97795"/>
          </a:xfrm>
          <a:custGeom>
            <a:avLst/>
            <a:gdLst>
              <a:gd name="T0" fmla="*/ 25 w 56"/>
              <a:gd name="T1" fmla="*/ 68 h 68"/>
              <a:gd name="T2" fmla="*/ 1 w 56"/>
              <a:gd name="T3" fmla="*/ 40 h 68"/>
              <a:gd name="T4" fmla="*/ 11 w 56"/>
              <a:gd name="T5" fmla="*/ 0 h 68"/>
              <a:gd name="T6" fmla="*/ 25 w 56"/>
              <a:gd name="T7" fmla="*/ 68 h 68"/>
            </a:gdLst>
            <a:ahLst/>
            <a:cxnLst>
              <a:cxn ang="0">
                <a:pos x="T0" y="T1"/>
              </a:cxn>
              <a:cxn ang="0">
                <a:pos x="T2" y="T3"/>
              </a:cxn>
              <a:cxn ang="0">
                <a:pos x="T4" y="T5"/>
              </a:cxn>
              <a:cxn ang="0">
                <a:pos x="T6" y="T7"/>
              </a:cxn>
            </a:cxnLst>
            <a:rect l="0" t="0" r="r" b="b"/>
            <a:pathLst>
              <a:path w="56" h="68">
                <a:moveTo>
                  <a:pt x="25" y="68"/>
                </a:moveTo>
                <a:cubicBezTo>
                  <a:pt x="25" y="68"/>
                  <a:pt x="3" y="61"/>
                  <a:pt x="1" y="40"/>
                </a:cubicBezTo>
                <a:cubicBezTo>
                  <a:pt x="0" y="19"/>
                  <a:pt x="11" y="0"/>
                  <a:pt x="11" y="0"/>
                </a:cubicBezTo>
                <a:cubicBezTo>
                  <a:pt x="11" y="0"/>
                  <a:pt x="56" y="31"/>
                  <a:pt x="25" y="68"/>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08" name="任意多边形 207"/>
          <p:cNvSpPr/>
          <p:nvPr>
            <p:custDataLst>
              <p:tags r:id="rId65"/>
            </p:custDataLst>
          </p:nvPr>
        </p:nvSpPr>
        <p:spPr bwMode="auto">
          <a:xfrm>
            <a:off x="4308511" y="1978340"/>
            <a:ext cx="143277" cy="119748"/>
          </a:xfrm>
          <a:custGeom>
            <a:avLst/>
            <a:gdLst>
              <a:gd name="T0" fmla="*/ 21 w 81"/>
              <a:gd name="T1" fmla="*/ 83 h 83"/>
              <a:gd name="T2" fmla="*/ 14 w 81"/>
              <a:gd name="T3" fmla="*/ 36 h 83"/>
              <a:gd name="T4" fmla="*/ 51 w 81"/>
              <a:gd name="T5" fmla="*/ 0 h 83"/>
              <a:gd name="T6" fmla="*/ 21 w 81"/>
              <a:gd name="T7" fmla="*/ 83 h 83"/>
            </a:gdLst>
            <a:ahLst/>
            <a:cxnLst>
              <a:cxn ang="0">
                <a:pos x="T0" y="T1"/>
              </a:cxn>
              <a:cxn ang="0">
                <a:pos x="T2" y="T3"/>
              </a:cxn>
              <a:cxn ang="0">
                <a:pos x="T4" y="T5"/>
              </a:cxn>
              <a:cxn ang="0">
                <a:pos x="T6" y="T7"/>
              </a:cxn>
            </a:cxnLst>
            <a:rect l="0" t="0" r="r" b="b"/>
            <a:pathLst>
              <a:path w="81" h="83">
                <a:moveTo>
                  <a:pt x="21" y="83"/>
                </a:moveTo>
                <a:cubicBezTo>
                  <a:pt x="21" y="83"/>
                  <a:pt x="0" y="60"/>
                  <a:pt x="14" y="36"/>
                </a:cubicBezTo>
                <a:cubicBezTo>
                  <a:pt x="27" y="12"/>
                  <a:pt x="51" y="0"/>
                  <a:pt x="51" y="0"/>
                </a:cubicBezTo>
                <a:cubicBezTo>
                  <a:pt x="51" y="0"/>
                  <a:pt x="81" y="65"/>
                  <a:pt x="21" y="83"/>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09" name="任意多边形 208"/>
          <p:cNvSpPr/>
          <p:nvPr>
            <p:custDataLst>
              <p:tags r:id="rId66"/>
            </p:custDataLst>
          </p:nvPr>
        </p:nvSpPr>
        <p:spPr bwMode="auto">
          <a:xfrm>
            <a:off x="4416275" y="2034223"/>
            <a:ext cx="91844" cy="73845"/>
          </a:xfrm>
          <a:custGeom>
            <a:avLst/>
            <a:gdLst>
              <a:gd name="T0" fmla="*/ 10 w 52"/>
              <a:gd name="T1" fmla="*/ 51 h 51"/>
              <a:gd name="T2" fmla="*/ 12 w 52"/>
              <a:gd name="T3" fmla="*/ 19 h 51"/>
              <a:gd name="T4" fmla="*/ 42 w 52"/>
              <a:gd name="T5" fmla="*/ 0 h 51"/>
              <a:gd name="T6" fmla="*/ 10 w 52"/>
              <a:gd name="T7" fmla="*/ 51 h 51"/>
            </a:gdLst>
            <a:ahLst/>
            <a:cxnLst>
              <a:cxn ang="0">
                <a:pos x="T0" y="T1"/>
              </a:cxn>
              <a:cxn ang="0">
                <a:pos x="T2" y="T3"/>
              </a:cxn>
              <a:cxn ang="0">
                <a:pos x="T4" y="T5"/>
              </a:cxn>
              <a:cxn ang="0">
                <a:pos x="T6" y="T7"/>
              </a:cxn>
            </a:cxnLst>
            <a:rect l="0" t="0" r="r" b="b"/>
            <a:pathLst>
              <a:path w="52" h="51">
                <a:moveTo>
                  <a:pt x="10" y="51"/>
                </a:moveTo>
                <a:cubicBezTo>
                  <a:pt x="10" y="51"/>
                  <a:pt x="0" y="33"/>
                  <a:pt x="12" y="19"/>
                </a:cubicBezTo>
                <a:cubicBezTo>
                  <a:pt x="24" y="5"/>
                  <a:pt x="42" y="0"/>
                  <a:pt x="42" y="0"/>
                </a:cubicBezTo>
                <a:cubicBezTo>
                  <a:pt x="42" y="0"/>
                  <a:pt x="52" y="47"/>
                  <a:pt x="10" y="51"/>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10" name="任意多边形 209"/>
          <p:cNvSpPr/>
          <p:nvPr>
            <p:custDataLst>
              <p:tags r:id="rId67"/>
            </p:custDataLst>
          </p:nvPr>
        </p:nvSpPr>
        <p:spPr bwMode="auto">
          <a:xfrm>
            <a:off x="4511793" y="2037216"/>
            <a:ext cx="91844" cy="73845"/>
          </a:xfrm>
          <a:custGeom>
            <a:avLst/>
            <a:gdLst>
              <a:gd name="T0" fmla="*/ 0 w 52"/>
              <a:gd name="T1" fmla="*/ 33 h 51"/>
              <a:gd name="T2" fmla="*/ 17 w 52"/>
              <a:gd name="T3" fmla="*/ 7 h 51"/>
              <a:gd name="T4" fmla="*/ 52 w 52"/>
              <a:gd name="T5" fmla="*/ 5 h 51"/>
              <a:gd name="T6" fmla="*/ 0 w 52"/>
              <a:gd name="T7" fmla="*/ 33 h 51"/>
            </a:gdLst>
            <a:ahLst/>
            <a:cxnLst>
              <a:cxn ang="0">
                <a:pos x="T0" y="T1"/>
              </a:cxn>
              <a:cxn ang="0">
                <a:pos x="T2" y="T3"/>
              </a:cxn>
              <a:cxn ang="0">
                <a:pos x="T4" y="T5"/>
              </a:cxn>
              <a:cxn ang="0">
                <a:pos x="T6" y="T7"/>
              </a:cxn>
            </a:cxnLst>
            <a:rect l="0" t="0" r="r" b="b"/>
            <a:pathLst>
              <a:path w="52" h="51">
                <a:moveTo>
                  <a:pt x="0" y="33"/>
                </a:moveTo>
                <a:cubicBezTo>
                  <a:pt x="0" y="33"/>
                  <a:pt x="0" y="13"/>
                  <a:pt x="17" y="7"/>
                </a:cubicBezTo>
                <a:cubicBezTo>
                  <a:pt x="35" y="0"/>
                  <a:pt x="52" y="5"/>
                  <a:pt x="52" y="5"/>
                </a:cubicBezTo>
                <a:cubicBezTo>
                  <a:pt x="52" y="5"/>
                  <a:pt x="38" y="51"/>
                  <a:pt x="0" y="33"/>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11" name="任意多边形 210"/>
          <p:cNvSpPr/>
          <p:nvPr>
            <p:custDataLst>
              <p:tags r:id="rId68"/>
            </p:custDataLst>
          </p:nvPr>
        </p:nvSpPr>
        <p:spPr bwMode="auto">
          <a:xfrm>
            <a:off x="4500772" y="1978340"/>
            <a:ext cx="94294" cy="72847"/>
          </a:xfrm>
          <a:custGeom>
            <a:avLst/>
            <a:gdLst>
              <a:gd name="T0" fmla="*/ 0 w 53"/>
              <a:gd name="T1" fmla="*/ 33 h 51"/>
              <a:gd name="T2" fmla="*/ 18 w 53"/>
              <a:gd name="T3" fmla="*/ 6 h 51"/>
              <a:gd name="T4" fmla="*/ 53 w 53"/>
              <a:gd name="T5" fmla="*/ 5 h 51"/>
              <a:gd name="T6" fmla="*/ 0 w 53"/>
              <a:gd name="T7" fmla="*/ 33 h 51"/>
            </a:gdLst>
            <a:ahLst/>
            <a:cxnLst>
              <a:cxn ang="0">
                <a:pos x="T0" y="T1"/>
              </a:cxn>
              <a:cxn ang="0">
                <a:pos x="T2" y="T3"/>
              </a:cxn>
              <a:cxn ang="0">
                <a:pos x="T4" y="T5"/>
              </a:cxn>
              <a:cxn ang="0">
                <a:pos x="T6" y="T7"/>
              </a:cxn>
            </a:cxnLst>
            <a:rect l="0" t="0" r="r" b="b"/>
            <a:pathLst>
              <a:path w="53" h="51">
                <a:moveTo>
                  <a:pt x="0" y="33"/>
                </a:moveTo>
                <a:cubicBezTo>
                  <a:pt x="0" y="33"/>
                  <a:pt x="0" y="12"/>
                  <a:pt x="18" y="6"/>
                </a:cubicBezTo>
                <a:cubicBezTo>
                  <a:pt x="35" y="0"/>
                  <a:pt x="53" y="5"/>
                  <a:pt x="53" y="5"/>
                </a:cubicBezTo>
                <a:cubicBezTo>
                  <a:pt x="53" y="5"/>
                  <a:pt x="38" y="51"/>
                  <a:pt x="0" y="33"/>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12" name="任意多边形 211"/>
          <p:cNvSpPr/>
          <p:nvPr>
            <p:custDataLst>
              <p:tags r:id="rId69"/>
            </p:custDataLst>
          </p:nvPr>
        </p:nvSpPr>
        <p:spPr bwMode="auto">
          <a:xfrm>
            <a:off x="4424847" y="1932437"/>
            <a:ext cx="91844" cy="71849"/>
          </a:xfrm>
          <a:custGeom>
            <a:avLst/>
            <a:gdLst>
              <a:gd name="T0" fmla="*/ 11 w 52"/>
              <a:gd name="T1" fmla="*/ 50 h 50"/>
              <a:gd name="T2" fmla="*/ 12 w 52"/>
              <a:gd name="T3" fmla="*/ 19 h 50"/>
              <a:gd name="T4" fmla="*/ 42 w 52"/>
              <a:gd name="T5" fmla="*/ 0 h 50"/>
              <a:gd name="T6" fmla="*/ 11 w 52"/>
              <a:gd name="T7" fmla="*/ 50 h 50"/>
            </a:gdLst>
            <a:ahLst/>
            <a:cxnLst>
              <a:cxn ang="0">
                <a:pos x="T0" y="T1"/>
              </a:cxn>
              <a:cxn ang="0">
                <a:pos x="T2" y="T3"/>
              </a:cxn>
              <a:cxn ang="0">
                <a:pos x="T4" y="T5"/>
              </a:cxn>
              <a:cxn ang="0">
                <a:pos x="T6" y="T7"/>
              </a:cxn>
            </a:cxnLst>
            <a:rect l="0" t="0" r="r" b="b"/>
            <a:pathLst>
              <a:path w="52" h="50">
                <a:moveTo>
                  <a:pt x="11" y="50"/>
                </a:moveTo>
                <a:cubicBezTo>
                  <a:pt x="11" y="50"/>
                  <a:pt x="0" y="33"/>
                  <a:pt x="12" y="19"/>
                </a:cubicBezTo>
                <a:cubicBezTo>
                  <a:pt x="24" y="5"/>
                  <a:pt x="42" y="0"/>
                  <a:pt x="42" y="0"/>
                </a:cubicBezTo>
                <a:cubicBezTo>
                  <a:pt x="42" y="0"/>
                  <a:pt x="52" y="46"/>
                  <a:pt x="11" y="50"/>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13" name="任意多边形 212"/>
          <p:cNvSpPr/>
          <p:nvPr>
            <p:custDataLst>
              <p:tags r:id="rId70"/>
            </p:custDataLst>
          </p:nvPr>
        </p:nvSpPr>
        <p:spPr bwMode="auto">
          <a:xfrm>
            <a:off x="4405254" y="1856596"/>
            <a:ext cx="91844" cy="72847"/>
          </a:xfrm>
          <a:custGeom>
            <a:avLst/>
            <a:gdLst>
              <a:gd name="T0" fmla="*/ 11 w 52"/>
              <a:gd name="T1" fmla="*/ 51 h 51"/>
              <a:gd name="T2" fmla="*/ 12 w 52"/>
              <a:gd name="T3" fmla="*/ 19 h 51"/>
              <a:gd name="T4" fmla="*/ 42 w 52"/>
              <a:gd name="T5" fmla="*/ 0 h 51"/>
              <a:gd name="T6" fmla="*/ 11 w 52"/>
              <a:gd name="T7" fmla="*/ 51 h 51"/>
            </a:gdLst>
            <a:ahLst/>
            <a:cxnLst>
              <a:cxn ang="0">
                <a:pos x="T0" y="T1"/>
              </a:cxn>
              <a:cxn ang="0">
                <a:pos x="T2" y="T3"/>
              </a:cxn>
              <a:cxn ang="0">
                <a:pos x="T4" y="T5"/>
              </a:cxn>
              <a:cxn ang="0">
                <a:pos x="T6" y="T7"/>
              </a:cxn>
            </a:cxnLst>
            <a:rect l="0" t="0" r="r" b="b"/>
            <a:pathLst>
              <a:path w="52" h="51">
                <a:moveTo>
                  <a:pt x="11" y="51"/>
                </a:moveTo>
                <a:cubicBezTo>
                  <a:pt x="11" y="51"/>
                  <a:pt x="0" y="33"/>
                  <a:pt x="12" y="19"/>
                </a:cubicBezTo>
                <a:cubicBezTo>
                  <a:pt x="24" y="5"/>
                  <a:pt x="42" y="0"/>
                  <a:pt x="42" y="0"/>
                </a:cubicBezTo>
                <a:cubicBezTo>
                  <a:pt x="42" y="0"/>
                  <a:pt x="52" y="47"/>
                  <a:pt x="11" y="51"/>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14" name="任意多边形 213"/>
          <p:cNvSpPr/>
          <p:nvPr>
            <p:custDataLst>
              <p:tags r:id="rId71"/>
            </p:custDataLst>
          </p:nvPr>
        </p:nvSpPr>
        <p:spPr bwMode="auto">
          <a:xfrm>
            <a:off x="4319533" y="1794726"/>
            <a:ext cx="89395" cy="72847"/>
          </a:xfrm>
          <a:custGeom>
            <a:avLst/>
            <a:gdLst>
              <a:gd name="T0" fmla="*/ 10 w 51"/>
              <a:gd name="T1" fmla="*/ 51 h 51"/>
              <a:gd name="T2" fmla="*/ 11 w 51"/>
              <a:gd name="T3" fmla="*/ 19 h 51"/>
              <a:gd name="T4" fmla="*/ 41 w 51"/>
              <a:gd name="T5" fmla="*/ 0 h 51"/>
              <a:gd name="T6" fmla="*/ 10 w 51"/>
              <a:gd name="T7" fmla="*/ 51 h 51"/>
            </a:gdLst>
            <a:ahLst/>
            <a:cxnLst>
              <a:cxn ang="0">
                <a:pos x="T0" y="T1"/>
              </a:cxn>
              <a:cxn ang="0">
                <a:pos x="T2" y="T3"/>
              </a:cxn>
              <a:cxn ang="0">
                <a:pos x="T4" y="T5"/>
              </a:cxn>
              <a:cxn ang="0">
                <a:pos x="T6" y="T7"/>
              </a:cxn>
            </a:cxnLst>
            <a:rect l="0" t="0" r="r" b="b"/>
            <a:pathLst>
              <a:path w="51" h="51">
                <a:moveTo>
                  <a:pt x="10" y="51"/>
                </a:moveTo>
                <a:cubicBezTo>
                  <a:pt x="10" y="51"/>
                  <a:pt x="0" y="33"/>
                  <a:pt x="11" y="19"/>
                </a:cubicBezTo>
                <a:cubicBezTo>
                  <a:pt x="23" y="5"/>
                  <a:pt x="41" y="0"/>
                  <a:pt x="41" y="0"/>
                </a:cubicBezTo>
                <a:cubicBezTo>
                  <a:pt x="41" y="0"/>
                  <a:pt x="51" y="47"/>
                  <a:pt x="10" y="51"/>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15" name="任意多边形 214"/>
          <p:cNvSpPr/>
          <p:nvPr>
            <p:custDataLst>
              <p:tags r:id="rId72"/>
            </p:custDataLst>
          </p:nvPr>
        </p:nvSpPr>
        <p:spPr bwMode="auto">
          <a:xfrm>
            <a:off x="4178705" y="1778759"/>
            <a:ext cx="88170" cy="82826"/>
          </a:xfrm>
          <a:custGeom>
            <a:avLst/>
            <a:gdLst>
              <a:gd name="T0" fmla="*/ 25 w 50"/>
              <a:gd name="T1" fmla="*/ 58 h 58"/>
              <a:gd name="T2" fmla="*/ 3 w 50"/>
              <a:gd name="T3" fmla="*/ 35 h 58"/>
              <a:gd name="T4" fmla="*/ 9 w 50"/>
              <a:gd name="T5" fmla="*/ 0 h 58"/>
              <a:gd name="T6" fmla="*/ 25 w 50"/>
              <a:gd name="T7" fmla="*/ 58 h 58"/>
            </a:gdLst>
            <a:ahLst/>
            <a:cxnLst>
              <a:cxn ang="0">
                <a:pos x="T0" y="T1"/>
              </a:cxn>
              <a:cxn ang="0">
                <a:pos x="T2" y="T3"/>
              </a:cxn>
              <a:cxn ang="0">
                <a:pos x="T4" y="T5"/>
              </a:cxn>
              <a:cxn ang="0">
                <a:pos x="T6" y="T7"/>
              </a:cxn>
            </a:cxnLst>
            <a:rect l="0" t="0" r="r" b="b"/>
            <a:pathLst>
              <a:path w="50" h="58">
                <a:moveTo>
                  <a:pt x="25" y="58"/>
                </a:moveTo>
                <a:cubicBezTo>
                  <a:pt x="25" y="58"/>
                  <a:pt x="5" y="53"/>
                  <a:pt x="3" y="35"/>
                </a:cubicBezTo>
                <a:cubicBezTo>
                  <a:pt x="0" y="17"/>
                  <a:pt x="9" y="0"/>
                  <a:pt x="9" y="0"/>
                </a:cubicBezTo>
                <a:cubicBezTo>
                  <a:pt x="9" y="0"/>
                  <a:pt x="50" y="24"/>
                  <a:pt x="25" y="58"/>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16" name="任意多边形 215"/>
          <p:cNvSpPr/>
          <p:nvPr>
            <p:custDataLst>
              <p:tags r:id="rId73"/>
            </p:custDataLst>
          </p:nvPr>
        </p:nvSpPr>
        <p:spPr bwMode="auto">
          <a:xfrm>
            <a:off x="4439542" y="2166944"/>
            <a:ext cx="101641" cy="69853"/>
          </a:xfrm>
          <a:custGeom>
            <a:avLst/>
            <a:gdLst>
              <a:gd name="T0" fmla="*/ 0 w 58"/>
              <a:gd name="T1" fmla="*/ 19 h 49"/>
              <a:gd name="T2" fmla="*/ 25 w 58"/>
              <a:gd name="T3" fmla="*/ 0 h 49"/>
              <a:gd name="T4" fmla="*/ 58 w 58"/>
              <a:gd name="T5" fmla="*/ 10 h 49"/>
              <a:gd name="T6" fmla="*/ 0 w 58"/>
              <a:gd name="T7" fmla="*/ 19 h 49"/>
            </a:gdLst>
            <a:ahLst/>
            <a:cxnLst>
              <a:cxn ang="0">
                <a:pos x="T0" y="T1"/>
              </a:cxn>
              <a:cxn ang="0">
                <a:pos x="T2" y="T3"/>
              </a:cxn>
              <a:cxn ang="0">
                <a:pos x="T4" y="T5"/>
              </a:cxn>
              <a:cxn ang="0">
                <a:pos x="T6" y="T7"/>
              </a:cxn>
            </a:cxnLst>
            <a:rect l="0" t="0" r="r" b="b"/>
            <a:pathLst>
              <a:path w="58" h="49">
                <a:moveTo>
                  <a:pt x="0" y="19"/>
                </a:moveTo>
                <a:cubicBezTo>
                  <a:pt x="0" y="19"/>
                  <a:pt x="7" y="0"/>
                  <a:pt x="25" y="0"/>
                </a:cubicBezTo>
                <a:cubicBezTo>
                  <a:pt x="43" y="0"/>
                  <a:pt x="58" y="10"/>
                  <a:pt x="58" y="10"/>
                </a:cubicBezTo>
                <a:cubicBezTo>
                  <a:pt x="58" y="10"/>
                  <a:pt x="29" y="49"/>
                  <a:pt x="0" y="19"/>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17" name="任意多边形 216"/>
          <p:cNvSpPr/>
          <p:nvPr>
            <p:custDataLst>
              <p:tags r:id="rId74"/>
            </p:custDataLst>
          </p:nvPr>
        </p:nvSpPr>
        <p:spPr bwMode="auto">
          <a:xfrm>
            <a:off x="4455462" y="2109065"/>
            <a:ext cx="93069" cy="70851"/>
          </a:xfrm>
          <a:custGeom>
            <a:avLst/>
            <a:gdLst>
              <a:gd name="T0" fmla="*/ 0 w 53"/>
              <a:gd name="T1" fmla="*/ 20 h 49"/>
              <a:gd name="T2" fmla="*/ 23 w 53"/>
              <a:gd name="T3" fmla="*/ 0 h 49"/>
              <a:gd name="T4" fmla="*/ 53 w 53"/>
              <a:gd name="T5" fmla="*/ 11 h 49"/>
              <a:gd name="T6" fmla="*/ 0 w 53"/>
              <a:gd name="T7" fmla="*/ 20 h 49"/>
            </a:gdLst>
            <a:ahLst/>
            <a:cxnLst>
              <a:cxn ang="0">
                <a:pos x="T0" y="T1"/>
              </a:cxn>
              <a:cxn ang="0">
                <a:pos x="T2" y="T3"/>
              </a:cxn>
              <a:cxn ang="0">
                <a:pos x="T4" y="T5"/>
              </a:cxn>
              <a:cxn ang="0">
                <a:pos x="T6" y="T7"/>
              </a:cxn>
            </a:cxnLst>
            <a:rect l="0" t="0" r="r" b="b"/>
            <a:pathLst>
              <a:path w="53" h="49">
                <a:moveTo>
                  <a:pt x="0" y="20"/>
                </a:moveTo>
                <a:cubicBezTo>
                  <a:pt x="0" y="20"/>
                  <a:pt x="7" y="1"/>
                  <a:pt x="23" y="0"/>
                </a:cubicBezTo>
                <a:cubicBezTo>
                  <a:pt x="39" y="0"/>
                  <a:pt x="53" y="11"/>
                  <a:pt x="53" y="11"/>
                </a:cubicBezTo>
                <a:cubicBezTo>
                  <a:pt x="53" y="11"/>
                  <a:pt x="26" y="49"/>
                  <a:pt x="0" y="20"/>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18" name="任意多边形 217"/>
          <p:cNvSpPr/>
          <p:nvPr>
            <p:custDataLst>
              <p:tags r:id="rId75"/>
            </p:custDataLst>
          </p:nvPr>
        </p:nvSpPr>
        <p:spPr bwMode="auto">
          <a:xfrm>
            <a:off x="4575471" y="2087111"/>
            <a:ext cx="79599" cy="63866"/>
          </a:xfrm>
          <a:custGeom>
            <a:avLst/>
            <a:gdLst>
              <a:gd name="T0" fmla="*/ 0 w 45"/>
              <a:gd name="T1" fmla="*/ 15 h 44"/>
              <a:gd name="T2" fmla="*/ 23 w 45"/>
              <a:gd name="T3" fmla="*/ 4 h 44"/>
              <a:gd name="T4" fmla="*/ 45 w 45"/>
              <a:gd name="T5" fmla="*/ 19 h 44"/>
              <a:gd name="T6" fmla="*/ 0 w 45"/>
              <a:gd name="T7" fmla="*/ 15 h 44"/>
            </a:gdLst>
            <a:ahLst/>
            <a:cxnLst>
              <a:cxn ang="0">
                <a:pos x="T0" y="T1"/>
              </a:cxn>
              <a:cxn ang="0">
                <a:pos x="T2" y="T3"/>
              </a:cxn>
              <a:cxn ang="0">
                <a:pos x="T4" y="T5"/>
              </a:cxn>
              <a:cxn ang="0">
                <a:pos x="T6" y="T7"/>
              </a:cxn>
            </a:cxnLst>
            <a:rect l="0" t="0" r="r" b="b"/>
            <a:pathLst>
              <a:path w="45" h="44">
                <a:moveTo>
                  <a:pt x="0" y="15"/>
                </a:moveTo>
                <a:cubicBezTo>
                  <a:pt x="0" y="15"/>
                  <a:pt x="10" y="0"/>
                  <a:pt x="23" y="4"/>
                </a:cubicBezTo>
                <a:cubicBezTo>
                  <a:pt x="37" y="8"/>
                  <a:pt x="45" y="19"/>
                  <a:pt x="45" y="19"/>
                </a:cubicBezTo>
                <a:cubicBezTo>
                  <a:pt x="45" y="19"/>
                  <a:pt x="15" y="44"/>
                  <a:pt x="0" y="15"/>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19" name="任意多边形 218"/>
          <p:cNvSpPr/>
          <p:nvPr>
            <p:custDataLst>
              <p:tags r:id="rId76"/>
            </p:custDataLst>
          </p:nvPr>
        </p:nvSpPr>
        <p:spPr bwMode="auto">
          <a:xfrm>
            <a:off x="4564450" y="2139002"/>
            <a:ext cx="79599" cy="63866"/>
          </a:xfrm>
          <a:custGeom>
            <a:avLst/>
            <a:gdLst>
              <a:gd name="T0" fmla="*/ 0 w 45"/>
              <a:gd name="T1" fmla="*/ 14 h 44"/>
              <a:gd name="T2" fmla="*/ 23 w 45"/>
              <a:gd name="T3" fmla="*/ 4 h 44"/>
              <a:gd name="T4" fmla="*/ 45 w 45"/>
              <a:gd name="T5" fmla="*/ 19 h 44"/>
              <a:gd name="T6" fmla="*/ 0 w 45"/>
              <a:gd name="T7" fmla="*/ 14 h 44"/>
            </a:gdLst>
            <a:ahLst/>
            <a:cxnLst>
              <a:cxn ang="0">
                <a:pos x="T0" y="T1"/>
              </a:cxn>
              <a:cxn ang="0">
                <a:pos x="T2" y="T3"/>
              </a:cxn>
              <a:cxn ang="0">
                <a:pos x="T4" y="T5"/>
              </a:cxn>
              <a:cxn ang="0">
                <a:pos x="T6" y="T7"/>
              </a:cxn>
            </a:cxnLst>
            <a:rect l="0" t="0" r="r" b="b"/>
            <a:pathLst>
              <a:path w="45" h="44">
                <a:moveTo>
                  <a:pt x="0" y="14"/>
                </a:moveTo>
                <a:cubicBezTo>
                  <a:pt x="0" y="14"/>
                  <a:pt x="10" y="0"/>
                  <a:pt x="23" y="4"/>
                </a:cubicBezTo>
                <a:cubicBezTo>
                  <a:pt x="37" y="7"/>
                  <a:pt x="45" y="19"/>
                  <a:pt x="45" y="19"/>
                </a:cubicBezTo>
                <a:cubicBezTo>
                  <a:pt x="45" y="19"/>
                  <a:pt x="15" y="44"/>
                  <a:pt x="0" y="14"/>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20" name="任意多边形 219"/>
          <p:cNvSpPr/>
          <p:nvPr>
            <p:custDataLst>
              <p:tags r:id="rId77"/>
            </p:custDataLst>
          </p:nvPr>
        </p:nvSpPr>
        <p:spPr bwMode="auto">
          <a:xfrm>
            <a:off x="4829807" y="2267927"/>
            <a:ext cx="222432" cy="331025"/>
          </a:xfrm>
          <a:custGeom>
            <a:avLst/>
            <a:gdLst>
              <a:gd name="T0" fmla="*/ 130 w 164"/>
              <a:gd name="T1" fmla="*/ 299 h 299"/>
              <a:gd name="T2" fmla="*/ 123 w 164"/>
              <a:gd name="T3" fmla="*/ 132 h 299"/>
              <a:gd name="T4" fmla="*/ 161 w 164"/>
              <a:gd name="T5" fmla="*/ 47 h 299"/>
              <a:gd name="T6" fmla="*/ 143 w 164"/>
              <a:gd name="T7" fmla="*/ 51 h 299"/>
              <a:gd name="T8" fmla="*/ 108 w 164"/>
              <a:gd name="T9" fmla="*/ 75 h 299"/>
              <a:gd name="T10" fmla="*/ 80 w 164"/>
              <a:gd name="T11" fmla="*/ 6 h 299"/>
              <a:gd name="T12" fmla="*/ 77 w 164"/>
              <a:gd name="T13" fmla="*/ 51 h 299"/>
              <a:gd name="T14" fmla="*/ 48 w 164"/>
              <a:gd name="T15" fmla="*/ 33 h 299"/>
              <a:gd name="T16" fmla="*/ 27 w 164"/>
              <a:gd name="T17" fmla="*/ 16 h 299"/>
              <a:gd name="T18" fmla="*/ 52 w 164"/>
              <a:gd name="T19" fmla="*/ 74 h 299"/>
              <a:gd name="T20" fmla="*/ 10 w 164"/>
              <a:gd name="T21" fmla="*/ 35 h 299"/>
              <a:gd name="T22" fmla="*/ 9 w 164"/>
              <a:gd name="T23" fmla="*/ 53 h 299"/>
              <a:gd name="T24" fmla="*/ 43 w 164"/>
              <a:gd name="T25" fmla="*/ 93 h 299"/>
              <a:gd name="T26" fmla="*/ 10 w 164"/>
              <a:gd name="T27" fmla="*/ 75 h 299"/>
              <a:gd name="T28" fmla="*/ 20 w 164"/>
              <a:gd name="T29" fmla="*/ 97 h 299"/>
              <a:gd name="T30" fmla="*/ 71 w 164"/>
              <a:gd name="T31" fmla="*/ 161 h 299"/>
              <a:gd name="T32" fmla="*/ 62 w 164"/>
              <a:gd name="T3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99">
                <a:moveTo>
                  <a:pt x="130" y="299"/>
                </a:moveTo>
                <a:cubicBezTo>
                  <a:pt x="130" y="299"/>
                  <a:pt x="107" y="195"/>
                  <a:pt x="123" y="132"/>
                </a:cubicBezTo>
                <a:cubicBezTo>
                  <a:pt x="139" y="70"/>
                  <a:pt x="164" y="57"/>
                  <a:pt x="161" y="47"/>
                </a:cubicBezTo>
                <a:cubicBezTo>
                  <a:pt x="159" y="38"/>
                  <a:pt x="147" y="42"/>
                  <a:pt x="143" y="51"/>
                </a:cubicBezTo>
                <a:cubicBezTo>
                  <a:pt x="139" y="60"/>
                  <a:pt x="123" y="78"/>
                  <a:pt x="108" y="75"/>
                </a:cubicBezTo>
                <a:cubicBezTo>
                  <a:pt x="94" y="72"/>
                  <a:pt x="91" y="12"/>
                  <a:pt x="80" y="6"/>
                </a:cubicBezTo>
                <a:cubicBezTo>
                  <a:pt x="70" y="0"/>
                  <a:pt x="73" y="27"/>
                  <a:pt x="77" y="51"/>
                </a:cubicBezTo>
                <a:cubicBezTo>
                  <a:pt x="81" y="75"/>
                  <a:pt x="60" y="62"/>
                  <a:pt x="48" y="33"/>
                </a:cubicBezTo>
                <a:cubicBezTo>
                  <a:pt x="36" y="4"/>
                  <a:pt x="28" y="12"/>
                  <a:pt x="27" y="16"/>
                </a:cubicBezTo>
                <a:cubicBezTo>
                  <a:pt x="25" y="20"/>
                  <a:pt x="54" y="72"/>
                  <a:pt x="52" y="74"/>
                </a:cubicBezTo>
                <a:cubicBezTo>
                  <a:pt x="49" y="77"/>
                  <a:pt x="13" y="34"/>
                  <a:pt x="10" y="35"/>
                </a:cubicBezTo>
                <a:cubicBezTo>
                  <a:pt x="6" y="36"/>
                  <a:pt x="0" y="39"/>
                  <a:pt x="9" y="53"/>
                </a:cubicBezTo>
                <a:cubicBezTo>
                  <a:pt x="17" y="66"/>
                  <a:pt x="44" y="89"/>
                  <a:pt x="43" y="93"/>
                </a:cubicBezTo>
                <a:cubicBezTo>
                  <a:pt x="41" y="97"/>
                  <a:pt x="18" y="76"/>
                  <a:pt x="10" y="75"/>
                </a:cubicBezTo>
                <a:cubicBezTo>
                  <a:pt x="2" y="75"/>
                  <a:pt x="5" y="86"/>
                  <a:pt x="20" y="97"/>
                </a:cubicBezTo>
                <a:cubicBezTo>
                  <a:pt x="34" y="108"/>
                  <a:pt x="71" y="121"/>
                  <a:pt x="71" y="161"/>
                </a:cubicBezTo>
                <a:cubicBezTo>
                  <a:pt x="72" y="201"/>
                  <a:pt x="62" y="299"/>
                  <a:pt x="62" y="299"/>
                </a:cubicBezTo>
              </a:path>
            </a:pathLst>
          </a:custGeom>
          <a:solidFill>
            <a:srgbClr val="FFC000">
              <a:lumMod val="75000"/>
            </a:srgbClr>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21" name="任意多边形 220"/>
          <p:cNvSpPr/>
          <p:nvPr>
            <p:custDataLst>
              <p:tags r:id="rId78"/>
            </p:custDataLst>
          </p:nvPr>
        </p:nvSpPr>
        <p:spPr bwMode="auto">
          <a:xfrm>
            <a:off x="4885415" y="2165010"/>
            <a:ext cx="98963" cy="96005"/>
          </a:xfrm>
          <a:custGeom>
            <a:avLst/>
            <a:gdLst>
              <a:gd name="T0" fmla="*/ 32 w 73"/>
              <a:gd name="T1" fmla="*/ 87 h 87"/>
              <a:gd name="T2" fmla="*/ 1 w 73"/>
              <a:gd name="T3" fmla="*/ 50 h 87"/>
              <a:gd name="T4" fmla="*/ 14 w 73"/>
              <a:gd name="T5" fmla="*/ 0 h 87"/>
              <a:gd name="T6" fmla="*/ 32 w 73"/>
              <a:gd name="T7" fmla="*/ 87 h 87"/>
            </a:gdLst>
            <a:ahLst/>
            <a:cxnLst>
              <a:cxn ang="0">
                <a:pos x="T0" y="T1"/>
              </a:cxn>
              <a:cxn ang="0">
                <a:pos x="T2" y="T3"/>
              </a:cxn>
              <a:cxn ang="0">
                <a:pos x="T4" y="T5"/>
              </a:cxn>
              <a:cxn ang="0">
                <a:pos x="T6" y="T7"/>
              </a:cxn>
            </a:cxnLst>
            <a:rect l="0" t="0" r="r" b="b"/>
            <a:pathLst>
              <a:path w="73" h="87">
                <a:moveTo>
                  <a:pt x="32" y="87"/>
                </a:moveTo>
                <a:cubicBezTo>
                  <a:pt x="32" y="87"/>
                  <a:pt x="3" y="78"/>
                  <a:pt x="1" y="50"/>
                </a:cubicBezTo>
                <a:cubicBezTo>
                  <a:pt x="0" y="23"/>
                  <a:pt x="14" y="0"/>
                  <a:pt x="14" y="0"/>
                </a:cubicBezTo>
                <a:cubicBezTo>
                  <a:pt x="14" y="0"/>
                  <a:pt x="73" y="39"/>
                  <a:pt x="32" y="87"/>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22" name="任意多边形 221"/>
          <p:cNvSpPr/>
          <p:nvPr>
            <p:custDataLst>
              <p:tags r:id="rId79"/>
            </p:custDataLst>
          </p:nvPr>
        </p:nvSpPr>
        <p:spPr bwMode="auto">
          <a:xfrm>
            <a:off x="4806244" y="2199571"/>
            <a:ext cx="79171" cy="67587"/>
          </a:xfrm>
          <a:custGeom>
            <a:avLst/>
            <a:gdLst>
              <a:gd name="T0" fmla="*/ 38 w 58"/>
              <a:gd name="T1" fmla="*/ 61 h 61"/>
              <a:gd name="T2" fmla="*/ 7 w 58"/>
              <a:gd name="T3" fmla="*/ 41 h 61"/>
              <a:gd name="T4" fmla="*/ 5 w 58"/>
              <a:gd name="T5" fmla="*/ 0 h 61"/>
              <a:gd name="T6" fmla="*/ 38 w 58"/>
              <a:gd name="T7" fmla="*/ 61 h 61"/>
            </a:gdLst>
            <a:ahLst/>
            <a:cxnLst>
              <a:cxn ang="0">
                <a:pos x="T0" y="T1"/>
              </a:cxn>
              <a:cxn ang="0">
                <a:pos x="T2" y="T3"/>
              </a:cxn>
              <a:cxn ang="0">
                <a:pos x="T4" y="T5"/>
              </a:cxn>
              <a:cxn ang="0">
                <a:pos x="T6" y="T7"/>
              </a:cxn>
            </a:cxnLst>
            <a:rect l="0" t="0" r="r" b="b"/>
            <a:pathLst>
              <a:path w="58" h="61">
                <a:moveTo>
                  <a:pt x="38" y="61"/>
                </a:moveTo>
                <a:cubicBezTo>
                  <a:pt x="38" y="61"/>
                  <a:pt x="14" y="61"/>
                  <a:pt x="7" y="41"/>
                </a:cubicBezTo>
                <a:cubicBezTo>
                  <a:pt x="0" y="20"/>
                  <a:pt x="5" y="0"/>
                  <a:pt x="5" y="0"/>
                </a:cubicBezTo>
                <a:cubicBezTo>
                  <a:pt x="5" y="0"/>
                  <a:pt x="58" y="17"/>
                  <a:pt x="38" y="61"/>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23" name="任意多边形 222"/>
          <p:cNvSpPr/>
          <p:nvPr>
            <p:custDataLst>
              <p:tags r:id="rId80"/>
            </p:custDataLst>
          </p:nvPr>
        </p:nvSpPr>
        <p:spPr bwMode="auto">
          <a:xfrm>
            <a:off x="4950448" y="2129680"/>
            <a:ext cx="83883" cy="75268"/>
          </a:xfrm>
          <a:custGeom>
            <a:avLst/>
            <a:gdLst>
              <a:gd name="T0" fmla="*/ 17 w 62"/>
              <a:gd name="T1" fmla="*/ 68 h 68"/>
              <a:gd name="T2" fmla="*/ 9 w 62"/>
              <a:gd name="T3" fmla="*/ 31 h 68"/>
              <a:gd name="T4" fmla="*/ 36 w 62"/>
              <a:gd name="T5" fmla="*/ 0 h 68"/>
              <a:gd name="T6" fmla="*/ 17 w 62"/>
              <a:gd name="T7" fmla="*/ 68 h 68"/>
            </a:gdLst>
            <a:ahLst/>
            <a:cxnLst>
              <a:cxn ang="0">
                <a:pos x="T0" y="T1"/>
              </a:cxn>
              <a:cxn ang="0">
                <a:pos x="T2" y="T3"/>
              </a:cxn>
              <a:cxn ang="0">
                <a:pos x="T4" y="T5"/>
              </a:cxn>
              <a:cxn ang="0">
                <a:pos x="T6" y="T7"/>
              </a:cxn>
            </a:cxnLst>
            <a:rect l="0" t="0" r="r" b="b"/>
            <a:pathLst>
              <a:path w="62" h="68">
                <a:moveTo>
                  <a:pt x="17" y="68"/>
                </a:moveTo>
                <a:cubicBezTo>
                  <a:pt x="17" y="68"/>
                  <a:pt x="0" y="51"/>
                  <a:pt x="9" y="31"/>
                </a:cubicBezTo>
                <a:cubicBezTo>
                  <a:pt x="18" y="11"/>
                  <a:pt x="36" y="0"/>
                  <a:pt x="36" y="0"/>
                </a:cubicBezTo>
                <a:cubicBezTo>
                  <a:pt x="36" y="0"/>
                  <a:pt x="62" y="50"/>
                  <a:pt x="17" y="68"/>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24" name="任意多边形 223"/>
          <p:cNvSpPr/>
          <p:nvPr>
            <p:custDataLst>
              <p:tags r:id="rId81"/>
            </p:custDataLst>
          </p:nvPr>
        </p:nvSpPr>
        <p:spPr bwMode="auto">
          <a:xfrm>
            <a:off x="4774199" y="2257174"/>
            <a:ext cx="62205" cy="51459"/>
          </a:xfrm>
          <a:custGeom>
            <a:avLst/>
            <a:gdLst>
              <a:gd name="T0" fmla="*/ 42 w 46"/>
              <a:gd name="T1" fmla="*/ 41 h 47"/>
              <a:gd name="T2" fmla="*/ 12 w 46"/>
              <a:gd name="T3" fmla="*/ 32 h 47"/>
              <a:gd name="T4" fmla="*/ 0 w 46"/>
              <a:gd name="T5" fmla="*/ 0 h 47"/>
              <a:gd name="T6" fmla="*/ 42 w 46"/>
              <a:gd name="T7" fmla="*/ 41 h 47"/>
            </a:gdLst>
            <a:ahLst/>
            <a:cxnLst>
              <a:cxn ang="0">
                <a:pos x="T0" y="T1"/>
              </a:cxn>
              <a:cxn ang="0">
                <a:pos x="T2" y="T3"/>
              </a:cxn>
              <a:cxn ang="0">
                <a:pos x="T4" y="T5"/>
              </a:cxn>
              <a:cxn ang="0">
                <a:pos x="T6" y="T7"/>
              </a:cxn>
            </a:cxnLst>
            <a:rect l="0" t="0" r="r" b="b"/>
            <a:pathLst>
              <a:path w="46" h="47">
                <a:moveTo>
                  <a:pt x="42" y="41"/>
                </a:moveTo>
                <a:cubicBezTo>
                  <a:pt x="42" y="41"/>
                  <a:pt x="23" y="47"/>
                  <a:pt x="12" y="32"/>
                </a:cubicBezTo>
                <a:cubicBezTo>
                  <a:pt x="1" y="18"/>
                  <a:pt x="0" y="0"/>
                  <a:pt x="0" y="0"/>
                </a:cubicBezTo>
                <a:cubicBezTo>
                  <a:pt x="0" y="0"/>
                  <a:pt x="46" y="1"/>
                  <a:pt x="42" y="41"/>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25" name="任意多边形 224"/>
          <p:cNvSpPr/>
          <p:nvPr>
            <p:custDataLst>
              <p:tags r:id="rId82"/>
            </p:custDataLst>
          </p:nvPr>
        </p:nvSpPr>
        <p:spPr bwMode="auto">
          <a:xfrm>
            <a:off x="4756292" y="2308633"/>
            <a:ext cx="76343" cy="56835"/>
          </a:xfrm>
          <a:custGeom>
            <a:avLst/>
            <a:gdLst>
              <a:gd name="T0" fmla="*/ 56 w 56"/>
              <a:gd name="T1" fmla="*/ 38 h 51"/>
              <a:gd name="T2" fmla="*/ 25 w 56"/>
              <a:gd name="T3" fmla="*/ 44 h 51"/>
              <a:gd name="T4" fmla="*/ 0 w 56"/>
              <a:gd name="T5" fmla="*/ 20 h 51"/>
              <a:gd name="T6" fmla="*/ 56 w 56"/>
              <a:gd name="T7" fmla="*/ 38 h 51"/>
            </a:gdLst>
            <a:ahLst/>
            <a:cxnLst>
              <a:cxn ang="0">
                <a:pos x="T0" y="T1"/>
              </a:cxn>
              <a:cxn ang="0">
                <a:pos x="T2" y="T3"/>
              </a:cxn>
              <a:cxn ang="0">
                <a:pos x="T4" y="T5"/>
              </a:cxn>
              <a:cxn ang="0">
                <a:pos x="T6" y="T7"/>
              </a:cxn>
            </a:cxnLst>
            <a:rect l="0" t="0" r="r" b="b"/>
            <a:pathLst>
              <a:path w="56" h="51">
                <a:moveTo>
                  <a:pt x="56" y="38"/>
                </a:moveTo>
                <a:cubicBezTo>
                  <a:pt x="56" y="38"/>
                  <a:pt x="42" y="51"/>
                  <a:pt x="25" y="44"/>
                </a:cubicBezTo>
                <a:cubicBezTo>
                  <a:pt x="9" y="36"/>
                  <a:pt x="0" y="20"/>
                  <a:pt x="0" y="20"/>
                </a:cubicBezTo>
                <a:cubicBezTo>
                  <a:pt x="0" y="20"/>
                  <a:pt x="42" y="0"/>
                  <a:pt x="56" y="38"/>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26" name="任意多边形 225"/>
          <p:cNvSpPr/>
          <p:nvPr>
            <p:custDataLst>
              <p:tags r:id="rId83"/>
            </p:custDataLst>
          </p:nvPr>
        </p:nvSpPr>
        <p:spPr bwMode="auto">
          <a:xfrm>
            <a:off x="4772314" y="2360859"/>
            <a:ext cx="75401" cy="52995"/>
          </a:xfrm>
          <a:custGeom>
            <a:avLst/>
            <a:gdLst>
              <a:gd name="T0" fmla="*/ 55 w 55"/>
              <a:gd name="T1" fmla="*/ 21 h 48"/>
              <a:gd name="T2" fmla="*/ 34 w 55"/>
              <a:gd name="T3" fmla="*/ 44 h 48"/>
              <a:gd name="T4" fmla="*/ 0 w 55"/>
              <a:gd name="T5" fmla="*/ 41 h 48"/>
              <a:gd name="T6" fmla="*/ 55 w 55"/>
              <a:gd name="T7" fmla="*/ 21 h 48"/>
            </a:gdLst>
            <a:ahLst/>
            <a:cxnLst>
              <a:cxn ang="0">
                <a:pos x="T0" y="T1"/>
              </a:cxn>
              <a:cxn ang="0">
                <a:pos x="T2" y="T3"/>
              </a:cxn>
              <a:cxn ang="0">
                <a:pos x="T4" y="T5"/>
              </a:cxn>
              <a:cxn ang="0">
                <a:pos x="T6" y="T7"/>
              </a:cxn>
            </a:cxnLst>
            <a:rect l="0" t="0" r="r" b="b"/>
            <a:pathLst>
              <a:path w="55" h="48">
                <a:moveTo>
                  <a:pt x="55" y="21"/>
                </a:moveTo>
                <a:cubicBezTo>
                  <a:pt x="55" y="21"/>
                  <a:pt x="52" y="41"/>
                  <a:pt x="34" y="44"/>
                </a:cubicBezTo>
                <a:cubicBezTo>
                  <a:pt x="17" y="48"/>
                  <a:pt x="0" y="41"/>
                  <a:pt x="0" y="41"/>
                </a:cubicBezTo>
                <a:cubicBezTo>
                  <a:pt x="0" y="41"/>
                  <a:pt x="20" y="0"/>
                  <a:pt x="55" y="21"/>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27" name="任意多边形 226"/>
          <p:cNvSpPr/>
          <p:nvPr>
            <p:custDataLst>
              <p:tags r:id="rId84"/>
            </p:custDataLst>
          </p:nvPr>
        </p:nvSpPr>
        <p:spPr bwMode="auto">
          <a:xfrm>
            <a:off x="4706338" y="2342427"/>
            <a:ext cx="76343" cy="53763"/>
          </a:xfrm>
          <a:custGeom>
            <a:avLst/>
            <a:gdLst>
              <a:gd name="T0" fmla="*/ 56 w 56"/>
              <a:gd name="T1" fmla="*/ 24 h 49"/>
              <a:gd name="T2" fmla="*/ 34 w 56"/>
              <a:gd name="T3" fmla="*/ 46 h 49"/>
              <a:gd name="T4" fmla="*/ 0 w 56"/>
              <a:gd name="T5" fmla="*/ 41 h 49"/>
              <a:gd name="T6" fmla="*/ 56 w 56"/>
              <a:gd name="T7" fmla="*/ 24 h 49"/>
            </a:gdLst>
            <a:ahLst/>
            <a:cxnLst>
              <a:cxn ang="0">
                <a:pos x="T0" y="T1"/>
              </a:cxn>
              <a:cxn ang="0">
                <a:pos x="T2" y="T3"/>
              </a:cxn>
              <a:cxn ang="0">
                <a:pos x="T4" y="T5"/>
              </a:cxn>
              <a:cxn ang="0">
                <a:pos x="T6" y="T7"/>
              </a:cxn>
            </a:cxnLst>
            <a:rect l="0" t="0" r="r" b="b"/>
            <a:pathLst>
              <a:path w="56" h="49">
                <a:moveTo>
                  <a:pt x="56" y="24"/>
                </a:moveTo>
                <a:cubicBezTo>
                  <a:pt x="56" y="24"/>
                  <a:pt x="52" y="43"/>
                  <a:pt x="34" y="46"/>
                </a:cubicBezTo>
                <a:cubicBezTo>
                  <a:pt x="16" y="49"/>
                  <a:pt x="0" y="41"/>
                  <a:pt x="0" y="41"/>
                </a:cubicBezTo>
                <a:cubicBezTo>
                  <a:pt x="0" y="41"/>
                  <a:pt x="22" y="0"/>
                  <a:pt x="56" y="24"/>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28" name="任意多边形 227"/>
          <p:cNvSpPr/>
          <p:nvPr>
            <p:custDataLst>
              <p:tags r:id="rId85"/>
            </p:custDataLst>
          </p:nvPr>
        </p:nvSpPr>
        <p:spPr bwMode="auto">
          <a:xfrm>
            <a:off x="4712936" y="2264855"/>
            <a:ext cx="76343" cy="57603"/>
          </a:xfrm>
          <a:custGeom>
            <a:avLst/>
            <a:gdLst>
              <a:gd name="T0" fmla="*/ 56 w 56"/>
              <a:gd name="T1" fmla="*/ 38 h 52"/>
              <a:gd name="T2" fmla="*/ 25 w 56"/>
              <a:gd name="T3" fmla="*/ 44 h 52"/>
              <a:gd name="T4" fmla="*/ 0 w 56"/>
              <a:gd name="T5" fmla="*/ 22 h 52"/>
              <a:gd name="T6" fmla="*/ 56 w 56"/>
              <a:gd name="T7" fmla="*/ 38 h 52"/>
            </a:gdLst>
            <a:ahLst/>
            <a:cxnLst>
              <a:cxn ang="0">
                <a:pos x="T0" y="T1"/>
              </a:cxn>
              <a:cxn ang="0">
                <a:pos x="T2" y="T3"/>
              </a:cxn>
              <a:cxn ang="0">
                <a:pos x="T4" y="T5"/>
              </a:cxn>
              <a:cxn ang="0">
                <a:pos x="T6" y="T7"/>
              </a:cxn>
            </a:cxnLst>
            <a:rect l="0" t="0" r="r" b="b"/>
            <a:pathLst>
              <a:path w="56" h="52">
                <a:moveTo>
                  <a:pt x="56" y="38"/>
                </a:moveTo>
                <a:cubicBezTo>
                  <a:pt x="56" y="38"/>
                  <a:pt x="42" y="52"/>
                  <a:pt x="25" y="44"/>
                </a:cubicBezTo>
                <a:cubicBezTo>
                  <a:pt x="9" y="37"/>
                  <a:pt x="0" y="22"/>
                  <a:pt x="0" y="22"/>
                </a:cubicBezTo>
                <a:cubicBezTo>
                  <a:pt x="0" y="22"/>
                  <a:pt x="40" y="0"/>
                  <a:pt x="56" y="38"/>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29" name="任意多边形 228"/>
          <p:cNvSpPr/>
          <p:nvPr>
            <p:custDataLst>
              <p:tags r:id="rId86"/>
            </p:custDataLst>
          </p:nvPr>
        </p:nvSpPr>
        <p:spPr bwMode="auto">
          <a:xfrm>
            <a:off x="4684661" y="2307097"/>
            <a:ext cx="65033" cy="45315"/>
          </a:xfrm>
          <a:custGeom>
            <a:avLst/>
            <a:gdLst>
              <a:gd name="T0" fmla="*/ 48 w 48"/>
              <a:gd name="T1" fmla="*/ 26 h 41"/>
              <a:gd name="T2" fmla="*/ 26 w 48"/>
              <a:gd name="T3" fmla="*/ 39 h 41"/>
              <a:gd name="T4" fmla="*/ 0 w 48"/>
              <a:gd name="T5" fmla="*/ 28 h 41"/>
              <a:gd name="T6" fmla="*/ 48 w 48"/>
              <a:gd name="T7" fmla="*/ 26 h 41"/>
            </a:gdLst>
            <a:ahLst/>
            <a:cxnLst>
              <a:cxn ang="0">
                <a:pos x="T0" y="T1"/>
              </a:cxn>
              <a:cxn ang="0">
                <a:pos x="T2" y="T3"/>
              </a:cxn>
              <a:cxn ang="0">
                <a:pos x="T4" y="T5"/>
              </a:cxn>
              <a:cxn ang="0">
                <a:pos x="T6" y="T7"/>
              </a:cxn>
            </a:cxnLst>
            <a:rect l="0" t="0" r="r" b="b"/>
            <a:pathLst>
              <a:path w="48" h="41">
                <a:moveTo>
                  <a:pt x="48" y="26"/>
                </a:moveTo>
                <a:cubicBezTo>
                  <a:pt x="48" y="26"/>
                  <a:pt x="41" y="41"/>
                  <a:pt x="26" y="39"/>
                </a:cubicBezTo>
                <a:cubicBezTo>
                  <a:pt x="11" y="37"/>
                  <a:pt x="0" y="28"/>
                  <a:pt x="0" y="28"/>
                </a:cubicBezTo>
                <a:cubicBezTo>
                  <a:pt x="0" y="28"/>
                  <a:pt x="27" y="0"/>
                  <a:pt x="48" y="26"/>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30" name="任意多边形 229"/>
          <p:cNvSpPr/>
          <p:nvPr>
            <p:custDataLst>
              <p:tags r:id="rId87"/>
            </p:custDataLst>
          </p:nvPr>
        </p:nvSpPr>
        <p:spPr bwMode="auto">
          <a:xfrm>
            <a:off x="4736499" y="2195731"/>
            <a:ext cx="52780" cy="46082"/>
          </a:xfrm>
          <a:custGeom>
            <a:avLst/>
            <a:gdLst>
              <a:gd name="T0" fmla="*/ 39 w 39"/>
              <a:gd name="T1" fmla="*/ 34 h 41"/>
              <a:gd name="T2" fmla="*/ 13 w 39"/>
              <a:gd name="T3" fmla="*/ 30 h 41"/>
              <a:gd name="T4" fmla="*/ 0 w 39"/>
              <a:gd name="T5" fmla="*/ 6 h 41"/>
              <a:gd name="T6" fmla="*/ 39 w 39"/>
              <a:gd name="T7" fmla="*/ 34 h 41"/>
            </a:gdLst>
            <a:ahLst/>
            <a:cxnLst>
              <a:cxn ang="0">
                <a:pos x="T0" y="T1"/>
              </a:cxn>
              <a:cxn ang="0">
                <a:pos x="T2" y="T3"/>
              </a:cxn>
              <a:cxn ang="0">
                <a:pos x="T4" y="T5"/>
              </a:cxn>
              <a:cxn ang="0">
                <a:pos x="T6" y="T7"/>
              </a:cxn>
            </a:cxnLst>
            <a:rect l="0" t="0" r="r" b="b"/>
            <a:pathLst>
              <a:path w="39" h="41">
                <a:moveTo>
                  <a:pt x="39" y="34"/>
                </a:moveTo>
                <a:cubicBezTo>
                  <a:pt x="39" y="34"/>
                  <a:pt x="24" y="41"/>
                  <a:pt x="13" y="30"/>
                </a:cubicBezTo>
                <a:cubicBezTo>
                  <a:pt x="3" y="20"/>
                  <a:pt x="0" y="6"/>
                  <a:pt x="0" y="6"/>
                </a:cubicBezTo>
                <a:cubicBezTo>
                  <a:pt x="0" y="6"/>
                  <a:pt x="37" y="0"/>
                  <a:pt x="39" y="34"/>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31" name="任意多边形 230"/>
          <p:cNvSpPr/>
          <p:nvPr>
            <p:custDataLst>
              <p:tags r:id="rId88"/>
            </p:custDataLst>
          </p:nvPr>
        </p:nvSpPr>
        <p:spPr bwMode="auto">
          <a:xfrm>
            <a:off x="4687488" y="2165010"/>
            <a:ext cx="41470" cy="35330"/>
          </a:xfrm>
          <a:custGeom>
            <a:avLst/>
            <a:gdLst>
              <a:gd name="T0" fmla="*/ 31 w 31"/>
              <a:gd name="T1" fmla="*/ 27 h 32"/>
              <a:gd name="T2" fmla="*/ 11 w 31"/>
              <a:gd name="T3" fmla="*/ 24 h 32"/>
              <a:gd name="T4" fmla="*/ 0 w 31"/>
              <a:gd name="T5" fmla="*/ 4 h 32"/>
              <a:gd name="T6" fmla="*/ 31 w 31"/>
              <a:gd name="T7" fmla="*/ 27 h 32"/>
            </a:gdLst>
            <a:ahLst/>
            <a:cxnLst>
              <a:cxn ang="0">
                <a:pos x="T0" y="T1"/>
              </a:cxn>
              <a:cxn ang="0">
                <a:pos x="T2" y="T3"/>
              </a:cxn>
              <a:cxn ang="0">
                <a:pos x="T4" y="T5"/>
              </a:cxn>
              <a:cxn ang="0">
                <a:pos x="T6" y="T7"/>
              </a:cxn>
            </a:cxnLst>
            <a:rect l="0" t="0" r="r" b="b"/>
            <a:pathLst>
              <a:path w="31" h="32">
                <a:moveTo>
                  <a:pt x="31" y="27"/>
                </a:moveTo>
                <a:cubicBezTo>
                  <a:pt x="31" y="27"/>
                  <a:pt x="19" y="32"/>
                  <a:pt x="11" y="24"/>
                </a:cubicBezTo>
                <a:cubicBezTo>
                  <a:pt x="2" y="16"/>
                  <a:pt x="0" y="4"/>
                  <a:pt x="0" y="4"/>
                </a:cubicBezTo>
                <a:cubicBezTo>
                  <a:pt x="0" y="4"/>
                  <a:pt x="30" y="0"/>
                  <a:pt x="31" y="27"/>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32" name="任意多边形 231"/>
          <p:cNvSpPr/>
          <p:nvPr>
            <p:custDataLst>
              <p:tags r:id="rId89"/>
            </p:custDataLst>
          </p:nvPr>
        </p:nvSpPr>
        <p:spPr bwMode="auto">
          <a:xfrm>
            <a:off x="4761947" y="2150417"/>
            <a:ext cx="51838" cy="44546"/>
          </a:xfrm>
          <a:custGeom>
            <a:avLst/>
            <a:gdLst>
              <a:gd name="T0" fmla="*/ 32 w 38"/>
              <a:gd name="T1" fmla="*/ 36 h 40"/>
              <a:gd name="T2" fmla="*/ 8 w 38"/>
              <a:gd name="T3" fmla="*/ 27 h 40"/>
              <a:gd name="T4" fmla="*/ 0 w 38"/>
              <a:gd name="T5" fmla="*/ 0 h 40"/>
              <a:gd name="T6" fmla="*/ 32 w 38"/>
              <a:gd name="T7" fmla="*/ 36 h 40"/>
            </a:gdLst>
            <a:ahLst/>
            <a:cxnLst>
              <a:cxn ang="0">
                <a:pos x="T0" y="T1"/>
              </a:cxn>
              <a:cxn ang="0">
                <a:pos x="T2" y="T3"/>
              </a:cxn>
              <a:cxn ang="0">
                <a:pos x="T4" y="T5"/>
              </a:cxn>
              <a:cxn ang="0">
                <a:pos x="T6" y="T7"/>
              </a:cxn>
            </a:cxnLst>
            <a:rect l="0" t="0" r="r" b="b"/>
            <a:pathLst>
              <a:path w="38" h="40">
                <a:moveTo>
                  <a:pt x="32" y="36"/>
                </a:moveTo>
                <a:cubicBezTo>
                  <a:pt x="32" y="36"/>
                  <a:pt x="16" y="40"/>
                  <a:pt x="8" y="27"/>
                </a:cubicBezTo>
                <a:cubicBezTo>
                  <a:pt x="0" y="15"/>
                  <a:pt x="0" y="0"/>
                  <a:pt x="0" y="0"/>
                </a:cubicBezTo>
                <a:cubicBezTo>
                  <a:pt x="0" y="0"/>
                  <a:pt x="38" y="4"/>
                  <a:pt x="32" y="36"/>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33" name="任意多边形 232"/>
          <p:cNvSpPr/>
          <p:nvPr>
            <p:custDataLst>
              <p:tags r:id="rId90"/>
            </p:custDataLst>
          </p:nvPr>
        </p:nvSpPr>
        <p:spPr bwMode="auto">
          <a:xfrm>
            <a:off x="4768544" y="2094350"/>
            <a:ext cx="51838" cy="44546"/>
          </a:xfrm>
          <a:custGeom>
            <a:avLst/>
            <a:gdLst>
              <a:gd name="T0" fmla="*/ 31 w 38"/>
              <a:gd name="T1" fmla="*/ 36 h 40"/>
              <a:gd name="T2" fmla="*/ 8 w 38"/>
              <a:gd name="T3" fmla="*/ 27 h 40"/>
              <a:gd name="T4" fmla="*/ 0 w 38"/>
              <a:gd name="T5" fmla="*/ 0 h 40"/>
              <a:gd name="T6" fmla="*/ 31 w 38"/>
              <a:gd name="T7" fmla="*/ 36 h 40"/>
            </a:gdLst>
            <a:ahLst/>
            <a:cxnLst>
              <a:cxn ang="0">
                <a:pos x="T0" y="T1"/>
              </a:cxn>
              <a:cxn ang="0">
                <a:pos x="T2" y="T3"/>
              </a:cxn>
              <a:cxn ang="0">
                <a:pos x="T4" y="T5"/>
              </a:cxn>
              <a:cxn ang="0">
                <a:pos x="T6" y="T7"/>
              </a:cxn>
            </a:cxnLst>
            <a:rect l="0" t="0" r="r" b="b"/>
            <a:pathLst>
              <a:path w="38" h="40">
                <a:moveTo>
                  <a:pt x="31" y="36"/>
                </a:moveTo>
                <a:cubicBezTo>
                  <a:pt x="31" y="36"/>
                  <a:pt x="15" y="40"/>
                  <a:pt x="8" y="27"/>
                </a:cubicBezTo>
                <a:cubicBezTo>
                  <a:pt x="0" y="14"/>
                  <a:pt x="0" y="0"/>
                  <a:pt x="0" y="0"/>
                </a:cubicBezTo>
                <a:cubicBezTo>
                  <a:pt x="0" y="0"/>
                  <a:pt x="38" y="3"/>
                  <a:pt x="31" y="36"/>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34" name="任意多边形 233"/>
          <p:cNvSpPr/>
          <p:nvPr>
            <p:custDataLst>
              <p:tags r:id="rId91"/>
            </p:custDataLst>
          </p:nvPr>
        </p:nvSpPr>
        <p:spPr bwMode="auto">
          <a:xfrm>
            <a:off x="4910863" y="2031371"/>
            <a:ext cx="58435" cy="49923"/>
          </a:xfrm>
          <a:custGeom>
            <a:avLst/>
            <a:gdLst>
              <a:gd name="T0" fmla="*/ 11 w 43"/>
              <a:gd name="T1" fmla="*/ 45 h 45"/>
              <a:gd name="T2" fmla="*/ 7 w 43"/>
              <a:gd name="T3" fmla="*/ 20 h 45"/>
              <a:gd name="T4" fmla="*/ 27 w 43"/>
              <a:gd name="T5" fmla="*/ 0 h 45"/>
              <a:gd name="T6" fmla="*/ 11 w 43"/>
              <a:gd name="T7" fmla="*/ 45 h 45"/>
            </a:gdLst>
            <a:ahLst/>
            <a:cxnLst>
              <a:cxn ang="0">
                <a:pos x="T0" y="T1"/>
              </a:cxn>
              <a:cxn ang="0">
                <a:pos x="T2" y="T3"/>
              </a:cxn>
              <a:cxn ang="0">
                <a:pos x="T4" y="T5"/>
              </a:cxn>
              <a:cxn ang="0">
                <a:pos x="T6" y="T7"/>
              </a:cxn>
            </a:cxnLst>
            <a:rect l="0" t="0" r="r" b="b"/>
            <a:pathLst>
              <a:path w="43" h="45">
                <a:moveTo>
                  <a:pt x="11" y="45"/>
                </a:moveTo>
                <a:cubicBezTo>
                  <a:pt x="11" y="45"/>
                  <a:pt x="0" y="33"/>
                  <a:pt x="7" y="20"/>
                </a:cubicBezTo>
                <a:cubicBezTo>
                  <a:pt x="14" y="7"/>
                  <a:pt x="27" y="0"/>
                  <a:pt x="27" y="0"/>
                </a:cubicBezTo>
                <a:cubicBezTo>
                  <a:pt x="27" y="0"/>
                  <a:pt x="43" y="34"/>
                  <a:pt x="11" y="45"/>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35" name="任意多边形 234"/>
          <p:cNvSpPr/>
          <p:nvPr>
            <p:custDataLst>
              <p:tags r:id="rId92"/>
            </p:custDataLst>
          </p:nvPr>
        </p:nvSpPr>
        <p:spPr bwMode="auto">
          <a:xfrm>
            <a:off x="5110674" y="2152721"/>
            <a:ext cx="48068" cy="37634"/>
          </a:xfrm>
          <a:custGeom>
            <a:avLst/>
            <a:gdLst>
              <a:gd name="T0" fmla="*/ 3 w 35"/>
              <a:gd name="T1" fmla="*/ 29 h 34"/>
              <a:gd name="T2" fmla="*/ 11 w 35"/>
              <a:gd name="T3" fmla="*/ 8 h 34"/>
              <a:gd name="T4" fmla="*/ 35 w 35"/>
              <a:gd name="T5" fmla="*/ 0 h 34"/>
              <a:gd name="T6" fmla="*/ 3 w 35"/>
              <a:gd name="T7" fmla="*/ 29 h 34"/>
            </a:gdLst>
            <a:ahLst/>
            <a:cxnLst>
              <a:cxn ang="0">
                <a:pos x="T0" y="T1"/>
              </a:cxn>
              <a:cxn ang="0">
                <a:pos x="T2" y="T3"/>
              </a:cxn>
              <a:cxn ang="0">
                <a:pos x="T4" y="T5"/>
              </a:cxn>
              <a:cxn ang="0">
                <a:pos x="T6" y="T7"/>
              </a:cxn>
            </a:cxnLst>
            <a:rect l="0" t="0" r="r" b="b"/>
            <a:pathLst>
              <a:path w="35" h="34">
                <a:moveTo>
                  <a:pt x="3" y="29"/>
                </a:moveTo>
                <a:cubicBezTo>
                  <a:pt x="3" y="29"/>
                  <a:pt x="0" y="15"/>
                  <a:pt x="11" y="8"/>
                </a:cubicBezTo>
                <a:cubicBezTo>
                  <a:pt x="22" y="0"/>
                  <a:pt x="35" y="0"/>
                  <a:pt x="35" y="0"/>
                </a:cubicBezTo>
                <a:cubicBezTo>
                  <a:pt x="35" y="0"/>
                  <a:pt x="33" y="34"/>
                  <a:pt x="3" y="29"/>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36" name="任意多边形 235"/>
          <p:cNvSpPr/>
          <p:nvPr>
            <p:custDataLst>
              <p:tags r:id="rId93"/>
            </p:custDataLst>
          </p:nvPr>
        </p:nvSpPr>
        <p:spPr bwMode="auto">
          <a:xfrm>
            <a:off x="5189845" y="2244886"/>
            <a:ext cx="47125" cy="37634"/>
          </a:xfrm>
          <a:custGeom>
            <a:avLst/>
            <a:gdLst>
              <a:gd name="T0" fmla="*/ 3 w 35"/>
              <a:gd name="T1" fmla="*/ 28 h 34"/>
              <a:gd name="T2" fmla="*/ 11 w 35"/>
              <a:gd name="T3" fmla="*/ 7 h 34"/>
              <a:gd name="T4" fmla="*/ 35 w 35"/>
              <a:gd name="T5" fmla="*/ 0 h 34"/>
              <a:gd name="T6" fmla="*/ 3 w 35"/>
              <a:gd name="T7" fmla="*/ 28 h 34"/>
            </a:gdLst>
            <a:ahLst/>
            <a:cxnLst>
              <a:cxn ang="0">
                <a:pos x="T0" y="T1"/>
              </a:cxn>
              <a:cxn ang="0">
                <a:pos x="T2" y="T3"/>
              </a:cxn>
              <a:cxn ang="0">
                <a:pos x="T4" y="T5"/>
              </a:cxn>
              <a:cxn ang="0">
                <a:pos x="T6" y="T7"/>
              </a:cxn>
            </a:cxnLst>
            <a:rect l="0" t="0" r="r" b="b"/>
            <a:pathLst>
              <a:path w="35" h="34">
                <a:moveTo>
                  <a:pt x="3" y="28"/>
                </a:moveTo>
                <a:cubicBezTo>
                  <a:pt x="3" y="28"/>
                  <a:pt x="0" y="14"/>
                  <a:pt x="11" y="7"/>
                </a:cubicBezTo>
                <a:cubicBezTo>
                  <a:pt x="22" y="0"/>
                  <a:pt x="35" y="0"/>
                  <a:pt x="35" y="0"/>
                </a:cubicBezTo>
                <a:cubicBezTo>
                  <a:pt x="35" y="0"/>
                  <a:pt x="32" y="34"/>
                  <a:pt x="3" y="28"/>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37" name="任意多边形 236"/>
          <p:cNvSpPr/>
          <p:nvPr>
            <p:custDataLst>
              <p:tags r:id="rId94"/>
            </p:custDataLst>
          </p:nvPr>
        </p:nvSpPr>
        <p:spPr bwMode="auto">
          <a:xfrm>
            <a:off x="4644133" y="2250262"/>
            <a:ext cx="58435" cy="40706"/>
          </a:xfrm>
          <a:custGeom>
            <a:avLst/>
            <a:gdLst>
              <a:gd name="T0" fmla="*/ 43 w 43"/>
              <a:gd name="T1" fmla="*/ 25 h 37"/>
              <a:gd name="T2" fmla="*/ 22 w 43"/>
              <a:gd name="T3" fmla="*/ 34 h 37"/>
              <a:gd name="T4" fmla="*/ 0 w 43"/>
              <a:gd name="T5" fmla="*/ 21 h 37"/>
              <a:gd name="T6" fmla="*/ 43 w 43"/>
              <a:gd name="T7" fmla="*/ 25 h 37"/>
            </a:gdLst>
            <a:ahLst/>
            <a:cxnLst>
              <a:cxn ang="0">
                <a:pos x="T0" y="T1"/>
              </a:cxn>
              <a:cxn ang="0">
                <a:pos x="T2" y="T3"/>
              </a:cxn>
              <a:cxn ang="0">
                <a:pos x="T4" y="T5"/>
              </a:cxn>
              <a:cxn ang="0">
                <a:pos x="T6" y="T7"/>
              </a:cxn>
            </a:cxnLst>
            <a:rect l="0" t="0" r="r" b="b"/>
            <a:pathLst>
              <a:path w="43" h="37">
                <a:moveTo>
                  <a:pt x="43" y="25"/>
                </a:moveTo>
                <a:cubicBezTo>
                  <a:pt x="43" y="25"/>
                  <a:pt x="35" y="37"/>
                  <a:pt x="22" y="34"/>
                </a:cubicBezTo>
                <a:cubicBezTo>
                  <a:pt x="9" y="31"/>
                  <a:pt x="0" y="21"/>
                  <a:pt x="0" y="21"/>
                </a:cubicBezTo>
                <a:cubicBezTo>
                  <a:pt x="0" y="21"/>
                  <a:pt x="27" y="0"/>
                  <a:pt x="43" y="25"/>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38" name="任意多边形 237"/>
          <p:cNvSpPr/>
          <p:nvPr>
            <p:custDataLst>
              <p:tags r:id="rId95"/>
            </p:custDataLst>
          </p:nvPr>
        </p:nvSpPr>
        <p:spPr bwMode="auto">
          <a:xfrm>
            <a:off x="4913690" y="2101262"/>
            <a:ext cx="52780" cy="52995"/>
          </a:xfrm>
          <a:custGeom>
            <a:avLst/>
            <a:gdLst>
              <a:gd name="T0" fmla="*/ 15 w 39"/>
              <a:gd name="T1" fmla="*/ 48 h 48"/>
              <a:gd name="T2" fmla="*/ 1 w 39"/>
              <a:gd name="T3" fmla="*/ 26 h 48"/>
              <a:gd name="T4" fmla="*/ 11 w 39"/>
              <a:gd name="T5" fmla="*/ 0 h 48"/>
              <a:gd name="T6" fmla="*/ 15 w 39"/>
              <a:gd name="T7" fmla="*/ 48 h 48"/>
            </a:gdLst>
            <a:ahLst/>
            <a:cxnLst>
              <a:cxn ang="0">
                <a:pos x="T0" y="T1"/>
              </a:cxn>
              <a:cxn ang="0">
                <a:pos x="T2" y="T3"/>
              </a:cxn>
              <a:cxn ang="0">
                <a:pos x="T4" y="T5"/>
              </a:cxn>
              <a:cxn ang="0">
                <a:pos x="T6" y="T7"/>
              </a:cxn>
            </a:cxnLst>
            <a:rect l="0" t="0" r="r" b="b"/>
            <a:pathLst>
              <a:path w="39" h="48">
                <a:moveTo>
                  <a:pt x="15" y="48"/>
                </a:moveTo>
                <a:cubicBezTo>
                  <a:pt x="15" y="48"/>
                  <a:pt x="0" y="41"/>
                  <a:pt x="1" y="26"/>
                </a:cubicBezTo>
                <a:cubicBezTo>
                  <a:pt x="2" y="11"/>
                  <a:pt x="11" y="0"/>
                  <a:pt x="11" y="0"/>
                </a:cubicBezTo>
                <a:cubicBezTo>
                  <a:pt x="11" y="0"/>
                  <a:pt x="39" y="25"/>
                  <a:pt x="15" y="48"/>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39" name="任意多边形 238"/>
          <p:cNvSpPr/>
          <p:nvPr>
            <p:custDataLst>
              <p:tags r:id="rId96"/>
            </p:custDataLst>
          </p:nvPr>
        </p:nvSpPr>
        <p:spPr bwMode="auto">
          <a:xfrm>
            <a:off x="4696913" y="2227221"/>
            <a:ext cx="52780" cy="43778"/>
          </a:xfrm>
          <a:custGeom>
            <a:avLst/>
            <a:gdLst>
              <a:gd name="T0" fmla="*/ 39 w 39"/>
              <a:gd name="T1" fmla="*/ 33 h 40"/>
              <a:gd name="T2" fmla="*/ 14 w 39"/>
              <a:gd name="T3" fmla="*/ 30 h 40"/>
              <a:gd name="T4" fmla="*/ 0 w 39"/>
              <a:gd name="T5" fmla="*/ 5 h 40"/>
              <a:gd name="T6" fmla="*/ 39 w 39"/>
              <a:gd name="T7" fmla="*/ 33 h 40"/>
            </a:gdLst>
            <a:ahLst/>
            <a:cxnLst>
              <a:cxn ang="0">
                <a:pos x="T0" y="T1"/>
              </a:cxn>
              <a:cxn ang="0">
                <a:pos x="T2" y="T3"/>
              </a:cxn>
              <a:cxn ang="0">
                <a:pos x="T4" y="T5"/>
              </a:cxn>
              <a:cxn ang="0">
                <a:pos x="T6" y="T7"/>
              </a:cxn>
            </a:cxnLst>
            <a:rect l="0" t="0" r="r" b="b"/>
            <a:pathLst>
              <a:path w="39" h="40">
                <a:moveTo>
                  <a:pt x="39" y="33"/>
                </a:moveTo>
                <a:cubicBezTo>
                  <a:pt x="39" y="33"/>
                  <a:pt x="24" y="40"/>
                  <a:pt x="14" y="30"/>
                </a:cubicBezTo>
                <a:cubicBezTo>
                  <a:pt x="3" y="19"/>
                  <a:pt x="0" y="5"/>
                  <a:pt x="0" y="5"/>
                </a:cubicBezTo>
                <a:cubicBezTo>
                  <a:pt x="0" y="5"/>
                  <a:pt x="38" y="0"/>
                  <a:pt x="39" y="33"/>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40" name="任意多边形 239"/>
          <p:cNvSpPr/>
          <p:nvPr>
            <p:custDataLst>
              <p:tags r:id="rId97"/>
            </p:custDataLst>
          </p:nvPr>
        </p:nvSpPr>
        <p:spPr bwMode="auto">
          <a:xfrm>
            <a:off x="4824152" y="2126608"/>
            <a:ext cx="76343" cy="75268"/>
          </a:xfrm>
          <a:custGeom>
            <a:avLst/>
            <a:gdLst>
              <a:gd name="T0" fmla="*/ 25 w 56"/>
              <a:gd name="T1" fmla="*/ 68 h 68"/>
              <a:gd name="T2" fmla="*/ 1 w 56"/>
              <a:gd name="T3" fmla="*/ 40 h 68"/>
              <a:gd name="T4" fmla="*/ 11 w 56"/>
              <a:gd name="T5" fmla="*/ 0 h 68"/>
              <a:gd name="T6" fmla="*/ 25 w 56"/>
              <a:gd name="T7" fmla="*/ 68 h 68"/>
            </a:gdLst>
            <a:ahLst/>
            <a:cxnLst>
              <a:cxn ang="0">
                <a:pos x="T0" y="T1"/>
              </a:cxn>
              <a:cxn ang="0">
                <a:pos x="T2" y="T3"/>
              </a:cxn>
              <a:cxn ang="0">
                <a:pos x="T4" y="T5"/>
              </a:cxn>
              <a:cxn ang="0">
                <a:pos x="T6" y="T7"/>
              </a:cxn>
            </a:cxnLst>
            <a:rect l="0" t="0" r="r" b="b"/>
            <a:pathLst>
              <a:path w="56" h="68">
                <a:moveTo>
                  <a:pt x="25" y="68"/>
                </a:moveTo>
                <a:cubicBezTo>
                  <a:pt x="25" y="68"/>
                  <a:pt x="3" y="61"/>
                  <a:pt x="1" y="40"/>
                </a:cubicBezTo>
                <a:cubicBezTo>
                  <a:pt x="0" y="19"/>
                  <a:pt x="11" y="0"/>
                  <a:pt x="11" y="0"/>
                </a:cubicBezTo>
                <a:cubicBezTo>
                  <a:pt x="11" y="0"/>
                  <a:pt x="56" y="31"/>
                  <a:pt x="25" y="68"/>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41" name="任意多边形 240"/>
          <p:cNvSpPr/>
          <p:nvPr>
            <p:custDataLst>
              <p:tags r:id="rId98"/>
            </p:custDataLst>
          </p:nvPr>
        </p:nvSpPr>
        <p:spPr bwMode="auto">
          <a:xfrm>
            <a:off x="4947620" y="2204948"/>
            <a:ext cx="110274" cy="92165"/>
          </a:xfrm>
          <a:custGeom>
            <a:avLst/>
            <a:gdLst>
              <a:gd name="T0" fmla="*/ 21 w 81"/>
              <a:gd name="T1" fmla="*/ 83 h 83"/>
              <a:gd name="T2" fmla="*/ 14 w 81"/>
              <a:gd name="T3" fmla="*/ 36 h 83"/>
              <a:gd name="T4" fmla="*/ 51 w 81"/>
              <a:gd name="T5" fmla="*/ 0 h 83"/>
              <a:gd name="T6" fmla="*/ 21 w 81"/>
              <a:gd name="T7" fmla="*/ 83 h 83"/>
            </a:gdLst>
            <a:ahLst/>
            <a:cxnLst>
              <a:cxn ang="0">
                <a:pos x="T0" y="T1"/>
              </a:cxn>
              <a:cxn ang="0">
                <a:pos x="T2" y="T3"/>
              </a:cxn>
              <a:cxn ang="0">
                <a:pos x="T4" y="T5"/>
              </a:cxn>
              <a:cxn ang="0">
                <a:pos x="T6" y="T7"/>
              </a:cxn>
            </a:cxnLst>
            <a:rect l="0" t="0" r="r" b="b"/>
            <a:pathLst>
              <a:path w="81" h="83">
                <a:moveTo>
                  <a:pt x="21" y="83"/>
                </a:moveTo>
                <a:cubicBezTo>
                  <a:pt x="21" y="83"/>
                  <a:pt x="0" y="60"/>
                  <a:pt x="14" y="36"/>
                </a:cubicBezTo>
                <a:cubicBezTo>
                  <a:pt x="27" y="12"/>
                  <a:pt x="51" y="0"/>
                  <a:pt x="51" y="0"/>
                </a:cubicBezTo>
                <a:cubicBezTo>
                  <a:pt x="51" y="0"/>
                  <a:pt x="81" y="65"/>
                  <a:pt x="21" y="83"/>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42" name="任意多边形 241"/>
          <p:cNvSpPr/>
          <p:nvPr>
            <p:custDataLst>
              <p:tags r:id="rId99"/>
            </p:custDataLst>
          </p:nvPr>
        </p:nvSpPr>
        <p:spPr bwMode="auto">
          <a:xfrm>
            <a:off x="5030561" y="2247958"/>
            <a:ext cx="70688" cy="56835"/>
          </a:xfrm>
          <a:custGeom>
            <a:avLst/>
            <a:gdLst>
              <a:gd name="T0" fmla="*/ 10 w 52"/>
              <a:gd name="T1" fmla="*/ 51 h 51"/>
              <a:gd name="T2" fmla="*/ 12 w 52"/>
              <a:gd name="T3" fmla="*/ 19 h 51"/>
              <a:gd name="T4" fmla="*/ 42 w 52"/>
              <a:gd name="T5" fmla="*/ 0 h 51"/>
              <a:gd name="T6" fmla="*/ 10 w 52"/>
              <a:gd name="T7" fmla="*/ 51 h 51"/>
            </a:gdLst>
            <a:ahLst/>
            <a:cxnLst>
              <a:cxn ang="0">
                <a:pos x="T0" y="T1"/>
              </a:cxn>
              <a:cxn ang="0">
                <a:pos x="T2" y="T3"/>
              </a:cxn>
              <a:cxn ang="0">
                <a:pos x="T4" y="T5"/>
              </a:cxn>
              <a:cxn ang="0">
                <a:pos x="T6" y="T7"/>
              </a:cxn>
            </a:cxnLst>
            <a:rect l="0" t="0" r="r" b="b"/>
            <a:pathLst>
              <a:path w="52" h="51">
                <a:moveTo>
                  <a:pt x="10" y="51"/>
                </a:moveTo>
                <a:cubicBezTo>
                  <a:pt x="10" y="51"/>
                  <a:pt x="0" y="33"/>
                  <a:pt x="12" y="19"/>
                </a:cubicBezTo>
                <a:cubicBezTo>
                  <a:pt x="24" y="5"/>
                  <a:pt x="42" y="0"/>
                  <a:pt x="42" y="0"/>
                </a:cubicBezTo>
                <a:cubicBezTo>
                  <a:pt x="42" y="0"/>
                  <a:pt x="52" y="47"/>
                  <a:pt x="10" y="51"/>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43" name="任意多边形 242"/>
          <p:cNvSpPr/>
          <p:nvPr>
            <p:custDataLst>
              <p:tags r:id="rId100"/>
            </p:custDataLst>
          </p:nvPr>
        </p:nvSpPr>
        <p:spPr bwMode="auto">
          <a:xfrm>
            <a:off x="5104076" y="2250262"/>
            <a:ext cx="70688" cy="56835"/>
          </a:xfrm>
          <a:custGeom>
            <a:avLst/>
            <a:gdLst>
              <a:gd name="T0" fmla="*/ 0 w 52"/>
              <a:gd name="T1" fmla="*/ 33 h 51"/>
              <a:gd name="T2" fmla="*/ 17 w 52"/>
              <a:gd name="T3" fmla="*/ 7 h 51"/>
              <a:gd name="T4" fmla="*/ 52 w 52"/>
              <a:gd name="T5" fmla="*/ 5 h 51"/>
              <a:gd name="T6" fmla="*/ 0 w 52"/>
              <a:gd name="T7" fmla="*/ 33 h 51"/>
            </a:gdLst>
            <a:ahLst/>
            <a:cxnLst>
              <a:cxn ang="0">
                <a:pos x="T0" y="T1"/>
              </a:cxn>
              <a:cxn ang="0">
                <a:pos x="T2" y="T3"/>
              </a:cxn>
              <a:cxn ang="0">
                <a:pos x="T4" y="T5"/>
              </a:cxn>
              <a:cxn ang="0">
                <a:pos x="T6" y="T7"/>
              </a:cxn>
            </a:cxnLst>
            <a:rect l="0" t="0" r="r" b="b"/>
            <a:pathLst>
              <a:path w="52" h="51">
                <a:moveTo>
                  <a:pt x="0" y="33"/>
                </a:moveTo>
                <a:cubicBezTo>
                  <a:pt x="0" y="33"/>
                  <a:pt x="0" y="13"/>
                  <a:pt x="17" y="7"/>
                </a:cubicBezTo>
                <a:cubicBezTo>
                  <a:pt x="35" y="0"/>
                  <a:pt x="52" y="5"/>
                  <a:pt x="52" y="5"/>
                </a:cubicBezTo>
                <a:cubicBezTo>
                  <a:pt x="52" y="5"/>
                  <a:pt x="38" y="51"/>
                  <a:pt x="0" y="33"/>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44" name="任意多边形 243"/>
          <p:cNvSpPr/>
          <p:nvPr>
            <p:custDataLst>
              <p:tags r:id="rId101"/>
            </p:custDataLst>
          </p:nvPr>
        </p:nvSpPr>
        <p:spPr bwMode="auto">
          <a:xfrm>
            <a:off x="5095594" y="2204948"/>
            <a:ext cx="72573" cy="56067"/>
          </a:xfrm>
          <a:custGeom>
            <a:avLst/>
            <a:gdLst>
              <a:gd name="T0" fmla="*/ 0 w 53"/>
              <a:gd name="T1" fmla="*/ 33 h 51"/>
              <a:gd name="T2" fmla="*/ 18 w 53"/>
              <a:gd name="T3" fmla="*/ 6 h 51"/>
              <a:gd name="T4" fmla="*/ 53 w 53"/>
              <a:gd name="T5" fmla="*/ 5 h 51"/>
              <a:gd name="T6" fmla="*/ 0 w 53"/>
              <a:gd name="T7" fmla="*/ 33 h 51"/>
            </a:gdLst>
            <a:ahLst/>
            <a:cxnLst>
              <a:cxn ang="0">
                <a:pos x="T0" y="T1"/>
              </a:cxn>
              <a:cxn ang="0">
                <a:pos x="T2" y="T3"/>
              </a:cxn>
              <a:cxn ang="0">
                <a:pos x="T4" y="T5"/>
              </a:cxn>
              <a:cxn ang="0">
                <a:pos x="T6" y="T7"/>
              </a:cxn>
            </a:cxnLst>
            <a:rect l="0" t="0" r="r" b="b"/>
            <a:pathLst>
              <a:path w="53" h="51">
                <a:moveTo>
                  <a:pt x="0" y="33"/>
                </a:moveTo>
                <a:cubicBezTo>
                  <a:pt x="0" y="33"/>
                  <a:pt x="0" y="12"/>
                  <a:pt x="18" y="6"/>
                </a:cubicBezTo>
                <a:cubicBezTo>
                  <a:pt x="35" y="0"/>
                  <a:pt x="53" y="5"/>
                  <a:pt x="53" y="5"/>
                </a:cubicBezTo>
                <a:cubicBezTo>
                  <a:pt x="53" y="5"/>
                  <a:pt x="38" y="51"/>
                  <a:pt x="0" y="33"/>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45" name="任意多边形 244"/>
          <p:cNvSpPr/>
          <p:nvPr>
            <p:custDataLst>
              <p:tags r:id="rId102"/>
            </p:custDataLst>
          </p:nvPr>
        </p:nvSpPr>
        <p:spPr bwMode="auto">
          <a:xfrm>
            <a:off x="5037159" y="2169618"/>
            <a:ext cx="70688" cy="55299"/>
          </a:xfrm>
          <a:custGeom>
            <a:avLst/>
            <a:gdLst>
              <a:gd name="T0" fmla="*/ 11 w 52"/>
              <a:gd name="T1" fmla="*/ 50 h 50"/>
              <a:gd name="T2" fmla="*/ 12 w 52"/>
              <a:gd name="T3" fmla="*/ 19 h 50"/>
              <a:gd name="T4" fmla="*/ 42 w 52"/>
              <a:gd name="T5" fmla="*/ 0 h 50"/>
              <a:gd name="T6" fmla="*/ 11 w 52"/>
              <a:gd name="T7" fmla="*/ 50 h 50"/>
            </a:gdLst>
            <a:ahLst/>
            <a:cxnLst>
              <a:cxn ang="0">
                <a:pos x="T0" y="T1"/>
              </a:cxn>
              <a:cxn ang="0">
                <a:pos x="T2" y="T3"/>
              </a:cxn>
              <a:cxn ang="0">
                <a:pos x="T4" y="T5"/>
              </a:cxn>
              <a:cxn ang="0">
                <a:pos x="T6" y="T7"/>
              </a:cxn>
            </a:cxnLst>
            <a:rect l="0" t="0" r="r" b="b"/>
            <a:pathLst>
              <a:path w="52" h="50">
                <a:moveTo>
                  <a:pt x="11" y="50"/>
                </a:moveTo>
                <a:cubicBezTo>
                  <a:pt x="11" y="50"/>
                  <a:pt x="0" y="33"/>
                  <a:pt x="12" y="19"/>
                </a:cubicBezTo>
                <a:cubicBezTo>
                  <a:pt x="24" y="5"/>
                  <a:pt x="42" y="0"/>
                  <a:pt x="42" y="0"/>
                </a:cubicBezTo>
                <a:cubicBezTo>
                  <a:pt x="42" y="0"/>
                  <a:pt x="52" y="46"/>
                  <a:pt x="11" y="50"/>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46" name="任意多边形 245"/>
          <p:cNvSpPr/>
          <p:nvPr>
            <p:custDataLst>
              <p:tags r:id="rId103"/>
            </p:custDataLst>
          </p:nvPr>
        </p:nvSpPr>
        <p:spPr bwMode="auto">
          <a:xfrm>
            <a:off x="5022078" y="2111247"/>
            <a:ext cx="70688" cy="56067"/>
          </a:xfrm>
          <a:custGeom>
            <a:avLst/>
            <a:gdLst>
              <a:gd name="T0" fmla="*/ 11 w 52"/>
              <a:gd name="T1" fmla="*/ 51 h 51"/>
              <a:gd name="T2" fmla="*/ 12 w 52"/>
              <a:gd name="T3" fmla="*/ 19 h 51"/>
              <a:gd name="T4" fmla="*/ 42 w 52"/>
              <a:gd name="T5" fmla="*/ 0 h 51"/>
              <a:gd name="T6" fmla="*/ 11 w 52"/>
              <a:gd name="T7" fmla="*/ 51 h 51"/>
            </a:gdLst>
            <a:ahLst/>
            <a:cxnLst>
              <a:cxn ang="0">
                <a:pos x="T0" y="T1"/>
              </a:cxn>
              <a:cxn ang="0">
                <a:pos x="T2" y="T3"/>
              </a:cxn>
              <a:cxn ang="0">
                <a:pos x="T4" y="T5"/>
              </a:cxn>
              <a:cxn ang="0">
                <a:pos x="T6" y="T7"/>
              </a:cxn>
            </a:cxnLst>
            <a:rect l="0" t="0" r="r" b="b"/>
            <a:pathLst>
              <a:path w="52" h="51">
                <a:moveTo>
                  <a:pt x="11" y="51"/>
                </a:moveTo>
                <a:cubicBezTo>
                  <a:pt x="11" y="51"/>
                  <a:pt x="0" y="33"/>
                  <a:pt x="12" y="19"/>
                </a:cubicBezTo>
                <a:cubicBezTo>
                  <a:pt x="24" y="5"/>
                  <a:pt x="42" y="0"/>
                  <a:pt x="42" y="0"/>
                </a:cubicBezTo>
                <a:cubicBezTo>
                  <a:pt x="42" y="0"/>
                  <a:pt x="52" y="47"/>
                  <a:pt x="11" y="51"/>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47" name="任意多边形 246"/>
          <p:cNvSpPr/>
          <p:nvPr>
            <p:custDataLst>
              <p:tags r:id="rId104"/>
            </p:custDataLst>
          </p:nvPr>
        </p:nvSpPr>
        <p:spPr bwMode="auto">
          <a:xfrm>
            <a:off x="4956103" y="2063629"/>
            <a:ext cx="68803" cy="56067"/>
          </a:xfrm>
          <a:custGeom>
            <a:avLst/>
            <a:gdLst>
              <a:gd name="T0" fmla="*/ 10 w 51"/>
              <a:gd name="T1" fmla="*/ 51 h 51"/>
              <a:gd name="T2" fmla="*/ 11 w 51"/>
              <a:gd name="T3" fmla="*/ 19 h 51"/>
              <a:gd name="T4" fmla="*/ 41 w 51"/>
              <a:gd name="T5" fmla="*/ 0 h 51"/>
              <a:gd name="T6" fmla="*/ 10 w 51"/>
              <a:gd name="T7" fmla="*/ 51 h 51"/>
            </a:gdLst>
            <a:ahLst/>
            <a:cxnLst>
              <a:cxn ang="0">
                <a:pos x="T0" y="T1"/>
              </a:cxn>
              <a:cxn ang="0">
                <a:pos x="T2" y="T3"/>
              </a:cxn>
              <a:cxn ang="0">
                <a:pos x="T4" y="T5"/>
              </a:cxn>
              <a:cxn ang="0">
                <a:pos x="T6" y="T7"/>
              </a:cxn>
            </a:cxnLst>
            <a:rect l="0" t="0" r="r" b="b"/>
            <a:pathLst>
              <a:path w="51" h="51">
                <a:moveTo>
                  <a:pt x="10" y="51"/>
                </a:moveTo>
                <a:cubicBezTo>
                  <a:pt x="10" y="51"/>
                  <a:pt x="0" y="33"/>
                  <a:pt x="11" y="19"/>
                </a:cubicBezTo>
                <a:cubicBezTo>
                  <a:pt x="23" y="5"/>
                  <a:pt x="41" y="0"/>
                  <a:pt x="41" y="0"/>
                </a:cubicBezTo>
                <a:cubicBezTo>
                  <a:pt x="41" y="0"/>
                  <a:pt x="51" y="47"/>
                  <a:pt x="10" y="51"/>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48" name="任意多边形 247"/>
          <p:cNvSpPr/>
          <p:nvPr>
            <p:custDataLst>
              <p:tags r:id="rId105"/>
            </p:custDataLst>
          </p:nvPr>
        </p:nvSpPr>
        <p:spPr bwMode="auto">
          <a:xfrm>
            <a:off x="4847714" y="2051340"/>
            <a:ext cx="67860" cy="63747"/>
          </a:xfrm>
          <a:custGeom>
            <a:avLst/>
            <a:gdLst>
              <a:gd name="T0" fmla="*/ 25 w 50"/>
              <a:gd name="T1" fmla="*/ 58 h 58"/>
              <a:gd name="T2" fmla="*/ 3 w 50"/>
              <a:gd name="T3" fmla="*/ 35 h 58"/>
              <a:gd name="T4" fmla="*/ 9 w 50"/>
              <a:gd name="T5" fmla="*/ 0 h 58"/>
              <a:gd name="T6" fmla="*/ 25 w 50"/>
              <a:gd name="T7" fmla="*/ 58 h 58"/>
            </a:gdLst>
            <a:ahLst/>
            <a:cxnLst>
              <a:cxn ang="0">
                <a:pos x="T0" y="T1"/>
              </a:cxn>
              <a:cxn ang="0">
                <a:pos x="T2" y="T3"/>
              </a:cxn>
              <a:cxn ang="0">
                <a:pos x="T4" y="T5"/>
              </a:cxn>
              <a:cxn ang="0">
                <a:pos x="T6" y="T7"/>
              </a:cxn>
            </a:cxnLst>
            <a:rect l="0" t="0" r="r" b="b"/>
            <a:pathLst>
              <a:path w="50" h="58">
                <a:moveTo>
                  <a:pt x="25" y="58"/>
                </a:moveTo>
                <a:cubicBezTo>
                  <a:pt x="25" y="58"/>
                  <a:pt x="5" y="53"/>
                  <a:pt x="3" y="35"/>
                </a:cubicBezTo>
                <a:cubicBezTo>
                  <a:pt x="0" y="17"/>
                  <a:pt x="9" y="0"/>
                  <a:pt x="9" y="0"/>
                </a:cubicBezTo>
                <a:cubicBezTo>
                  <a:pt x="9" y="0"/>
                  <a:pt x="50" y="24"/>
                  <a:pt x="25" y="58"/>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49" name="任意多边形 248"/>
          <p:cNvSpPr/>
          <p:nvPr>
            <p:custDataLst>
              <p:tags r:id="rId106"/>
            </p:custDataLst>
          </p:nvPr>
        </p:nvSpPr>
        <p:spPr bwMode="auto">
          <a:xfrm>
            <a:off x="5048469" y="2350107"/>
            <a:ext cx="78228" cy="53763"/>
          </a:xfrm>
          <a:custGeom>
            <a:avLst/>
            <a:gdLst>
              <a:gd name="T0" fmla="*/ 0 w 58"/>
              <a:gd name="T1" fmla="*/ 19 h 49"/>
              <a:gd name="T2" fmla="*/ 25 w 58"/>
              <a:gd name="T3" fmla="*/ 0 h 49"/>
              <a:gd name="T4" fmla="*/ 58 w 58"/>
              <a:gd name="T5" fmla="*/ 10 h 49"/>
              <a:gd name="T6" fmla="*/ 0 w 58"/>
              <a:gd name="T7" fmla="*/ 19 h 49"/>
            </a:gdLst>
            <a:ahLst/>
            <a:cxnLst>
              <a:cxn ang="0">
                <a:pos x="T0" y="T1"/>
              </a:cxn>
              <a:cxn ang="0">
                <a:pos x="T2" y="T3"/>
              </a:cxn>
              <a:cxn ang="0">
                <a:pos x="T4" y="T5"/>
              </a:cxn>
              <a:cxn ang="0">
                <a:pos x="T6" y="T7"/>
              </a:cxn>
            </a:cxnLst>
            <a:rect l="0" t="0" r="r" b="b"/>
            <a:pathLst>
              <a:path w="58" h="49">
                <a:moveTo>
                  <a:pt x="0" y="19"/>
                </a:moveTo>
                <a:cubicBezTo>
                  <a:pt x="0" y="19"/>
                  <a:pt x="7" y="0"/>
                  <a:pt x="25" y="0"/>
                </a:cubicBezTo>
                <a:cubicBezTo>
                  <a:pt x="43" y="0"/>
                  <a:pt x="58" y="10"/>
                  <a:pt x="58" y="10"/>
                </a:cubicBezTo>
                <a:cubicBezTo>
                  <a:pt x="58" y="10"/>
                  <a:pt x="29" y="49"/>
                  <a:pt x="0" y="19"/>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50" name="任意多边形 249"/>
          <p:cNvSpPr/>
          <p:nvPr>
            <p:custDataLst>
              <p:tags r:id="rId107"/>
            </p:custDataLst>
          </p:nvPr>
        </p:nvSpPr>
        <p:spPr bwMode="auto">
          <a:xfrm>
            <a:off x="5060721" y="2305561"/>
            <a:ext cx="71631" cy="54531"/>
          </a:xfrm>
          <a:custGeom>
            <a:avLst/>
            <a:gdLst>
              <a:gd name="T0" fmla="*/ 0 w 53"/>
              <a:gd name="T1" fmla="*/ 20 h 49"/>
              <a:gd name="T2" fmla="*/ 23 w 53"/>
              <a:gd name="T3" fmla="*/ 0 h 49"/>
              <a:gd name="T4" fmla="*/ 53 w 53"/>
              <a:gd name="T5" fmla="*/ 11 h 49"/>
              <a:gd name="T6" fmla="*/ 0 w 53"/>
              <a:gd name="T7" fmla="*/ 20 h 49"/>
            </a:gdLst>
            <a:ahLst/>
            <a:cxnLst>
              <a:cxn ang="0">
                <a:pos x="T0" y="T1"/>
              </a:cxn>
              <a:cxn ang="0">
                <a:pos x="T2" y="T3"/>
              </a:cxn>
              <a:cxn ang="0">
                <a:pos x="T4" y="T5"/>
              </a:cxn>
              <a:cxn ang="0">
                <a:pos x="T6" y="T7"/>
              </a:cxn>
            </a:cxnLst>
            <a:rect l="0" t="0" r="r" b="b"/>
            <a:pathLst>
              <a:path w="53" h="49">
                <a:moveTo>
                  <a:pt x="0" y="20"/>
                </a:moveTo>
                <a:cubicBezTo>
                  <a:pt x="0" y="20"/>
                  <a:pt x="7" y="1"/>
                  <a:pt x="23" y="0"/>
                </a:cubicBezTo>
                <a:cubicBezTo>
                  <a:pt x="39" y="0"/>
                  <a:pt x="53" y="11"/>
                  <a:pt x="53" y="11"/>
                </a:cubicBezTo>
                <a:cubicBezTo>
                  <a:pt x="53" y="11"/>
                  <a:pt x="26" y="49"/>
                  <a:pt x="0" y="20"/>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51" name="任意多边形 250"/>
          <p:cNvSpPr/>
          <p:nvPr>
            <p:custDataLst>
              <p:tags r:id="rId108"/>
            </p:custDataLst>
          </p:nvPr>
        </p:nvSpPr>
        <p:spPr bwMode="auto">
          <a:xfrm>
            <a:off x="5153087" y="2288664"/>
            <a:ext cx="61263" cy="49154"/>
          </a:xfrm>
          <a:custGeom>
            <a:avLst/>
            <a:gdLst>
              <a:gd name="T0" fmla="*/ 0 w 45"/>
              <a:gd name="T1" fmla="*/ 15 h 44"/>
              <a:gd name="T2" fmla="*/ 23 w 45"/>
              <a:gd name="T3" fmla="*/ 4 h 44"/>
              <a:gd name="T4" fmla="*/ 45 w 45"/>
              <a:gd name="T5" fmla="*/ 19 h 44"/>
              <a:gd name="T6" fmla="*/ 0 w 45"/>
              <a:gd name="T7" fmla="*/ 15 h 44"/>
            </a:gdLst>
            <a:ahLst/>
            <a:cxnLst>
              <a:cxn ang="0">
                <a:pos x="T0" y="T1"/>
              </a:cxn>
              <a:cxn ang="0">
                <a:pos x="T2" y="T3"/>
              </a:cxn>
              <a:cxn ang="0">
                <a:pos x="T4" y="T5"/>
              </a:cxn>
              <a:cxn ang="0">
                <a:pos x="T6" y="T7"/>
              </a:cxn>
            </a:cxnLst>
            <a:rect l="0" t="0" r="r" b="b"/>
            <a:pathLst>
              <a:path w="45" h="44">
                <a:moveTo>
                  <a:pt x="0" y="15"/>
                </a:moveTo>
                <a:cubicBezTo>
                  <a:pt x="0" y="15"/>
                  <a:pt x="10" y="0"/>
                  <a:pt x="23" y="4"/>
                </a:cubicBezTo>
                <a:cubicBezTo>
                  <a:pt x="37" y="8"/>
                  <a:pt x="45" y="19"/>
                  <a:pt x="45" y="19"/>
                </a:cubicBezTo>
                <a:cubicBezTo>
                  <a:pt x="45" y="19"/>
                  <a:pt x="15" y="44"/>
                  <a:pt x="0" y="15"/>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52" name="任意多边形 251"/>
          <p:cNvSpPr/>
          <p:nvPr>
            <p:custDataLst>
              <p:tags r:id="rId109"/>
            </p:custDataLst>
          </p:nvPr>
        </p:nvSpPr>
        <p:spPr bwMode="auto">
          <a:xfrm>
            <a:off x="5144604" y="2328602"/>
            <a:ext cx="61263" cy="49154"/>
          </a:xfrm>
          <a:custGeom>
            <a:avLst/>
            <a:gdLst>
              <a:gd name="T0" fmla="*/ 0 w 45"/>
              <a:gd name="T1" fmla="*/ 14 h 44"/>
              <a:gd name="T2" fmla="*/ 23 w 45"/>
              <a:gd name="T3" fmla="*/ 4 h 44"/>
              <a:gd name="T4" fmla="*/ 45 w 45"/>
              <a:gd name="T5" fmla="*/ 19 h 44"/>
              <a:gd name="T6" fmla="*/ 0 w 45"/>
              <a:gd name="T7" fmla="*/ 14 h 44"/>
            </a:gdLst>
            <a:ahLst/>
            <a:cxnLst>
              <a:cxn ang="0">
                <a:pos x="T0" y="T1"/>
              </a:cxn>
              <a:cxn ang="0">
                <a:pos x="T2" y="T3"/>
              </a:cxn>
              <a:cxn ang="0">
                <a:pos x="T4" y="T5"/>
              </a:cxn>
              <a:cxn ang="0">
                <a:pos x="T6" y="T7"/>
              </a:cxn>
            </a:cxnLst>
            <a:rect l="0" t="0" r="r" b="b"/>
            <a:pathLst>
              <a:path w="45" h="44">
                <a:moveTo>
                  <a:pt x="0" y="14"/>
                </a:moveTo>
                <a:cubicBezTo>
                  <a:pt x="0" y="14"/>
                  <a:pt x="10" y="0"/>
                  <a:pt x="23" y="4"/>
                </a:cubicBezTo>
                <a:cubicBezTo>
                  <a:pt x="37" y="7"/>
                  <a:pt x="45" y="19"/>
                  <a:pt x="45" y="19"/>
                </a:cubicBezTo>
                <a:cubicBezTo>
                  <a:pt x="45" y="19"/>
                  <a:pt x="15" y="44"/>
                  <a:pt x="0" y="14"/>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85" name="矩形 184"/>
          <p:cNvSpPr/>
          <p:nvPr>
            <p:custDataLst>
              <p:tags r:id="rId110"/>
            </p:custDataLst>
          </p:nvPr>
        </p:nvSpPr>
        <p:spPr>
          <a:xfrm>
            <a:off x="3757776" y="3155233"/>
            <a:ext cx="1558800" cy="2962385"/>
          </a:xfrm>
          <a:prstGeom prst="rect">
            <a:avLst/>
          </a:prstGeom>
          <a:solidFill>
            <a:srgbClr val="3498DB"/>
          </a:solidFill>
          <a:ln>
            <a:noFill/>
          </a:ln>
          <a:effectLst/>
        </p:spPr>
        <p:style>
          <a:lnRef idx="1">
            <a:srgbClr val="1F74AD"/>
          </a:lnRef>
          <a:fillRef idx="3">
            <a:srgbClr val="1F74AD"/>
          </a:fillRef>
          <a:effectRef idx="2">
            <a:srgbClr val="1F74AD"/>
          </a:effectRef>
          <a:fontRef idx="minor">
            <a:sysClr val="window" lastClr="FFFFFF"/>
          </a:fontRef>
        </p:style>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86" name="椭圆 185"/>
          <p:cNvSpPr/>
          <p:nvPr>
            <p:custDataLst>
              <p:tags r:id="rId111"/>
            </p:custDataLst>
          </p:nvPr>
        </p:nvSpPr>
        <p:spPr>
          <a:xfrm>
            <a:off x="3758119" y="2429266"/>
            <a:ext cx="1558115" cy="1332139"/>
          </a:xfrm>
          <a:prstGeom prst="ellipse">
            <a:avLst/>
          </a:prstGeom>
          <a:solidFill>
            <a:srgbClr val="3498DB"/>
          </a:solidFill>
          <a:ln>
            <a:noFill/>
          </a:ln>
          <a:effectLst/>
        </p:spPr>
        <p:style>
          <a:lnRef idx="1">
            <a:srgbClr val="1F74AD"/>
          </a:lnRef>
          <a:fillRef idx="3">
            <a:srgbClr val="1F74AD"/>
          </a:fillRef>
          <a:effectRef idx="2">
            <a:srgbClr val="1F74AD"/>
          </a:effectRef>
          <a:fontRef idx="minor">
            <a:sysClr val="window" lastClr="FFFFFF"/>
          </a:fontRef>
        </p:style>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4" name="矩形 43"/>
          <p:cNvSpPr/>
          <p:nvPr>
            <p:custDataLst>
              <p:tags r:id="rId112"/>
            </p:custDataLst>
          </p:nvPr>
        </p:nvSpPr>
        <p:spPr>
          <a:xfrm>
            <a:off x="4237144" y="2429266"/>
            <a:ext cx="612668" cy="1015663"/>
          </a:xfrm>
          <a:prstGeom prst="rect">
            <a:avLst/>
          </a:prstGeom>
        </p:spPr>
        <p:txBody>
          <a:bodyPr wrap="square">
            <a:normAutofit fontScale="87500" lnSpcReduction="10000"/>
          </a:bodyPr>
          <a:p>
            <a:pPr algn="ctr">
              <a:lnSpc>
                <a:spcPct val="130000"/>
              </a:lnSpc>
            </a:pPr>
            <a:r>
              <a:rPr lang="en-US" sz="6000" b="1" spc="15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2</a:t>
            </a:r>
            <a:endParaRPr lang="en-US" sz="6000" b="1" spc="15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矩形 44"/>
          <p:cNvSpPr/>
          <p:nvPr>
            <p:custDataLst>
              <p:tags r:id="rId113"/>
            </p:custDataLst>
          </p:nvPr>
        </p:nvSpPr>
        <p:spPr>
          <a:xfrm>
            <a:off x="3828631" y="3599430"/>
            <a:ext cx="1417091" cy="543871"/>
          </a:xfrm>
          <a:prstGeom prst="rect">
            <a:avLst/>
          </a:prstGeom>
        </p:spPr>
        <p:txBody>
          <a:bodyPr wrap="square" lIns="90000" tIns="46800" rIns="90000" bIns="0" anchor="ctr" anchorCtr="0">
            <a:normAutofit/>
          </a:bodyPr>
          <a:p>
            <a:pPr algn="ctr">
              <a:lnSpc>
                <a:spcPct val="120000"/>
              </a:lnSpc>
            </a:pPr>
            <a:r>
              <a:rPr lang="zh-CN" altLang="en-US" b="1" spc="30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rPr>
              <a:t>上部建模</a:t>
            </a:r>
            <a:endParaRPr lang="zh-CN" altLang="en-US" b="1" spc="30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矩形 45"/>
          <p:cNvSpPr/>
          <p:nvPr>
            <p:custDataLst>
              <p:tags r:id="rId114"/>
            </p:custDataLst>
          </p:nvPr>
        </p:nvSpPr>
        <p:spPr>
          <a:xfrm>
            <a:off x="3849370" y="4345940"/>
            <a:ext cx="1417320" cy="1562735"/>
          </a:xfrm>
          <a:prstGeom prst="rect">
            <a:avLst/>
          </a:prstGeom>
        </p:spPr>
        <p:txBody>
          <a:bodyPr wrap="square" lIns="91440" tIns="0" rIns="91440" bIns="45720">
            <a:normAutofit lnSpcReduction="10000"/>
          </a:bodyPr>
          <a:p>
            <a:pPr algn="ctr">
              <a:lnSpc>
                <a:spcPct val="120000"/>
              </a:lnSpc>
            </a:pPr>
            <a:r>
              <a:rPr lang="en-US" altLang="zh-CN" sz="1400" spc="15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 </a:t>
            </a:r>
            <a:r>
              <a:rPr lang="zh-CN" altLang="en-US" sz="1400" spc="15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定义梁板柱墙，并根据轴线网格进行构件布置，完成初步模型框架搭建</a:t>
            </a:r>
            <a:endParaRPr lang="zh-CN" altLang="en-US" sz="1400" spc="15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51" name="任意多边形 150"/>
          <p:cNvSpPr/>
          <p:nvPr>
            <p:custDataLst>
              <p:tags r:id="rId115"/>
            </p:custDataLst>
          </p:nvPr>
        </p:nvSpPr>
        <p:spPr bwMode="auto">
          <a:xfrm>
            <a:off x="5819133" y="2348975"/>
            <a:ext cx="469622" cy="698897"/>
          </a:xfrm>
          <a:custGeom>
            <a:avLst/>
            <a:gdLst>
              <a:gd name="T0" fmla="*/ 130 w 164"/>
              <a:gd name="T1" fmla="*/ 299 h 299"/>
              <a:gd name="T2" fmla="*/ 123 w 164"/>
              <a:gd name="T3" fmla="*/ 132 h 299"/>
              <a:gd name="T4" fmla="*/ 161 w 164"/>
              <a:gd name="T5" fmla="*/ 47 h 299"/>
              <a:gd name="T6" fmla="*/ 143 w 164"/>
              <a:gd name="T7" fmla="*/ 51 h 299"/>
              <a:gd name="T8" fmla="*/ 108 w 164"/>
              <a:gd name="T9" fmla="*/ 75 h 299"/>
              <a:gd name="T10" fmla="*/ 80 w 164"/>
              <a:gd name="T11" fmla="*/ 6 h 299"/>
              <a:gd name="T12" fmla="*/ 77 w 164"/>
              <a:gd name="T13" fmla="*/ 51 h 299"/>
              <a:gd name="T14" fmla="*/ 48 w 164"/>
              <a:gd name="T15" fmla="*/ 33 h 299"/>
              <a:gd name="T16" fmla="*/ 27 w 164"/>
              <a:gd name="T17" fmla="*/ 16 h 299"/>
              <a:gd name="T18" fmla="*/ 52 w 164"/>
              <a:gd name="T19" fmla="*/ 74 h 299"/>
              <a:gd name="T20" fmla="*/ 10 w 164"/>
              <a:gd name="T21" fmla="*/ 35 h 299"/>
              <a:gd name="T22" fmla="*/ 9 w 164"/>
              <a:gd name="T23" fmla="*/ 53 h 299"/>
              <a:gd name="T24" fmla="*/ 43 w 164"/>
              <a:gd name="T25" fmla="*/ 93 h 299"/>
              <a:gd name="T26" fmla="*/ 10 w 164"/>
              <a:gd name="T27" fmla="*/ 75 h 299"/>
              <a:gd name="T28" fmla="*/ 20 w 164"/>
              <a:gd name="T29" fmla="*/ 97 h 299"/>
              <a:gd name="T30" fmla="*/ 71 w 164"/>
              <a:gd name="T31" fmla="*/ 161 h 299"/>
              <a:gd name="T32" fmla="*/ 62 w 164"/>
              <a:gd name="T3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99">
                <a:moveTo>
                  <a:pt x="130" y="299"/>
                </a:moveTo>
                <a:cubicBezTo>
                  <a:pt x="130" y="299"/>
                  <a:pt x="107" y="195"/>
                  <a:pt x="123" y="132"/>
                </a:cubicBezTo>
                <a:cubicBezTo>
                  <a:pt x="139" y="70"/>
                  <a:pt x="164" y="57"/>
                  <a:pt x="161" y="47"/>
                </a:cubicBezTo>
                <a:cubicBezTo>
                  <a:pt x="159" y="38"/>
                  <a:pt x="147" y="42"/>
                  <a:pt x="143" y="51"/>
                </a:cubicBezTo>
                <a:cubicBezTo>
                  <a:pt x="139" y="60"/>
                  <a:pt x="123" y="78"/>
                  <a:pt x="108" y="75"/>
                </a:cubicBezTo>
                <a:cubicBezTo>
                  <a:pt x="94" y="72"/>
                  <a:pt x="91" y="12"/>
                  <a:pt x="80" y="6"/>
                </a:cubicBezTo>
                <a:cubicBezTo>
                  <a:pt x="70" y="0"/>
                  <a:pt x="73" y="27"/>
                  <a:pt x="77" y="51"/>
                </a:cubicBezTo>
                <a:cubicBezTo>
                  <a:pt x="81" y="75"/>
                  <a:pt x="60" y="62"/>
                  <a:pt x="48" y="33"/>
                </a:cubicBezTo>
                <a:cubicBezTo>
                  <a:pt x="36" y="4"/>
                  <a:pt x="28" y="12"/>
                  <a:pt x="27" y="16"/>
                </a:cubicBezTo>
                <a:cubicBezTo>
                  <a:pt x="25" y="20"/>
                  <a:pt x="54" y="72"/>
                  <a:pt x="52" y="74"/>
                </a:cubicBezTo>
                <a:cubicBezTo>
                  <a:pt x="49" y="77"/>
                  <a:pt x="13" y="34"/>
                  <a:pt x="10" y="35"/>
                </a:cubicBezTo>
                <a:cubicBezTo>
                  <a:pt x="6" y="36"/>
                  <a:pt x="0" y="39"/>
                  <a:pt x="9" y="53"/>
                </a:cubicBezTo>
                <a:cubicBezTo>
                  <a:pt x="17" y="66"/>
                  <a:pt x="44" y="89"/>
                  <a:pt x="43" y="93"/>
                </a:cubicBezTo>
                <a:cubicBezTo>
                  <a:pt x="41" y="97"/>
                  <a:pt x="18" y="76"/>
                  <a:pt x="10" y="75"/>
                </a:cubicBezTo>
                <a:cubicBezTo>
                  <a:pt x="2" y="75"/>
                  <a:pt x="5" y="86"/>
                  <a:pt x="20" y="97"/>
                </a:cubicBezTo>
                <a:cubicBezTo>
                  <a:pt x="34" y="108"/>
                  <a:pt x="71" y="121"/>
                  <a:pt x="71" y="161"/>
                </a:cubicBezTo>
                <a:cubicBezTo>
                  <a:pt x="72" y="201"/>
                  <a:pt x="62" y="299"/>
                  <a:pt x="62" y="299"/>
                </a:cubicBezTo>
              </a:path>
            </a:pathLst>
          </a:custGeom>
          <a:solidFill>
            <a:srgbClr val="FFC000">
              <a:lumMod val="75000"/>
            </a:srgbClr>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52" name="任意多边形 151"/>
          <p:cNvSpPr/>
          <p:nvPr>
            <p:custDataLst>
              <p:tags r:id="rId116"/>
            </p:custDataLst>
          </p:nvPr>
        </p:nvSpPr>
        <p:spPr bwMode="auto">
          <a:xfrm>
            <a:off x="5936538" y="2131685"/>
            <a:ext cx="208943" cy="202697"/>
          </a:xfrm>
          <a:custGeom>
            <a:avLst/>
            <a:gdLst>
              <a:gd name="T0" fmla="*/ 32 w 73"/>
              <a:gd name="T1" fmla="*/ 87 h 87"/>
              <a:gd name="T2" fmla="*/ 1 w 73"/>
              <a:gd name="T3" fmla="*/ 50 h 87"/>
              <a:gd name="T4" fmla="*/ 14 w 73"/>
              <a:gd name="T5" fmla="*/ 0 h 87"/>
              <a:gd name="T6" fmla="*/ 32 w 73"/>
              <a:gd name="T7" fmla="*/ 87 h 87"/>
            </a:gdLst>
            <a:ahLst/>
            <a:cxnLst>
              <a:cxn ang="0">
                <a:pos x="T0" y="T1"/>
              </a:cxn>
              <a:cxn ang="0">
                <a:pos x="T2" y="T3"/>
              </a:cxn>
              <a:cxn ang="0">
                <a:pos x="T4" y="T5"/>
              </a:cxn>
              <a:cxn ang="0">
                <a:pos x="T6" y="T7"/>
              </a:cxn>
            </a:cxnLst>
            <a:rect l="0" t="0" r="r" b="b"/>
            <a:pathLst>
              <a:path w="73" h="87">
                <a:moveTo>
                  <a:pt x="32" y="87"/>
                </a:moveTo>
                <a:cubicBezTo>
                  <a:pt x="32" y="87"/>
                  <a:pt x="3" y="78"/>
                  <a:pt x="1" y="50"/>
                </a:cubicBezTo>
                <a:cubicBezTo>
                  <a:pt x="0" y="23"/>
                  <a:pt x="14" y="0"/>
                  <a:pt x="14" y="0"/>
                </a:cubicBezTo>
                <a:cubicBezTo>
                  <a:pt x="14" y="0"/>
                  <a:pt x="73" y="39"/>
                  <a:pt x="32" y="87"/>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53" name="任意多边形 152"/>
          <p:cNvSpPr/>
          <p:nvPr>
            <p:custDataLst>
              <p:tags r:id="rId117"/>
            </p:custDataLst>
          </p:nvPr>
        </p:nvSpPr>
        <p:spPr bwMode="auto">
          <a:xfrm>
            <a:off x="5769385" y="2204655"/>
            <a:ext cx="167154" cy="142698"/>
          </a:xfrm>
          <a:custGeom>
            <a:avLst/>
            <a:gdLst>
              <a:gd name="T0" fmla="*/ 38 w 58"/>
              <a:gd name="T1" fmla="*/ 61 h 61"/>
              <a:gd name="T2" fmla="*/ 7 w 58"/>
              <a:gd name="T3" fmla="*/ 41 h 61"/>
              <a:gd name="T4" fmla="*/ 5 w 58"/>
              <a:gd name="T5" fmla="*/ 0 h 61"/>
              <a:gd name="T6" fmla="*/ 38 w 58"/>
              <a:gd name="T7" fmla="*/ 61 h 61"/>
            </a:gdLst>
            <a:ahLst/>
            <a:cxnLst>
              <a:cxn ang="0">
                <a:pos x="T0" y="T1"/>
              </a:cxn>
              <a:cxn ang="0">
                <a:pos x="T2" y="T3"/>
              </a:cxn>
              <a:cxn ang="0">
                <a:pos x="T4" y="T5"/>
              </a:cxn>
              <a:cxn ang="0">
                <a:pos x="T6" y="T7"/>
              </a:cxn>
            </a:cxnLst>
            <a:rect l="0" t="0" r="r" b="b"/>
            <a:pathLst>
              <a:path w="58" h="61">
                <a:moveTo>
                  <a:pt x="38" y="61"/>
                </a:moveTo>
                <a:cubicBezTo>
                  <a:pt x="38" y="61"/>
                  <a:pt x="14" y="61"/>
                  <a:pt x="7" y="41"/>
                </a:cubicBezTo>
                <a:cubicBezTo>
                  <a:pt x="0" y="20"/>
                  <a:pt x="5" y="0"/>
                  <a:pt x="5" y="0"/>
                </a:cubicBezTo>
                <a:cubicBezTo>
                  <a:pt x="5" y="0"/>
                  <a:pt x="58" y="17"/>
                  <a:pt x="38" y="61"/>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54" name="任意多边形 153"/>
          <p:cNvSpPr/>
          <p:nvPr>
            <p:custDataLst>
              <p:tags r:id="rId118"/>
            </p:custDataLst>
          </p:nvPr>
        </p:nvSpPr>
        <p:spPr bwMode="auto">
          <a:xfrm>
            <a:off x="6073844" y="2057093"/>
            <a:ext cx="177104" cy="158914"/>
          </a:xfrm>
          <a:custGeom>
            <a:avLst/>
            <a:gdLst>
              <a:gd name="T0" fmla="*/ 17 w 62"/>
              <a:gd name="T1" fmla="*/ 68 h 68"/>
              <a:gd name="T2" fmla="*/ 9 w 62"/>
              <a:gd name="T3" fmla="*/ 31 h 68"/>
              <a:gd name="T4" fmla="*/ 36 w 62"/>
              <a:gd name="T5" fmla="*/ 0 h 68"/>
              <a:gd name="T6" fmla="*/ 17 w 62"/>
              <a:gd name="T7" fmla="*/ 68 h 68"/>
            </a:gdLst>
            <a:ahLst/>
            <a:cxnLst>
              <a:cxn ang="0">
                <a:pos x="T0" y="T1"/>
              </a:cxn>
              <a:cxn ang="0">
                <a:pos x="T2" y="T3"/>
              </a:cxn>
              <a:cxn ang="0">
                <a:pos x="T4" y="T5"/>
              </a:cxn>
              <a:cxn ang="0">
                <a:pos x="T6" y="T7"/>
              </a:cxn>
            </a:cxnLst>
            <a:rect l="0" t="0" r="r" b="b"/>
            <a:pathLst>
              <a:path w="62" h="68">
                <a:moveTo>
                  <a:pt x="17" y="68"/>
                </a:moveTo>
                <a:cubicBezTo>
                  <a:pt x="17" y="68"/>
                  <a:pt x="0" y="51"/>
                  <a:pt x="9" y="31"/>
                </a:cubicBezTo>
                <a:cubicBezTo>
                  <a:pt x="18" y="11"/>
                  <a:pt x="36" y="0"/>
                  <a:pt x="36" y="0"/>
                </a:cubicBezTo>
                <a:cubicBezTo>
                  <a:pt x="36" y="0"/>
                  <a:pt x="62" y="50"/>
                  <a:pt x="17" y="68"/>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55" name="任意多边形 154"/>
          <p:cNvSpPr/>
          <p:nvPr>
            <p:custDataLst>
              <p:tags r:id="rId119"/>
            </p:custDataLst>
          </p:nvPr>
        </p:nvSpPr>
        <p:spPr bwMode="auto">
          <a:xfrm>
            <a:off x="5701727" y="2326273"/>
            <a:ext cx="131335" cy="108646"/>
          </a:xfrm>
          <a:custGeom>
            <a:avLst/>
            <a:gdLst>
              <a:gd name="T0" fmla="*/ 42 w 46"/>
              <a:gd name="T1" fmla="*/ 41 h 47"/>
              <a:gd name="T2" fmla="*/ 12 w 46"/>
              <a:gd name="T3" fmla="*/ 32 h 47"/>
              <a:gd name="T4" fmla="*/ 0 w 46"/>
              <a:gd name="T5" fmla="*/ 0 h 47"/>
              <a:gd name="T6" fmla="*/ 42 w 46"/>
              <a:gd name="T7" fmla="*/ 41 h 47"/>
            </a:gdLst>
            <a:ahLst/>
            <a:cxnLst>
              <a:cxn ang="0">
                <a:pos x="T0" y="T1"/>
              </a:cxn>
              <a:cxn ang="0">
                <a:pos x="T2" y="T3"/>
              </a:cxn>
              <a:cxn ang="0">
                <a:pos x="T4" y="T5"/>
              </a:cxn>
              <a:cxn ang="0">
                <a:pos x="T6" y="T7"/>
              </a:cxn>
            </a:cxnLst>
            <a:rect l="0" t="0" r="r" b="b"/>
            <a:pathLst>
              <a:path w="46" h="47">
                <a:moveTo>
                  <a:pt x="42" y="41"/>
                </a:moveTo>
                <a:cubicBezTo>
                  <a:pt x="42" y="41"/>
                  <a:pt x="23" y="47"/>
                  <a:pt x="12" y="32"/>
                </a:cubicBezTo>
                <a:cubicBezTo>
                  <a:pt x="1" y="18"/>
                  <a:pt x="0" y="0"/>
                  <a:pt x="0" y="0"/>
                </a:cubicBezTo>
                <a:cubicBezTo>
                  <a:pt x="0" y="0"/>
                  <a:pt x="46" y="1"/>
                  <a:pt x="42" y="41"/>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56" name="任意多边形 155"/>
          <p:cNvSpPr/>
          <p:nvPr>
            <p:custDataLst>
              <p:tags r:id="rId120"/>
            </p:custDataLst>
          </p:nvPr>
        </p:nvSpPr>
        <p:spPr bwMode="auto">
          <a:xfrm>
            <a:off x="5663919" y="2434918"/>
            <a:ext cx="161184" cy="119996"/>
          </a:xfrm>
          <a:custGeom>
            <a:avLst/>
            <a:gdLst>
              <a:gd name="T0" fmla="*/ 56 w 56"/>
              <a:gd name="T1" fmla="*/ 38 h 51"/>
              <a:gd name="T2" fmla="*/ 25 w 56"/>
              <a:gd name="T3" fmla="*/ 44 h 51"/>
              <a:gd name="T4" fmla="*/ 0 w 56"/>
              <a:gd name="T5" fmla="*/ 20 h 51"/>
              <a:gd name="T6" fmla="*/ 56 w 56"/>
              <a:gd name="T7" fmla="*/ 38 h 51"/>
            </a:gdLst>
            <a:ahLst/>
            <a:cxnLst>
              <a:cxn ang="0">
                <a:pos x="T0" y="T1"/>
              </a:cxn>
              <a:cxn ang="0">
                <a:pos x="T2" y="T3"/>
              </a:cxn>
              <a:cxn ang="0">
                <a:pos x="T4" y="T5"/>
              </a:cxn>
              <a:cxn ang="0">
                <a:pos x="T6" y="T7"/>
              </a:cxn>
            </a:cxnLst>
            <a:rect l="0" t="0" r="r" b="b"/>
            <a:pathLst>
              <a:path w="56" h="51">
                <a:moveTo>
                  <a:pt x="56" y="38"/>
                </a:moveTo>
                <a:cubicBezTo>
                  <a:pt x="56" y="38"/>
                  <a:pt x="42" y="51"/>
                  <a:pt x="25" y="44"/>
                </a:cubicBezTo>
                <a:cubicBezTo>
                  <a:pt x="9" y="36"/>
                  <a:pt x="0" y="20"/>
                  <a:pt x="0" y="20"/>
                </a:cubicBezTo>
                <a:cubicBezTo>
                  <a:pt x="0" y="20"/>
                  <a:pt x="42" y="0"/>
                  <a:pt x="56" y="38"/>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57" name="任意多边形 156"/>
          <p:cNvSpPr/>
          <p:nvPr>
            <p:custDataLst>
              <p:tags r:id="rId121"/>
            </p:custDataLst>
          </p:nvPr>
        </p:nvSpPr>
        <p:spPr bwMode="auto">
          <a:xfrm>
            <a:off x="5697747" y="2545185"/>
            <a:ext cx="159194" cy="111889"/>
          </a:xfrm>
          <a:custGeom>
            <a:avLst/>
            <a:gdLst>
              <a:gd name="T0" fmla="*/ 55 w 55"/>
              <a:gd name="T1" fmla="*/ 21 h 48"/>
              <a:gd name="T2" fmla="*/ 34 w 55"/>
              <a:gd name="T3" fmla="*/ 44 h 48"/>
              <a:gd name="T4" fmla="*/ 0 w 55"/>
              <a:gd name="T5" fmla="*/ 41 h 48"/>
              <a:gd name="T6" fmla="*/ 55 w 55"/>
              <a:gd name="T7" fmla="*/ 21 h 48"/>
            </a:gdLst>
            <a:ahLst/>
            <a:cxnLst>
              <a:cxn ang="0">
                <a:pos x="T0" y="T1"/>
              </a:cxn>
              <a:cxn ang="0">
                <a:pos x="T2" y="T3"/>
              </a:cxn>
              <a:cxn ang="0">
                <a:pos x="T4" y="T5"/>
              </a:cxn>
              <a:cxn ang="0">
                <a:pos x="T6" y="T7"/>
              </a:cxn>
            </a:cxnLst>
            <a:rect l="0" t="0" r="r" b="b"/>
            <a:pathLst>
              <a:path w="55" h="48">
                <a:moveTo>
                  <a:pt x="55" y="21"/>
                </a:moveTo>
                <a:cubicBezTo>
                  <a:pt x="55" y="21"/>
                  <a:pt x="52" y="41"/>
                  <a:pt x="34" y="44"/>
                </a:cubicBezTo>
                <a:cubicBezTo>
                  <a:pt x="17" y="48"/>
                  <a:pt x="0" y="41"/>
                  <a:pt x="0" y="41"/>
                </a:cubicBezTo>
                <a:cubicBezTo>
                  <a:pt x="0" y="41"/>
                  <a:pt x="20" y="0"/>
                  <a:pt x="55" y="21"/>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58" name="任意多边形 157"/>
          <p:cNvSpPr/>
          <p:nvPr>
            <p:custDataLst>
              <p:tags r:id="rId122"/>
            </p:custDataLst>
          </p:nvPr>
        </p:nvSpPr>
        <p:spPr bwMode="auto">
          <a:xfrm>
            <a:off x="5558453" y="2506267"/>
            <a:ext cx="161184" cy="113510"/>
          </a:xfrm>
          <a:custGeom>
            <a:avLst/>
            <a:gdLst>
              <a:gd name="T0" fmla="*/ 56 w 56"/>
              <a:gd name="T1" fmla="*/ 24 h 49"/>
              <a:gd name="T2" fmla="*/ 34 w 56"/>
              <a:gd name="T3" fmla="*/ 46 h 49"/>
              <a:gd name="T4" fmla="*/ 0 w 56"/>
              <a:gd name="T5" fmla="*/ 41 h 49"/>
              <a:gd name="T6" fmla="*/ 56 w 56"/>
              <a:gd name="T7" fmla="*/ 24 h 49"/>
            </a:gdLst>
            <a:ahLst/>
            <a:cxnLst>
              <a:cxn ang="0">
                <a:pos x="T0" y="T1"/>
              </a:cxn>
              <a:cxn ang="0">
                <a:pos x="T2" y="T3"/>
              </a:cxn>
              <a:cxn ang="0">
                <a:pos x="T4" y="T5"/>
              </a:cxn>
              <a:cxn ang="0">
                <a:pos x="T6" y="T7"/>
              </a:cxn>
            </a:cxnLst>
            <a:rect l="0" t="0" r="r" b="b"/>
            <a:pathLst>
              <a:path w="56" h="49">
                <a:moveTo>
                  <a:pt x="56" y="24"/>
                </a:moveTo>
                <a:cubicBezTo>
                  <a:pt x="56" y="24"/>
                  <a:pt x="52" y="43"/>
                  <a:pt x="34" y="46"/>
                </a:cubicBezTo>
                <a:cubicBezTo>
                  <a:pt x="16" y="49"/>
                  <a:pt x="0" y="41"/>
                  <a:pt x="0" y="41"/>
                </a:cubicBezTo>
                <a:cubicBezTo>
                  <a:pt x="0" y="41"/>
                  <a:pt x="22" y="0"/>
                  <a:pt x="56" y="24"/>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59" name="任意多边形 158"/>
          <p:cNvSpPr/>
          <p:nvPr>
            <p:custDataLst>
              <p:tags r:id="rId123"/>
            </p:custDataLst>
          </p:nvPr>
        </p:nvSpPr>
        <p:spPr bwMode="auto">
          <a:xfrm>
            <a:off x="5572383" y="2342489"/>
            <a:ext cx="161184" cy="121618"/>
          </a:xfrm>
          <a:custGeom>
            <a:avLst/>
            <a:gdLst>
              <a:gd name="T0" fmla="*/ 56 w 56"/>
              <a:gd name="T1" fmla="*/ 38 h 52"/>
              <a:gd name="T2" fmla="*/ 25 w 56"/>
              <a:gd name="T3" fmla="*/ 44 h 52"/>
              <a:gd name="T4" fmla="*/ 0 w 56"/>
              <a:gd name="T5" fmla="*/ 22 h 52"/>
              <a:gd name="T6" fmla="*/ 56 w 56"/>
              <a:gd name="T7" fmla="*/ 38 h 52"/>
            </a:gdLst>
            <a:ahLst/>
            <a:cxnLst>
              <a:cxn ang="0">
                <a:pos x="T0" y="T1"/>
              </a:cxn>
              <a:cxn ang="0">
                <a:pos x="T2" y="T3"/>
              </a:cxn>
              <a:cxn ang="0">
                <a:pos x="T4" y="T5"/>
              </a:cxn>
              <a:cxn ang="0">
                <a:pos x="T6" y="T7"/>
              </a:cxn>
            </a:cxnLst>
            <a:rect l="0" t="0" r="r" b="b"/>
            <a:pathLst>
              <a:path w="56" h="52">
                <a:moveTo>
                  <a:pt x="56" y="38"/>
                </a:moveTo>
                <a:cubicBezTo>
                  <a:pt x="56" y="38"/>
                  <a:pt x="42" y="52"/>
                  <a:pt x="25" y="44"/>
                </a:cubicBezTo>
                <a:cubicBezTo>
                  <a:pt x="9" y="37"/>
                  <a:pt x="0" y="22"/>
                  <a:pt x="0" y="22"/>
                </a:cubicBezTo>
                <a:cubicBezTo>
                  <a:pt x="0" y="22"/>
                  <a:pt x="40" y="0"/>
                  <a:pt x="56" y="38"/>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60" name="任意多边形 159"/>
          <p:cNvSpPr/>
          <p:nvPr>
            <p:custDataLst>
              <p:tags r:id="rId124"/>
            </p:custDataLst>
          </p:nvPr>
        </p:nvSpPr>
        <p:spPr bwMode="auto">
          <a:xfrm>
            <a:off x="5512685" y="2431675"/>
            <a:ext cx="137305" cy="95673"/>
          </a:xfrm>
          <a:custGeom>
            <a:avLst/>
            <a:gdLst>
              <a:gd name="T0" fmla="*/ 48 w 48"/>
              <a:gd name="T1" fmla="*/ 26 h 41"/>
              <a:gd name="T2" fmla="*/ 26 w 48"/>
              <a:gd name="T3" fmla="*/ 39 h 41"/>
              <a:gd name="T4" fmla="*/ 0 w 48"/>
              <a:gd name="T5" fmla="*/ 28 h 41"/>
              <a:gd name="T6" fmla="*/ 48 w 48"/>
              <a:gd name="T7" fmla="*/ 26 h 41"/>
            </a:gdLst>
            <a:ahLst/>
            <a:cxnLst>
              <a:cxn ang="0">
                <a:pos x="T0" y="T1"/>
              </a:cxn>
              <a:cxn ang="0">
                <a:pos x="T2" y="T3"/>
              </a:cxn>
              <a:cxn ang="0">
                <a:pos x="T4" y="T5"/>
              </a:cxn>
              <a:cxn ang="0">
                <a:pos x="T6" y="T7"/>
              </a:cxn>
            </a:cxnLst>
            <a:rect l="0" t="0" r="r" b="b"/>
            <a:pathLst>
              <a:path w="48" h="41">
                <a:moveTo>
                  <a:pt x="48" y="26"/>
                </a:moveTo>
                <a:cubicBezTo>
                  <a:pt x="48" y="26"/>
                  <a:pt x="41" y="41"/>
                  <a:pt x="26" y="39"/>
                </a:cubicBezTo>
                <a:cubicBezTo>
                  <a:pt x="11" y="37"/>
                  <a:pt x="0" y="28"/>
                  <a:pt x="0" y="28"/>
                </a:cubicBezTo>
                <a:cubicBezTo>
                  <a:pt x="0" y="28"/>
                  <a:pt x="27" y="0"/>
                  <a:pt x="48" y="26"/>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61" name="任意多边形 160"/>
          <p:cNvSpPr/>
          <p:nvPr>
            <p:custDataLst>
              <p:tags r:id="rId125"/>
            </p:custDataLst>
          </p:nvPr>
        </p:nvSpPr>
        <p:spPr bwMode="auto">
          <a:xfrm>
            <a:off x="5622130" y="2196548"/>
            <a:ext cx="111436" cy="97294"/>
          </a:xfrm>
          <a:custGeom>
            <a:avLst/>
            <a:gdLst>
              <a:gd name="T0" fmla="*/ 39 w 39"/>
              <a:gd name="T1" fmla="*/ 34 h 41"/>
              <a:gd name="T2" fmla="*/ 13 w 39"/>
              <a:gd name="T3" fmla="*/ 30 h 41"/>
              <a:gd name="T4" fmla="*/ 0 w 39"/>
              <a:gd name="T5" fmla="*/ 6 h 41"/>
              <a:gd name="T6" fmla="*/ 39 w 39"/>
              <a:gd name="T7" fmla="*/ 34 h 41"/>
            </a:gdLst>
            <a:ahLst/>
            <a:cxnLst>
              <a:cxn ang="0">
                <a:pos x="T0" y="T1"/>
              </a:cxn>
              <a:cxn ang="0">
                <a:pos x="T2" y="T3"/>
              </a:cxn>
              <a:cxn ang="0">
                <a:pos x="T4" y="T5"/>
              </a:cxn>
              <a:cxn ang="0">
                <a:pos x="T6" y="T7"/>
              </a:cxn>
            </a:cxnLst>
            <a:rect l="0" t="0" r="r" b="b"/>
            <a:pathLst>
              <a:path w="39" h="41">
                <a:moveTo>
                  <a:pt x="39" y="34"/>
                </a:moveTo>
                <a:cubicBezTo>
                  <a:pt x="39" y="34"/>
                  <a:pt x="24" y="41"/>
                  <a:pt x="13" y="30"/>
                </a:cubicBezTo>
                <a:cubicBezTo>
                  <a:pt x="3" y="20"/>
                  <a:pt x="0" y="6"/>
                  <a:pt x="0" y="6"/>
                </a:cubicBezTo>
                <a:cubicBezTo>
                  <a:pt x="0" y="6"/>
                  <a:pt x="37" y="0"/>
                  <a:pt x="39" y="34"/>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62" name="任意多边形 161"/>
          <p:cNvSpPr/>
          <p:nvPr>
            <p:custDataLst>
              <p:tags r:id="rId126"/>
            </p:custDataLst>
          </p:nvPr>
        </p:nvSpPr>
        <p:spPr bwMode="auto">
          <a:xfrm>
            <a:off x="5518654" y="2131685"/>
            <a:ext cx="87557" cy="74592"/>
          </a:xfrm>
          <a:custGeom>
            <a:avLst/>
            <a:gdLst>
              <a:gd name="T0" fmla="*/ 31 w 31"/>
              <a:gd name="T1" fmla="*/ 27 h 32"/>
              <a:gd name="T2" fmla="*/ 11 w 31"/>
              <a:gd name="T3" fmla="*/ 24 h 32"/>
              <a:gd name="T4" fmla="*/ 0 w 31"/>
              <a:gd name="T5" fmla="*/ 4 h 32"/>
              <a:gd name="T6" fmla="*/ 31 w 31"/>
              <a:gd name="T7" fmla="*/ 27 h 32"/>
            </a:gdLst>
            <a:ahLst/>
            <a:cxnLst>
              <a:cxn ang="0">
                <a:pos x="T0" y="T1"/>
              </a:cxn>
              <a:cxn ang="0">
                <a:pos x="T2" y="T3"/>
              </a:cxn>
              <a:cxn ang="0">
                <a:pos x="T4" y="T5"/>
              </a:cxn>
              <a:cxn ang="0">
                <a:pos x="T6" y="T7"/>
              </a:cxn>
            </a:cxnLst>
            <a:rect l="0" t="0" r="r" b="b"/>
            <a:pathLst>
              <a:path w="31" h="32">
                <a:moveTo>
                  <a:pt x="31" y="27"/>
                </a:moveTo>
                <a:cubicBezTo>
                  <a:pt x="31" y="27"/>
                  <a:pt x="19" y="32"/>
                  <a:pt x="11" y="24"/>
                </a:cubicBezTo>
                <a:cubicBezTo>
                  <a:pt x="2" y="16"/>
                  <a:pt x="0" y="4"/>
                  <a:pt x="0" y="4"/>
                </a:cubicBezTo>
                <a:cubicBezTo>
                  <a:pt x="0" y="4"/>
                  <a:pt x="30" y="0"/>
                  <a:pt x="31" y="27"/>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63" name="任意多边形 162"/>
          <p:cNvSpPr/>
          <p:nvPr>
            <p:custDataLst>
              <p:tags r:id="rId127"/>
            </p:custDataLst>
          </p:nvPr>
        </p:nvSpPr>
        <p:spPr bwMode="auto">
          <a:xfrm>
            <a:off x="5675859" y="2100875"/>
            <a:ext cx="109446" cy="94051"/>
          </a:xfrm>
          <a:custGeom>
            <a:avLst/>
            <a:gdLst>
              <a:gd name="T0" fmla="*/ 32 w 38"/>
              <a:gd name="T1" fmla="*/ 36 h 40"/>
              <a:gd name="T2" fmla="*/ 8 w 38"/>
              <a:gd name="T3" fmla="*/ 27 h 40"/>
              <a:gd name="T4" fmla="*/ 0 w 38"/>
              <a:gd name="T5" fmla="*/ 0 h 40"/>
              <a:gd name="T6" fmla="*/ 32 w 38"/>
              <a:gd name="T7" fmla="*/ 36 h 40"/>
            </a:gdLst>
            <a:ahLst/>
            <a:cxnLst>
              <a:cxn ang="0">
                <a:pos x="T0" y="T1"/>
              </a:cxn>
              <a:cxn ang="0">
                <a:pos x="T2" y="T3"/>
              </a:cxn>
              <a:cxn ang="0">
                <a:pos x="T4" y="T5"/>
              </a:cxn>
              <a:cxn ang="0">
                <a:pos x="T6" y="T7"/>
              </a:cxn>
            </a:cxnLst>
            <a:rect l="0" t="0" r="r" b="b"/>
            <a:pathLst>
              <a:path w="38" h="40">
                <a:moveTo>
                  <a:pt x="32" y="36"/>
                </a:moveTo>
                <a:cubicBezTo>
                  <a:pt x="32" y="36"/>
                  <a:pt x="16" y="40"/>
                  <a:pt x="8" y="27"/>
                </a:cubicBezTo>
                <a:cubicBezTo>
                  <a:pt x="0" y="15"/>
                  <a:pt x="0" y="0"/>
                  <a:pt x="0" y="0"/>
                </a:cubicBezTo>
                <a:cubicBezTo>
                  <a:pt x="0" y="0"/>
                  <a:pt x="38" y="4"/>
                  <a:pt x="32" y="36"/>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64" name="任意多边形 163"/>
          <p:cNvSpPr/>
          <p:nvPr>
            <p:custDataLst>
              <p:tags r:id="rId128"/>
            </p:custDataLst>
          </p:nvPr>
        </p:nvSpPr>
        <p:spPr bwMode="auto">
          <a:xfrm>
            <a:off x="5689788" y="1982501"/>
            <a:ext cx="109446" cy="94051"/>
          </a:xfrm>
          <a:custGeom>
            <a:avLst/>
            <a:gdLst>
              <a:gd name="T0" fmla="*/ 31 w 38"/>
              <a:gd name="T1" fmla="*/ 36 h 40"/>
              <a:gd name="T2" fmla="*/ 8 w 38"/>
              <a:gd name="T3" fmla="*/ 27 h 40"/>
              <a:gd name="T4" fmla="*/ 0 w 38"/>
              <a:gd name="T5" fmla="*/ 0 h 40"/>
              <a:gd name="T6" fmla="*/ 31 w 38"/>
              <a:gd name="T7" fmla="*/ 36 h 40"/>
            </a:gdLst>
            <a:ahLst/>
            <a:cxnLst>
              <a:cxn ang="0">
                <a:pos x="T0" y="T1"/>
              </a:cxn>
              <a:cxn ang="0">
                <a:pos x="T2" y="T3"/>
              </a:cxn>
              <a:cxn ang="0">
                <a:pos x="T4" y="T5"/>
              </a:cxn>
              <a:cxn ang="0">
                <a:pos x="T6" y="T7"/>
              </a:cxn>
            </a:cxnLst>
            <a:rect l="0" t="0" r="r" b="b"/>
            <a:pathLst>
              <a:path w="38" h="40">
                <a:moveTo>
                  <a:pt x="31" y="36"/>
                </a:moveTo>
                <a:cubicBezTo>
                  <a:pt x="31" y="36"/>
                  <a:pt x="15" y="40"/>
                  <a:pt x="8" y="27"/>
                </a:cubicBezTo>
                <a:cubicBezTo>
                  <a:pt x="0" y="14"/>
                  <a:pt x="0" y="0"/>
                  <a:pt x="0" y="0"/>
                </a:cubicBezTo>
                <a:cubicBezTo>
                  <a:pt x="0" y="0"/>
                  <a:pt x="38" y="3"/>
                  <a:pt x="31" y="36"/>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65" name="任意多边形 164"/>
          <p:cNvSpPr/>
          <p:nvPr>
            <p:custDataLst>
              <p:tags r:id="rId129"/>
            </p:custDataLst>
          </p:nvPr>
        </p:nvSpPr>
        <p:spPr bwMode="auto">
          <a:xfrm>
            <a:off x="5990267" y="1849532"/>
            <a:ext cx="123375" cy="105402"/>
          </a:xfrm>
          <a:custGeom>
            <a:avLst/>
            <a:gdLst>
              <a:gd name="T0" fmla="*/ 11 w 43"/>
              <a:gd name="T1" fmla="*/ 45 h 45"/>
              <a:gd name="T2" fmla="*/ 7 w 43"/>
              <a:gd name="T3" fmla="*/ 20 h 45"/>
              <a:gd name="T4" fmla="*/ 27 w 43"/>
              <a:gd name="T5" fmla="*/ 0 h 45"/>
              <a:gd name="T6" fmla="*/ 11 w 43"/>
              <a:gd name="T7" fmla="*/ 45 h 45"/>
            </a:gdLst>
            <a:ahLst/>
            <a:cxnLst>
              <a:cxn ang="0">
                <a:pos x="T0" y="T1"/>
              </a:cxn>
              <a:cxn ang="0">
                <a:pos x="T2" y="T3"/>
              </a:cxn>
              <a:cxn ang="0">
                <a:pos x="T4" y="T5"/>
              </a:cxn>
              <a:cxn ang="0">
                <a:pos x="T6" y="T7"/>
              </a:cxn>
            </a:cxnLst>
            <a:rect l="0" t="0" r="r" b="b"/>
            <a:pathLst>
              <a:path w="43" h="45">
                <a:moveTo>
                  <a:pt x="11" y="45"/>
                </a:moveTo>
                <a:cubicBezTo>
                  <a:pt x="11" y="45"/>
                  <a:pt x="0" y="33"/>
                  <a:pt x="7" y="20"/>
                </a:cubicBezTo>
                <a:cubicBezTo>
                  <a:pt x="14" y="7"/>
                  <a:pt x="27" y="0"/>
                  <a:pt x="27" y="0"/>
                </a:cubicBezTo>
                <a:cubicBezTo>
                  <a:pt x="27" y="0"/>
                  <a:pt x="43" y="34"/>
                  <a:pt x="11" y="45"/>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66" name="任意多边形 165"/>
          <p:cNvSpPr/>
          <p:nvPr>
            <p:custDataLst>
              <p:tags r:id="rId130"/>
            </p:custDataLst>
          </p:nvPr>
        </p:nvSpPr>
        <p:spPr bwMode="auto">
          <a:xfrm>
            <a:off x="6412130" y="2105740"/>
            <a:ext cx="101487" cy="79457"/>
          </a:xfrm>
          <a:custGeom>
            <a:avLst/>
            <a:gdLst>
              <a:gd name="T0" fmla="*/ 3 w 35"/>
              <a:gd name="T1" fmla="*/ 29 h 34"/>
              <a:gd name="T2" fmla="*/ 11 w 35"/>
              <a:gd name="T3" fmla="*/ 8 h 34"/>
              <a:gd name="T4" fmla="*/ 35 w 35"/>
              <a:gd name="T5" fmla="*/ 0 h 34"/>
              <a:gd name="T6" fmla="*/ 3 w 35"/>
              <a:gd name="T7" fmla="*/ 29 h 34"/>
            </a:gdLst>
            <a:ahLst/>
            <a:cxnLst>
              <a:cxn ang="0">
                <a:pos x="T0" y="T1"/>
              </a:cxn>
              <a:cxn ang="0">
                <a:pos x="T2" y="T3"/>
              </a:cxn>
              <a:cxn ang="0">
                <a:pos x="T4" y="T5"/>
              </a:cxn>
              <a:cxn ang="0">
                <a:pos x="T6" y="T7"/>
              </a:cxn>
            </a:cxnLst>
            <a:rect l="0" t="0" r="r" b="b"/>
            <a:pathLst>
              <a:path w="35" h="34">
                <a:moveTo>
                  <a:pt x="3" y="29"/>
                </a:moveTo>
                <a:cubicBezTo>
                  <a:pt x="3" y="29"/>
                  <a:pt x="0" y="15"/>
                  <a:pt x="11" y="8"/>
                </a:cubicBezTo>
                <a:cubicBezTo>
                  <a:pt x="22" y="0"/>
                  <a:pt x="35" y="0"/>
                  <a:pt x="35" y="0"/>
                </a:cubicBezTo>
                <a:cubicBezTo>
                  <a:pt x="35" y="0"/>
                  <a:pt x="33" y="34"/>
                  <a:pt x="3" y="29"/>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68" name="任意多边形 167"/>
          <p:cNvSpPr/>
          <p:nvPr>
            <p:custDataLst>
              <p:tags r:id="rId131"/>
            </p:custDataLst>
          </p:nvPr>
        </p:nvSpPr>
        <p:spPr bwMode="auto">
          <a:xfrm>
            <a:off x="5427118" y="2311679"/>
            <a:ext cx="123375" cy="85944"/>
          </a:xfrm>
          <a:custGeom>
            <a:avLst/>
            <a:gdLst>
              <a:gd name="T0" fmla="*/ 43 w 43"/>
              <a:gd name="T1" fmla="*/ 25 h 37"/>
              <a:gd name="T2" fmla="*/ 22 w 43"/>
              <a:gd name="T3" fmla="*/ 34 h 37"/>
              <a:gd name="T4" fmla="*/ 0 w 43"/>
              <a:gd name="T5" fmla="*/ 21 h 37"/>
              <a:gd name="T6" fmla="*/ 43 w 43"/>
              <a:gd name="T7" fmla="*/ 25 h 37"/>
            </a:gdLst>
            <a:ahLst/>
            <a:cxnLst>
              <a:cxn ang="0">
                <a:pos x="T0" y="T1"/>
              </a:cxn>
              <a:cxn ang="0">
                <a:pos x="T2" y="T3"/>
              </a:cxn>
              <a:cxn ang="0">
                <a:pos x="T4" y="T5"/>
              </a:cxn>
              <a:cxn ang="0">
                <a:pos x="T6" y="T7"/>
              </a:cxn>
            </a:cxnLst>
            <a:rect l="0" t="0" r="r" b="b"/>
            <a:pathLst>
              <a:path w="43" h="37">
                <a:moveTo>
                  <a:pt x="43" y="25"/>
                </a:moveTo>
                <a:cubicBezTo>
                  <a:pt x="43" y="25"/>
                  <a:pt x="35" y="37"/>
                  <a:pt x="22" y="34"/>
                </a:cubicBezTo>
                <a:cubicBezTo>
                  <a:pt x="9" y="31"/>
                  <a:pt x="0" y="21"/>
                  <a:pt x="0" y="21"/>
                </a:cubicBezTo>
                <a:cubicBezTo>
                  <a:pt x="0" y="21"/>
                  <a:pt x="27" y="0"/>
                  <a:pt x="43" y="25"/>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69" name="任意多边形 168"/>
          <p:cNvSpPr/>
          <p:nvPr>
            <p:custDataLst>
              <p:tags r:id="rId132"/>
            </p:custDataLst>
          </p:nvPr>
        </p:nvSpPr>
        <p:spPr bwMode="auto">
          <a:xfrm>
            <a:off x="5996236" y="1997094"/>
            <a:ext cx="111436" cy="111889"/>
          </a:xfrm>
          <a:custGeom>
            <a:avLst/>
            <a:gdLst>
              <a:gd name="T0" fmla="*/ 15 w 39"/>
              <a:gd name="T1" fmla="*/ 48 h 48"/>
              <a:gd name="T2" fmla="*/ 1 w 39"/>
              <a:gd name="T3" fmla="*/ 26 h 48"/>
              <a:gd name="T4" fmla="*/ 11 w 39"/>
              <a:gd name="T5" fmla="*/ 0 h 48"/>
              <a:gd name="T6" fmla="*/ 15 w 39"/>
              <a:gd name="T7" fmla="*/ 48 h 48"/>
            </a:gdLst>
            <a:ahLst/>
            <a:cxnLst>
              <a:cxn ang="0">
                <a:pos x="T0" y="T1"/>
              </a:cxn>
              <a:cxn ang="0">
                <a:pos x="T2" y="T3"/>
              </a:cxn>
              <a:cxn ang="0">
                <a:pos x="T4" y="T5"/>
              </a:cxn>
              <a:cxn ang="0">
                <a:pos x="T6" y="T7"/>
              </a:cxn>
            </a:cxnLst>
            <a:rect l="0" t="0" r="r" b="b"/>
            <a:pathLst>
              <a:path w="39" h="48">
                <a:moveTo>
                  <a:pt x="15" y="48"/>
                </a:moveTo>
                <a:cubicBezTo>
                  <a:pt x="15" y="48"/>
                  <a:pt x="0" y="41"/>
                  <a:pt x="1" y="26"/>
                </a:cubicBezTo>
                <a:cubicBezTo>
                  <a:pt x="2" y="11"/>
                  <a:pt x="11" y="0"/>
                  <a:pt x="11" y="0"/>
                </a:cubicBezTo>
                <a:cubicBezTo>
                  <a:pt x="11" y="0"/>
                  <a:pt x="39" y="25"/>
                  <a:pt x="15" y="48"/>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70" name="任意多边形 169"/>
          <p:cNvSpPr/>
          <p:nvPr>
            <p:custDataLst>
              <p:tags r:id="rId133"/>
            </p:custDataLst>
          </p:nvPr>
        </p:nvSpPr>
        <p:spPr bwMode="auto">
          <a:xfrm>
            <a:off x="5538554" y="2263032"/>
            <a:ext cx="111436" cy="92430"/>
          </a:xfrm>
          <a:custGeom>
            <a:avLst/>
            <a:gdLst>
              <a:gd name="T0" fmla="*/ 39 w 39"/>
              <a:gd name="T1" fmla="*/ 33 h 40"/>
              <a:gd name="T2" fmla="*/ 14 w 39"/>
              <a:gd name="T3" fmla="*/ 30 h 40"/>
              <a:gd name="T4" fmla="*/ 0 w 39"/>
              <a:gd name="T5" fmla="*/ 5 h 40"/>
              <a:gd name="T6" fmla="*/ 39 w 39"/>
              <a:gd name="T7" fmla="*/ 33 h 40"/>
            </a:gdLst>
            <a:ahLst/>
            <a:cxnLst>
              <a:cxn ang="0">
                <a:pos x="T0" y="T1"/>
              </a:cxn>
              <a:cxn ang="0">
                <a:pos x="T2" y="T3"/>
              </a:cxn>
              <a:cxn ang="0">
                <a:pos x="T4" y="T5"/>
              </a:cxn>
              <a:cxn ang="0">
                <a:pos x="T6" y="T7"/>
              </a:cxn>
            </a:cxnLst>
            <a:rect l="0" t="0" r="r" b="b"/>
            <a:pathLst>
              <a:path w="39" h="40">
                <a:moveTo>
                  <a:pt x="39" y="33"/>
                </a:moveTo>
                <a:cubicBezTo>
                  <a:pt x="39" y="33"/>
                  <a:pt x="24" y="40"/>
                  <a:pt x="14" y="30"/>
                </a:cubicBezTo>
                <a:cubicBezTo>
                  <a:pt x="3" y="19"/>
                  <a:pt x="0" y="5"/>
                  <a:pt x="0" y="5"/>
                </a:cubicBezTo>
                <a:cubicBezTo>
                  <a:pt x="0" y="5"/>
                  <a:pt x="38" y="0"/>
                  <a:pt x="39" y="33"/>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71" name="任意多边形 170"/>
          <p:cNvSpPr/>
          <p:nvPr>
            <p:custDataLst>
              <p:tags r:id="rId134"/>
            </p:custDataLst>
          </p:nvPr>
        </p:nvSpPr>
        <p:spPr bwMode="auto">
          <a:xfrm>
            <a:off x="5807194" y="2050607"/>
            <a:ext cx="161184" cy="158914"/>
          </a:xfrm>
          <a:custGeom>
            <a:avLst/>
            <a:gdLst>
              <a:gd name="T0" fmla="*/ 25 w 56"/>
              <a:gd name="T1" fmla="*/ 68 h 68"/>
              <a:gd name="T2" fmla="*/ 1 w 56"/>
              <a:gd name="T3" fmla="*/ 40 h 68"/>
              <a:gd name="T4" fmla="*/ 11 w 56"/>
              <a:gd name="T5" fmla="*/ 0 h 68"/>
              <a:gd name="T6" fmla="*/ 25 w 56"/>
              <a:gd name="T7" fmla="*/ 68 h 68"/>
            </a:gdLst>
            <a:ahLst/>
            <a:cxnLst>
              <a:cxn ang="0">
                <a:pos x="T0" y="T1"/>
              </a:cxn>
              <a:cxn ang="0">
                <a:pos x="T2" y="T3"/>
              </a:cxn>
              <a:cxn ang="0">
                <a:pos x="T4" y="T5"/>
              </a:cxn>
              <a:cxn ang="0">
                <a:pos x="T6" y="T7"/>
              </a:cxn>
            </a:cxnLst>
            <a:rect l="0" t="0" r="r" b="b"/>
            <a:pathLst>
              <a:path w="56" h="68">
                <a:moveTo>
                  <a:pt x="25" y="68"/>
                </a:moveTo>
                <a:cubicBezTo>
                  <a:pt x="25" y="68"/>
                  <a:pt x="3" y="61"/>
                  <a:pt x="1" y="40"/>
                </a:cubicBezTo>
                <a:cubicBezTo>
                  <a:pt x="0" y="19"/>
                  <a:pt x="11" y="0"/>
                  <a:pt x="11" y="0"/>
                </a:cubicBezTo>
                <a:cubicBezTo>
                  <a:pt x="11" y="0"/>
                  <a:pt x="56" y="31"/>
                  <a:pt x="25" y="68"/>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72" name="任意多边形 171"/>
          <p:cNvSpPr/>
          <p:nvPr>
            <p:custDataLst>
              <p:tags r:id="rId135"/>
            </p:custDataLst>
          </p:nvPr>
        </p:nvSpPr>
        <p:spPr bwMode="auto">
          <a:xfrm>
            <a:off x="6067873" y="2216007"/>
            <a:ext cx="232822" cy="194588"/>
          </a:xfrm>
          <a:custGeom>
            <a:avLst/>
            <a:gdLst>
              <a:gd name="T0" fmla="*/ 21 w 81"/>
              <a:gd name="T1" fmla="*/ 83 h 83"/>
              <a:gd name="T2" fmla="*/ 14 w 81"/>
              <a:gd name="T3" fmla="*/ 36 h 83"/>
              <a:gd name="T4" fmla="*/ 51 w 81"/>
              <a:gd name="T5" fmla="*/ 0 h 83"/>
              <a:gd name="T6" fmla="*/ 21 w 81"/>
              <a:gd name="T7" fmla="*/ 83 h 83"/>
            </a:gdLst>
            <a:ahLst/>
            <a:cxnLst>
              <a:cxn ang="0">
                <a:pos x="T0" y="T1"/>
              </a:cxn>
              <a:cxn ang="0">
                <a:pos x="T2" y="T3"/>
              </a:cxn>
              <a:cxn ang="0">
                <a:pos x="T4" y="T5"/>
              </a:cxn>
              <a:cxn ang="0">
                <a:pos x="T6" y="T7"/>
              </a:cxn>
            </a:cxnLst>
            <a:rect l="0" t="0" r="r" b="b"/>
            <a:pathLst>
              <a:path w="81" h="83">
                <a:moveTo>
                  <a:pt x="21" y="83"/>
                </a:moveTo>
                <a:cubicBezTo>
                  <a:pt x="21" y="83"/>
                  <a:pt x="0" y="60"/>
                  <a:pt x="14" y="36"/>
                </a:cubicBezTo>
                <a:cubicBezTo>
                  <a:pt x="27" y="12"/>
                  <a:pt x="51" y="0"/>
                  <a:pt x="51" y="0"/>
                </a:cubicBezTo>
                <a:cubicBezTo>
                  <a:pt x="51" y="0"/>
                  <a:pt x="81" y="65"/>
                  <a:pt x="21" y="83"/>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73" name="任意多边形 172"/>
          <p:cNvSpPr/>
          <p:nvPr>
            <p:custDataLst>
              <p:tags r:id="rId136"/>
            </p:custDataLst>
          </p:nvPr>
        </p:nvSpPr>
        <p:spPr bwMode="auto">
          <a:xfrm>
            <a:off x="6242986" y="2306814"/>
            <a:ext cx="149245" cy="119996"/>
          </a:xfrm>
          <a:custGeom>
            <a:avLst/>
            <a:gdLst>
              <a:gd name="T0" fmla="*/ 10 w 52"/>
              <a:gd name="T1" fmla="*/ 51 h 51"/>
              <a:gd name="T2" fmla="*/ 12 w 52"/>
              <a:gd name="T3" fmla="*/ 19 h 51"/>
              <a:gd name="T4" fmla="*/ 42 w 52"/>
              <a:gd name="T5" fmla="*/ 0 h 51"/>
              <a:gd name="T6" fmla="*/ 10 w 52"/>
              <a:gd name="T7" fmla="*/ 51 h 51"/>
            </a:gdLst>
            <a:ahLst/>
            <a:cxnLst>
              <a:cxn ang="0">
                <a:pos x="T0" y="T1"/>
              </a:cxn>
              <a:cxn ang="0">
                <a:pos x="T2" y="T3"/>
              </a:cxn>
              <a:cxn ang="0">
                <a:pos x="T4" y="T5"/>
              </a:cxn>
              <a:cxn ang="0">
                <a:pos x="T6" y="T7"/>
              </a:cxn>
            </a:cxnLst>
            <a:rect l="0" t="0" r="r" b="b"/>
            <a:pathLst>
              <a:path w="52" h="51">
                <a:moveTo>
                  <a:pt x="10" y="51"/>
                </a:moveTo>
                <a:cubicBezTo>
                  <a:pt x="10" y="51"/>
                  <a:pt x="0" y="33"/>
                  <a:pt x="12" y="19"/>
                </a:cubicBezTo>
                <a:cubicBezTo>
                  <a:pt x="24" y="5"/>
                  <a:pt x="42" y="0"/>
                  <a:pt x="42" y="0"/>
                </a:cubicBezTo>
                <a:cubicBezTo>
                  <a:pt x="42" y="0"/>
                  <a:pt x="52" y="47"/>
                  <a:pt x="10" y="51"/>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74" name="任意多边形 173"/>
          <p:cNvSpPr/>
          <p:nvPr>
            <p:custDataLst>
              <p:tags r:id="rId137"/>
            </p:custDataLst>
          </p:nvPr>
        </p:nvSpPr>
        <p:spPr bwMode="auto">
          <a:xfrm>
            <a:off x="6398200" y="2311679"/>
            <a:ext cx="149245" cy="119996"/>
          </a:xfrm>
          <a:custGeom>
            <a:avLst/>
            <a:gdLst>
              <a:gd name="T0" fmla="*/ 0 w 52"/>
              <a:gd name="T1" fmla="*/ 33 h 51"/>
              <a:gd name="T2" fmla="*/ 17 w 52"/>
              <a:gd name="T3" fmla="*/ 7 h 51"/>
              <a:gd name="T4" fmla="*/ 52 w 52"/>
              <a:gd name="T5" fmla="*/ 5 h 51"/>
              <a:gd name="T6" fmla="*/ 0 w 52"/>
              <a:gd name="T7" fmla="*/ 33 h 51"/>
            </a:gdLst>
            <a:ahLst/>
            <a:cxnLst>
              <a:cxn ang="0">
                <a:pos x="T0" y="T1"/>
              </a:cxn>
              <a:cxn ang="0">
                <a:pos x="T2" y="T3"/>
              </a:cxn>
              <a:cxn ang="0">
                <a:pos x="T4" y="T5"/>
              </a:cxn>
              <a:cxn ang="0">
                <a:pos x="T6" y="T7"/>
              </a:cxn>
            </a:cxnLst>
            <a:rect l="0" t="0" r="r" b="b"/>
            <a:pathLst>
              <a:path w="52" h="51">
                <a:moveTo>
                  <a:pt x="0" y="33"/>
                </a:moveTo>
                <a:cubicBezTo>
                  <a:pt x="0" y="33"/>
                  <a:pt x="0" y="13"/>
                  <a:pt x="17" y="7"/>
                </a:cubicBezTo>
                <a:cubicBezTo>
                  <a:pt x="35" y="0"/>
                  <a:pt x="52" y="5"/>
                  <a:pt x="52" y="5"/>
                </a:cubicBezTo>
                <a:cubicBezTo>
                  <a:pt x="52" y="5"/>
                  <a:pt x="38" y="51"/>
                  <a:pt x="0" y="33"/>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75" name="任意多边形 174"/>
          <p:cNvSpPr/>
          <p:nvPr>
            <p:custDataLst>
              <p:tags r:id="rId138"/>
            </p:custDataLst>
          </p:nvPr>
        </p:nvSpPr>
        <p:spPr bwMode="auto">
          <a:xfrm>
            <a:off x="6380292" y="2216007"/>
            <a:ext cx="153225" cy="118375"/>
          </a:xfrm>
          <a:custGeom>
            <a:avLst/>
            <a:gdLst>
              <a:gd name="T0" fmla="*/ 0 w 53"/>
              <a:gd name="T1" fmla="*/ 33 h 51"/>
              <a:gd name="T2" fmla="*/ 18 w 53"/>
              <a:gd name="T3" fmla="*/ 6 h 51"/>
              <a:gd name="T4" fmla="*/ 53 w 53"/>
              <a:gd name="T5" fmla="*/ 5 h 51"/>
              <a:gd name="T6" fmla="*/ 0 w 53"/>
              <a:gd name="T7" fmla="*/ 33 h 51"/>
            </a:gdLst>
            <a:ahLst/>
            <a:cxnLst>
              <a:cxn ang="0">
                <a:pos x="T0" y="T1"/>
              </a:cxn>
              <a:cxn ang="0">
                <a:pos x="T2" y="T3"/>
              </a:cxn>
              <a:cxn ang="0">
                <a:pos x="T4" y="T5"/>
              </a:cxn>
              <a:cxn ang="0">
                <a:pos x="T6" y="T7"/>
              </a:cxn>
            </a:cxnLst>
            <a:rect l="0" t="0" r="r" b="b"/>
            <a:pathLst>
              <a:path w="53" h="51">
                <a:moveTo>
                  <a:pt x="0" y="33"/>
                </a:moveTo>
                <a:cubicBezTo>
                  <a:pt x="0" y="33"/>
                  <a:pt x="0" y="12"/>
                  <a:pt x="18" y="6"/>
                </a:cubicBezTo>
                <a:cubicBezTo>
                  <a:pt x="35" y="0"/>
                  <a:pt x="53" y="5"/>
                  <a:pt x="53" y="5"/>
                </a:cubicBezTo>
                <a:cubicBezTo>
                  <a:pt x="53" y="5"/>
                  <a:pt x="38" y="51"/>
                  <a:pt x="0" y="33"/>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76" name="任意多边形 175"/>
          <p:cNvSpPr/>
          <p:nvPr>
            <p:custDataLst>
              <p:tags r:id="rId139"/>
            </p:custDataLst>
          </p:nvPr>
        </p:nvSpPr>
        <p:spPr bwMode="auto">
          <a:xfrm>
            <a:off x="6256916" y="2141414"/>
            <a:ext cx="149245" cy="116753"/>
          </a:xfrm>
          <a:custGeom>
            <a:avLst/>
            <a:gdLst>
              <a:gd name="T0" fmla="*/ 11 w 52"/>
              <a:gd name="T1" fmla="*/ 50 h 50"/>
              <a:gd name="T2" fmla="*/ 12 w 52"/>
              <a:gd name="T3" fmla="*/ 19 h 50"/>
              <a:gd name="T4" fmla="*/ 42 w 52"/>
              <a:gd name="T5" fmla="*/ 0 h 50"/>
              <a:gd name="T6" fmla="*/ 11 w 52"/>
              <a:gd name="T7" fmla="*/ 50 h 50"/>
            </a:gdLst>
            <a:ahLst/>
            <a:cxnLst>
              <a:cxn ang="0">
                <a:pos x="T0" y="T1"/>
              </a:cxn>
              <a:cxn ang="0">
                <a:pos x="T2" y="T3"/>
              </a:cxn>
              <a:cxn ang="0">
                <a:pos x="T4" y="T5"/>
              </a:cxn>
              <a:cxn ang="0">
                <a:pos x="T6" y="T7"/>
              </a:cxn>
            </a:cxnLst>
            <a:rect l="0" t="0" r="r" b="b"/>
            <a:pathLst>
              <a:path w="52" h="50">
                <a:moveTo>
                  <a:pt x="11" y="50"/>
                </a:moveTo>
                <a:cubicBezTo>
                  <a:pt x="11" y="50"/>
                  <a:pt x="0" y="33"/>
                  <a:pt x="12" y="19"/>
                </a:cubicBezTo>
                <a:cubicBezTo>
                  <a:pt x="24" y="5"/>
                  <a:pt x="42" y="0"/>
                  <a:pt x="42" y="0"/>
                </a:cubicBezTo>
                <a:cubicBezTo>
                  <a:pt x="42" y="0"/>
                  <a:pt x="52" y="46"/>
                  <a:pt x="11" y="50"/>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77" name="任意多边形 176"/>
          <p:cNvSpPr/>
          <p:nvPr>
            <p:custDataLst>
              <p:tags r:id="rId140"/>
            </p:custDataLst>
          </p:nvPr>
        </p:nvSpPr>
        <p:spPr bwMode="auto">
          <a:xfrm>
            <a:off x="6225078" y="2018175"/>
            <a:ext cx="149245" cy="118375"/>
          </a:xfrm>
          <a:custGeom>
            <a:avLst/>
            <a:gdLst>
              <a:gd name="T0" fmla="*/ 11 w 52"/>
              <a:gd name="T1" fmla="*/ 51 h 51"/>
              <a:gd name="T2" fmla="*/ 12 w 52"/>
              <a:gd name="T3" fmla="*/ 19 h 51"/>
              <a:gd name="T4" fmla="*/ 42 w 52"/>
              <a:gd name="T5" fmla="*/ 0 h 51"/>
              <a:gd name="T6" fmla="*/ 11 w 52"/>
              <a:gd name="T7" fmla="*/ 51 h 51"/>
            </a:gdLst>
            <a:ahLst/>
            <a:cxnLst>
              <a:cxn ang="0">
                <a:pos x="T0" y="T1"/>
              </a:cxn>
              <a:cxn ang="0">
                <a:pos x="T2" y="T3"/>
              </a:cxn>
              <a:cxn ang="0">
                <a:pos x="T4" y="T5"/>
              </a:cxn>
              <a:cxn ang="0">
                <a:pos x="T6" y="T7"/>
              </a:cxn>
            </a:cxnLst>
            <a:rect l="0" t="0" r="r" b="b"/>
            <a:pathLst>
              <a:path w="52" h="51">
                <a:moveTo>
                  <a:pt x="11" y="51"/>
                </a:moveTo>
                <a:cubicBezTo>
                  <a:pt x="11" y="51"/>
                  <a:pt x="0" y="33"/>
                  <a:pt x="12" y="19"/>
                </a:cubicBezTo>
                <a:cubicBezTo>
                  <a:pt x="24" y="5"/>
                  <a:pt x="42" y="0"/>
                  <a:pt x="42" y="0"/>
                </a:cubicBezTo>
                <a:cubicBezTo>
                  <a:pt x="42" y="0"/>
                  <a:pt x="52" y="47"/>
                  <a:pt x="11" y="51"/>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78" name="任意多边形 177"/>
          <p:cNvSpPr/>
          <p:nvPr>
            <p:custDataLst>
              <p:tags r:id="rId141"/>
            </p:custDataLst>
          </p:nvPr>
        </p:nvSpPr>
        <p:spPr bwMode="auto">
          <a:xfrm>
            <a:off x="6085783" y="1917638"/>
            <a:ext cx="145265" cy="118375"/>
          </a:xfrm>
          <a:custGeom>
            <a:avLst/>
            <a:gdLst>
              <a:gd name="T0" fmla="*/ 10 w 51"/>
              <a:gd name="T1" fmla="*/ 51 h 51"/>
              <a:gd name="T2" fmla="*/ 11 w 51"/>
              <a:gd name="T3" fmla="*/ 19 h 51"/>
              <a:gd name="T4" fmla="*/ 41 w 51"/>
              <a:gd name="T5" fmla="*/ 0 h 51"/>
              <a:gd name="T6" fmla="*/ 10 w 51"/>
              <a:gd name="T7" fmla="*/ 51 h 51"/>
            </a:gdLst>
            <a:ahLst/>
            <a:cxnLst>
              <a:cxn ang="0">
                <a:pos x="T0" y="T1"/>
              </a:cxn>
              <a:cxn ang="0">
                <a:pos x="T2" y="T3"/>
              </a:cxn>
              <a:cxn ang="0">
                <a:pos x="T4" y="T5"/>
              </a:cxn>
              <a:cxn ang="0">
                <a:pos x="T6" y="T7"/>
              </a:cxn>
            </a:cxnLst>
            <a:rect l="0" t="0" r="r" b="b"/>
            <a:pathLst>
              <a:path w="51" h="51">
                <a:moveTo>
                  <a:pt x="10" y="51"/>
                </a:moveTo>
                <a:cubicBezTo>
                  <a:pt x="10" y="51"/>
                  <a:pt x="0" y="33"/>
                  <a:pt x="11" y="19"/>
                </a:cubicBezTo>
                <a:cubicBezTo>
                  <a:pt x="23" y="5"/>
                  <a:pt x="41" y="0"/>
                  <a:pt x="41" y="0"/>
                </a:cubicBezTo>
                <a:cubicBezTo>
                  <a:pt x="41" y="0"/>
                  <a:pt x="51" y="47"/>
                  <a:pt x="10" y="51"/>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79" name="任意多边形 178"/>
          <p:cNvSpPr/>
          <p:nvPr>
            <p:custDataLst>
              <p:tags r:id="rId142"/>
            </p:custDataLst>
          </p:nvPr>
        </p:nvSpPr>
        <p:spPr bwMode="auto">
          <a:xfrm>
            <a:off x="5856941" y="1891693"/>
            <a:ext cx="143274" cy="134591"/>
          </a:xfrm>
          <a:custGeom>
            <a:avLst/>
            <a:gdLst>
              <a:gd name="T0" fmla="*/ 25 w 50"/>
              <a:gd name="T1" fmla="*/ 58 h 58"/>
              <a:gd name="T2" fmla="*/ 3 w 50"/>
              <a:gd name="T3" fmla="*/ 35 h 58"/>
              <a:gd name="T4" fmla="*/ 9 w 50"/>
              <a:gd name="T5" fmla="*/ 0 h 58"/>
              <a:gd name="T6" fmla="*/ 25 w 50"/>
              <a:gd name="T7" fmla="*/ 58 h 58"/>
            </a:gdLst>
            <a:ahLst/>
            <a:cxnLst>
              <a:cxn ang="0">
                <a:pos x="T0" y="T1"/>
              </a:cxn>
              <a:cxn ang="0">
                <a:pos x="T2" y="T3"/>
              </a:cxn>
              <a:cxn ang="0">
                <a:pos x="T4" y="T5"/>
              </a:cxn>
              <a:cxn ang="0">
                <a:pos x="T6" y="T7"/>
              </a:cxn>
            </a:cxnLst>
            <a:rect l="0" t="0" r="r" b="b"/>
            <a:pathLst>
              <a:path w="50" h="58">
                <a:moveTo>
                  <a:pt x="25" y="58"/>
                </a:moveTo>
                <a:cubicBezTo>
                  <a:pt x="25" y="58"/>
                  <a:pt x="5" y="53"/>
                  <a:pt x="3" y="35"/>
                </a:cubicBezTo>
                <a:cubicBezTo>
                  <a:pt x="0" y="17"/>
                  <a:pt x="9" y="0"/>
                  <a:pt x="9" y="0"/>
                </a:cubicBezTo>
                <a:cubicBezTo>
                  <a:pt x="9" y="0"/>
                  <a:pt x="50" y="24"/>
                  <a:pt x="25" y="58"/>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80" name="任意多边形 179"/>
          <p:cNvSpPr/>
          <p:nvPr>
            <p:custDataLst>
              <p:tags r:id="rId143"/>
            </p:custDataLst>
          </p:nvPr>
        </p:nvSpPr>
        <p:spPr bwMode="auto">
          <a:xfrm>
            <a:off x="6280795" y="2522483"/>
            <a:ext cx="165164" cy="113510"/>
          </a:xfrm>
          <a:custGeom>
            <a:avLst/>
            <a:gdLst>
              <a:gd name="T0" fmla="*/ 0 w 58"/>
              <a:gd name="T1" fmla="*/ 19 h 49"/>
              <a:gd name="T2" fmla="*/ 25 w 58"/>
              <a:gd name="T3" fmla="*/ 0 h 49"/>
              <a:gd name="T4" fmla="*/ 58 w 58"/>
              <a:gd name="T5" fmla="*/ 10 h 49"/>
              <a:gd name="T6" fmla="*/ 0 w 58"/>
              <a:gd name="T7" fmla="*/ 19 h 49"/>
            </a:gdLst>
            <a:ahLst/>
            <a:cxnLst>
              <a:cxn ang="0">
                <a:pos x="T0" y="T1"/>
              </a:cxn>
              <a:cxn ang="0">
                <a:pos x="T2" y="T3"/>
              </a:cxn>
              <a:cxn ang="0">
                <a:pos x="T4" y="T5"/>
              </a:cxn>
              <a:cxn ang="0">
                <a:pos x="T6" y="T7"/>
              </a:cxn>
            </a:cxnLst>
            <a:rect l="0" t="0" r="r" b="b"/>
            <a:pathLst>
              <a:path w="58" h="49">
                <a:moveTo>
                  <a:pt x="0" y="19"/>
                </a:moveTo>
                <a:cubicBezTo>
                  <a:pt x="0" y="19"/>
                  <a:pt x="7" y="0"/>
                  <a:pt x="25" y="0"/>
                </a:cubicBezTo>
                <a:cubicBezTo>
                  <a:pt x="43" y="0"/>
                  <a:pt x="58" y="10"/>
                  <a:pt x="58" y="10"/>
                </a:cubicBezTo>
                <a:cubicBezTo>
                  <a:pt x="58" y="10"/>
                  <a:pt x="29" y="49"/>
                  <a:pt x="0" y="19"/>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81" name="任意多边形 180"/>
          <p:cNvSpPr/>
          <p:nvPr>
            <p:custDataLst>
              <p:tags r:id="rId144"/>
            </p:custDataLst>
          </p:nvPr>
        </p:nvSpPr>
        <p:spPr bwMode="auto">
          <a:xfrm>
            <a:off x="6306664" y="2428432"/>
            <a:ext cx="151234" cy="115132"/>
          </a:xfrm>
          <a:custGeom>
            <a:avLst/>
            <a:gdLst>
              <a:gd name="T0" fmla="*/ 0 w 53"/>
              <a:gd name="T1" fmla="*/ 20 h 49"/>
              <a:gd name="T2" fmla="*/ 23 w 53"/>
              <a:gd name="T3" fmla="*/ 0 h 49"/>
              <a:gd name="T4" fmla="*/ 53 w 53"/>
              <a:gd name="T5" fmla="*/ 11 h 49"/>
              <a:gd name="T6" fmla="*/ 0 w 53"/>
              <a:gd name="T7" fmla="*/ 20 h 49"/>
            </a:gdLst>
            <a:ahLst/>
            <a:cxnLst>
              <a:cxn ang="0">
                <a:pos x="T0" y="T1"/>
              </a:cxn>
              <a:cxn ang="0">
                <a:pos x="T2" y="T3"/>
              </a:cxn>
              <a:cxn ang="0">
                <a:pos x="T4" y="T5"/>
              </a:cxn>
              <a:cxn ang="0">
                <a:pos x="T6" y="T7"/>
              </a:cxn>
            </a:cxnLst>
            <a:rect l="0" t="0" r="r" b="b"/>
            <a:pathLst>
              <a:path w="53" h="49">
                <a:moveTo>
                  <a:pt x="0" y="20"/>
                </a:moveTo>
                <a:cubicBezTo>
                  <a:pt x="0" y="20"/>
                  <a:pt x="7" y="1"/>
                  <a:pt x="23" y="0"/>
                </a:cubicBezTo>
                <a:cubicBezTo>
                  <a:pt x="39" y="0"/>
                  <a:pt x="53" y="11"/>
                  <a:pt x="53" y="11"/>
                </a:cubicBezTo>
                <a:cubicBezTo>
                  <a:pt x="53" y="11"/>
                  <a:pt x="26" y="49"/>
                  <a:pt x="0" y="20"/>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82" name="任意多边形 181"/>
          <p:cNvSpPr/>
          <p:nvPr>
            <p:custDataLst>
              <p:tags r:id="rId145"/>
            </p:custDataLst>
          </p:nvPr>
        </p:nvSpPr>
        <p:spPr bwMode="auto">
          <a:xfrm>
            <a:off x="6501676" y="2392757"/>
            <a:ext cx="129346" cy="103780"/>
          </a:xfrm>
          <a:custGeom>
            <a:avLst/>
            <a:gdLst>
              <a:gd name="T0" fmla="*/ 0 w 45"/>
              <a:gd name="T1" fmla="*/ 15 h 44"/>
              <a:gd name="T2" fmla="*/ 23 w 45"/>
              <a:gd name="T3" fmla="*/ 4 h 44"/>
              <a:gd name="T4" fmla="*/ 45 w 45"/>
              <a:gd name="T5" fmla="*/ 19 h 44"/>
              <a:gd name="T6" fmla="*/ 0 w 45"/>
              <a:gd name="T7" fmla="*/ 15 h 44"/>
            </a:gdLst>
            <a:ahLst/>
            <a:cxnLst>
              <a:cxn ang="0">
                <a:pos x="T0" y="T1"/>
              </a:cxn>
              <a:cxn ang="0">
                <a:pos x="T2" y="T3"/>
              </a:cxn>
              <a:cxn ang="0">
                <a:pos x="T4" y="T5"/>
              </a:cxn>
              <a:cxn ang="0">
                <a:pos x="T6" y="T7"/>
              </a:cxn>
            </a:cxnLst>
            <a:rect l="0" t="0" r="r" b="b"/>
            <a:pathLst>
              <a:path w="45" h="44">
                <a:moveTo>
                  <a:pt x="0" y="15"/>
                </a:moveTo>
                <a:cubicBezTo>
                  <a:pt x="0" y="15"/>
                  <a:pt x="10" y="0"/>
                  <a:pt x="23" y="4"/>
                </a:cubicBezTo>
                <a:cubicBezTo>
                  <a:pt x="37" y="8"/>
                  <a:pt x="45" y="19"/>
                  <a:pt x="45" y="19"/>
                </a:cubicBezTo>
                <a:cubicBezTo>
                  <a:pt x="45" y="19"/>
                  <a:pt x="15" y="44"/>
                  <a:pt x="0" y="15"/>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83" name="任意多边形 182"/>
          <p:cNvSpPr/>
          <p:nvPr>
            <p:custDataLst>
              <p:tags r:id="rId146"/>
            </p:custDataLst>
          </p:nvPr>
        </p:nvSpPr>
        <p:spPr bwMode="auto">
          <a:xfrm>
            <a:off x="6483768" y="2477079"/>
            <a:ext cx="129346" cy="103780"/>
          </a:xfrm>
          <a:custGeom>
            <a:avLst/>
            <a:gdLst>
              <a:gd name="T0" fmla="*/ 0 w 45"/>
              <a:gd name="T1" fmla="*/ 14 h 44"/>
              <a:gd name="T2" fmla="*/ 23 w 45"/>
              <a:gd name="T3" fmla="*/ 4 h 44"/>
              <a:gd name="T4" fmla="*/ 45 w 45"/>
              <a:gd name="T5" fmla="*/ 19 h 44"/>
              <a:gd name="T6" fmla="*/ 0 w 45"/>
              <a:gd name="T7" fmla="*/ 14 h 44"/>
            </a:gdLst>
            <a:ahLst/>
            <a:cxnLst>
              <a:cxn ang="0">
                <a:pos x="T0" y="T1"/>
              </a:cxn>
              <a:cxn ang="0">
                <a:pos x="T2" y="T3"/>
              </a:cxn>
              <a:cxn ang="0">
                <a:pos x="T4" y="T5"/>
              </a:cxn>
              <a:cxn ang="0">
                <a:pos x="T6" y="T7"/>
              </a:cxn>
            </a:cxnLst>
            <a:rect l="0" t="0" r="r" b="b"/>
            <a:pathLst>
              <a:path w="45" h="44">
                <a:moveTo>
                  <a:pt x="0" y="14"/>
                </a:moveTo>
                <a:cubicBezTo>
                  <a:pt x="0" y="14"/>
                  <a:pt x="10" y="0"/>
                  <a:pt x="23" y="4"/>
                </a:cubicBezTo>
                <a:cubicBezTo>
                  <a:pt x="37" y="7"/>
                  <a:pt x="45" y="19"/>
                  <a:pt x="45" y="19"/>
                </a:cubicBezTo>
                <a:cubicBezTo>
                  <a:pt x="45" y="19"/>
                  <a:pt x="15" y="44"/>
                  <a:pt x="0" y="14"/>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49" name="矩形 148"/>
          <p:cNvSpPr/>
          <p:nvPr>
            <p:custDataLst>
              <p:tags r:id="rId147"/>
            </p:custDataLst>
          </p:nvPr>
        </p:nvSpPr>
        <p:spPr>
          <a:xfrm>
            <a:off x="5313643" y="3602528"/>
            <a:ext cx="1558800" cy="2515090"/>
          </a:xfrm>
          <a:prstGeom prst="rect">
            <a:avLst/>
          </a:prstGeom>
          <a:solidFill>
            <a:srgbClr val="1AA3AA"/>
          </a:solidFill>
          <a:ln>
            <a:noFill/>
          </a:ln>
          <a:effectLst/>
        </p:spPr>
        <p:style>
          <a:lnRef idx="1">
            <a:srgbClr val="1F74AD"/>
          </a:lnRef>
          <a:fillRef idx="3">
            <a:srgbClr val="1F74AD"/>
          </a:fillRef>
          <a:effectRef idx="2">
            <a:srgbClr val="1F74AD"/>
          </a:effectRef>
          <a:fontRef idx="minor">
            <a:sysClr val="window" lastClr="FFFFFF"/>
          </a:fontRef>
        </p:style>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50" name="椭圆 149"/>
          <p:cNvSpPr/>
          <p:nvPr>
            <p:custDataLst>
              <p:tags r:id="rId148"/>
            </p:custDataLst>
          </p:nvPr>
        </p:nvSpPr>
        <p:spPr>
          <a:xfrm>
            <a:off x="5307341" y="2876561"/>
            <a:ext cx="1571404" cy="1332139"/>
          </a:xfrm>
          <a:prstGeom prst="ellipse">
            <a:avLst/>
          </a:prstGeom>
          <a:solidFill>
            <a:srgbClr val="1AA3AA"/>
          </a:solidFill>
          <a:ln>
            <a:noFill/>
          </a:ln>
          <a:effectLst/>
        </p:spPr>
        <p:style>
          <a:lnRef idx="1">
            <a:srgbClr val="1F74AD"/>
          </a:lnRef>
          <a:fillRef idx="3">
            <a:srgbClr val="1F74AD"/>
          </a:fillRef>
          <a:effectRef idx="2">
            <a:srgbClr val="1F74AD"/>
          </a:effectRef>
          <a:fontRef idx="minor">
            <a:sysClr val="window" lastClr="FFFFFF"/>
          </a:fontRef>
        </p:style>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7" name="矩形 46"/>
          <p:cNvSpPr/>
          <p:nvPr>
            <p:custDataLst>
              <p:tags r:id="rId149"/>
            </p:custDataLst>
          </p:nvPr>
        </p:nvSpPr>
        <p:spPr>
          <a:xfrm>
            <a:off x="5786709" y="2864704"/>
            <a:ext cx="612668" cy="1015663"/>
          </a:xfrm>
          <a:prstGeom prst="rect">
            <a:avLst/>
          </a:prstGeom>
        </p:spPr>
        <p:txBody>
          <a:bodyPr wrap="square">
            <a:normAutofit fontScale="87500" lnSpcReduction="10000"/>
          </a:bodyPr>
          <a:p>
            <a:pPr algn="ctr">
              <a:lnSpc>
                <a:spcPct val="130000"/>
              </a:lnSpc>
            </a:pPr>
            <a:r>
              <a:rPr lang="en-US" sz="6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3</a:t>
            </a:r>
            <a:endParaRPr lang="en-US" sz="6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矩形 47"/>
          <p:cNvSpPr/>
          <p:nvPr>
            <p:custDataLst>
              <p:tags r:id="rId150"/>
            </p:custDataLst>
          </p:nvPr>
        </p:nvSpPr>
        <p:spPr>
          <a:xfrm>
            <a:off x="5378974" y="3959469"/>
            <a:ext cx="1417091" cy="543871"/>
          </a:xfrm>
          <a:prstGeom prst="rect">
            <a:avLst/>
          </a:prstGeom>
        </p:spPr>
        <p:txBody>
          <a:bodyPr wrap="square" lIns="90000" tIns="46800" rIns="90000" bIns="0" anchor="ctr" anchorCtr="0">
            <a:normAutofit/>
          </a:bodyPr>
          <a:p>
            <a:pPr algn="ctr">
              <a:lnSpc>
                <a:spcPct val="120000"/>
              </a:lnSpc>
            </a:pPr>
            <a:r>
              <a:rPr lang="zh-CN" altLang="en-US" b="1" spc="30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rPr>
              <a:t>基础建模</a:t>
            </a:r>
            <a:endParaRPr lang="zh-CN" altLang="en-US" b="1" spc="30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矩形 48"/>
          <p:cNvSpPr/>
          <p:nvPr>
            <p:custDataLst>
              <p:tags r:id="rId151"/>
            </p:custDataLst>
          </p:nvPr>
        </p:nvSpPr>
        <p:spPr>
          <a:xfrm>
            <a:off x="5379085" y="4507865"/>
            <a:ext cx="1417320" cy="1400810"/>
          </a:xfrm>
          <a:prstGeom prst="rect">
            <a:avLst/>
          </a:prstGeom>
        </p:spPr>
        <p:txBody>
          <a:bodyPr wrap="square" lIns="91440" tIns="0" rIns="91440" bIns="45720">
            <a:normAutofit/>
          </a:bodyPr>
          <a:p>
            <a:pPr algn="ctr">
              <a:lnSpc>
                <a:spcPct val="120000"/>
              </a:lnSpc>
            </a:pPr>
            <a:r>
              <a:rPr lang="zh-CN" altLang="en-US" sz="1400" spc="15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结合上部模型的形式，建立筏板、柱墩、独基、承台等构件</a:t>
            </a:r>
            <a:endParaRPr lang="zh-CN" altLang="en-US" sz="1400" spc="15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7" name="任意多边形 166"/>
          <p:cNvSpPr/>
          <p:nvPr>
            <p:custDataLst>
              <p:tags r:id="rId152"/>
            </p:custDataLst>
          </p:nvPr>
        </p:nvSpPr>
        <p:spPr bwMode="auto">
          <a:xfrm>
            <a:off x="6579284" y="2300328"/>
            <a:ext cx="99496" cy="79457"/>
          </a:xfrm>
          <a:custGeom>
            <a:avLst/>
            <a:gdLst>
              <a:gd name="T0" fmla="*/ 3 w 35"/>
              <a:gd name="T1" fmla="*/ 28 h 34"/>
              <a:gd name="T2" fmla="*/ 11 w 35"/>
              <a:gd name="T3" fmla="*/ 7 h 34"/>
              <a:gd name="T4" fmla="*/ 35 w 35"/>
              <a:gd name="T5" fmla="*/ 0 h 34"/>
              <a:gd name="T6" fmla="*/ 3 w 35"/>
              <a:gd name="T7" fmla="*/ 28 h 34"/>
            </a:gdLst>
            <a:ahLst/>
            <a:cxnLst>
              <a:cxn ang="0">
                <a:pos x="T0" y="T1"/>
              </a:cxn>
              <a:cxn ang="0">
                <a:pos x="T2" y="T3"/>
              </a:cxn>
              <a:cxn ang="0">
                <a:pos x="T4" y="T5"/>
              </a:cxn>
              <a:cxn ang="0">
                <a:pos x="T6" y="T7"/>
              </a:cxn>
            </a:cxnLst>
            <a:rect l="0" t="0" r="r" b="b"/>
            <a:pathLst>
              <a:path w="35" h="34">
                <a:moveTo>
                  <a:pt x="3" y="28"/>
                </a:moveTo>
                <a:cubicBezTo>
                  <a:pt x="3" y="28"/>
                  <a:pt x="0" y="14"/>
                  <a:pt x="11" y="7"/>
                </a:cubicBezTo>
                <a:cubicBezTo>
                  <a:pt x="22" y="0"/>
                  <a:pt x="35" y="0"/>
                  <a:pt x="35" y="0"/>
                </a:cubicBezTo>
                <a:cubicBezTo>
                  <a:pt x="35" y="0"/>
                  <a:pt x="32" y="34"/>
                  <a:pt x="3" y="28"/>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15" name="任意多边形 114"/>
          <p:cNvSpPr/>
          <p:nvPr>
            <p:custDataLst>
              <p:tags r:id="rId153"/>
            </p:custDataLst>
          </p:nvPr>
        </p:nvSpPr>
        <p:spPr bwMode="auto">
          <a:xfrm>
            <a:off x="7463793" y="2163893"/>
            <a:ext cx="292337" cy="435059"/>
          </a:xfrm>
          <a:custGeom>
            <a:avLst/>
            <a:gdLst>
              <a:gd name="T0" fmla="*/ 130 w 164"/>
              <a:gd name="T1" fmla="*/ 299 h 299"/>
              <a:gd name="T2" fmla="*/ 123 w 164"/>
              <a:gd name="T3" fmla="*/ 132 h 299"/>
              <a:gd name="T4" fmla="*/ 161 w 164"/>
              <a:gd name="T5" fmla="*/ 47 h 299"/>
              <a:gd name="T6" fmla="*/ 143 w 164"/>
              <a:gd name="T7" fmla="*/ 51 h 299"/>
              <a:gd name="T8" fmla="*/ 108 w 164"/>
              <a:gd name="T9" fmla="*/ 75 h 299"/>
              <a:gd name="T10" fmla="*/ 80 w 164"/>
              <a:gd name="T11" fmla="*/ 6 h 299"/>
              <a:gd name="T12" fmla="*/ 77 w 164"/>
              <a:gd name="T13" fmla="*/ 51 h 299"/>
              <a:gd name="T14" fmla="*/ 48 w 164"/>
              <a:gd name="T15" fmla="*/ 33 h 299"/>
              <a:gd name="T16" fmla="*/ 27 w 164"/>
              <a:gd name="T17" fmla="*/ 16 h 299"/>
              <a:gd name="T18" fmla="*/ 52 w 164"/>
              <a:gd name="T19" fmla="*/ 74 h 299"/>
              <a:gd name="T20" fmla="*/ 10 w 164"/>
              <a:gd name="T21" fmla="*/ 35 h 299"/>
              <a:gd name="T22" fmla="*/ 9 w 164"/>
              <a:gd name="T23" fmla="*/ 53 h 299"/>
              <a:gd name="T24" fmla="*/ 43 w 164"/>
              <a:gd name="T25" fmla="*/ 93 h 299"/>
              <a:gd name="T26" fmla="*/ 10 w 164"/>
              <a:gd name="T27" fmla="*/ 75 h 299"/>
              <a:gd name="T28" fmla="*/ 20 w 164"/>
              <a:gd name="T29" fmla="*/ 97 h 299"/>
              <a:gd name="T30" fmla="*/ 71 w 164"/>
              <a:gd name="T31" fmla="*/ 161 h 299"/>
              <a:gd name="T32" fmla="*/ 62 w 164"/>
              <a:gd name="T3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99">
                <a:moveTo>
                  <a:pt x="130" y="299"/>
                </a:moveTo>
                <a:cubicBezTo>
                  <a:pt x="130" y="299"/>
                  <a:pt x="107" y="195"/>
                  <a:pt x="123" y="132"/>
                </a:cubicBezTo>
                <a:cubicBezTo>
                  <a:pt x="139" y="70"/>
                  <a:pt x="164" y="57"/>
                  <a:pt x="161" y="47"/>
                </a:cubicBezTo>
                <a:cubicBezTo>
                  <a:pt x="159" y="38"/>
                  <a:pt x="147" y="42"/>
                  <a:pt x="143" y="51"/>
                </a:cubicBezTo>
                <a:cubicBezTo>
                  <a:pt x="139" y="60"/>
                  <a:pt x="123" y="78"/>
                  <a:pt x="108" y="75"/>
                </a:cubicBezTo>
                <a:cubicBezTo>
                  <a:pt x="94" y="72"/>
                  <a:pt x="91" y="12"/>
                  <a:pt x="80" y="6"/>
                </a:cubicBezTo>
                <a:cubicBezTo>
                  <a:pt x="70" y="0"/>
                  <a:pt x="73" y="27"/>
                  <a:pt x="77" y="51"/>
                </a:cubicBezTo>
                <a:cubicBezTo>
                  <a:pt x="81" y="75"/>
                  <a:pt x="60" y="62"/>
                  <a:pt x="48" y="33"/>
                </a:cubicBezTo>
                <a:cubicBezTo>
                  <a:pt x="36" y="4"/>
                  <a:pt x="28" y="12"/>
                  <a:pt x="27" y="16"/>
                </a:cubicBezTo>
                <a:cubicBezTo>
                  <a:pt x="25" y="20"/>
                  <a:pt x="54" y="72"/>
                  <a:pt x="52" y="74"/>
                </a:cubicBezTo>
                <a:cubicBezTo>
                  <a:pt x="49" y="77"/>
                  <a:pt x="13" y="34"/>
                  <a:pt x="10" y="35"/>
                </a:cubicBezTo>
                <a:cubicBezTo>
                  <a:pt x="6" y="36"/>
                  <a:pt x="0" y="39"/>
                  <a:pt x="9" y="53"/>
                </a:cubicBezTo>
                <a:cubicBezTo>
                  <a:pt x="17" y="66"/>
                  <a:pt x="44" y="89"/>
                  <a:pt x="43" y="93"/>
                </a:cubicBezTo>
                <a:cubicBezTo>
                  <a:pt x="41" y="97"/>
                  <a:pt x="18" y="76"/>
                  <a:pt x="10" y="75"/>
                </a:cubicBezTo>
                <a:cubicBezTo>
                  <a:pt x="2" y="75"/>
                  <a:pt x="5" y="86"/>
                  <a:pt x="20" y="97"/>
                </a:cubicBezTo>
                <a:cubicBezTo>
                  <a:pt x="34" y="108"/>
                  <a:pt x="71" y="121"/>
                  <a:pt x="71" y="161"/>
                </a:cubicBezTo>
                <a:cubicBezTo>
                  <a:pt x="72" y="201"/>
                  <a:pt x="62" y="299"/>
                  <a:pt x="62" y="299"/>
                </a:cubicBezTo>
              </a:path>
            </a:pathLst>
          </a:custGeom>
          <a:solidFill>
            <a:srgbClr val="FFC000">
              <a:lumMod val="75000"/>
            </a:srgbClr>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16" name="任意多边形 115"/>
          <p:cNvSpPr/>
          <p:nvPr>
            <p:custDataLst>
              <p:tags r:id="rId154"/>
            </p:custDataLst>
          </p:nvPr>
        </p:nvSpPr>
        <p:spPr bwMode="auto">
          <a:xfrm>
            <a:off x="7536876" y="2028631"/>
            <a:ext cx="130066" cy="126178"/>
          </a:xfrm>
          <a:custGeom>
            <a:avLst/>
            <a:gdLst>
              <a:gd name="T0" fmla="*/ 32 w 73"/>
              <a:gd name="T1" fmla="*/ 87 h 87"/>
              <a:gd name="T2" fmla="*/ 1 w 73"/>
              <a:gd name="T3" fmla="*/ 50 h 87"/>
              <a:gd name="T4" fmla="*/ 14 w 73"/>
              <a:gd name="T5" fmla="*/ 0 h 87"/>
              <a:gd name="T6" fmla="*/ 32 w 73"/>
              <a:gd name="T7" fmla="*/ 87 h 87"/>
            </a:gdLst>
            <a:ahLst/>
            <a:cxnLst>
              <a:cxn ang="0">
                <a:pos x="T0" y="T1"/>
              </a:cxn>
              <a:cxn ang="0">
                <a:pos x="T2" y="T3"/>
              </a:cxn>
              <a:cxn ang="0">
                <a:pos x="T4" y="T5"/>
              </a:cxn>
              <a:cxn ang="0">
                <a:pos x="T6" y="T7"/>
              </a:cxn>
            </a:cxnLst>
            <a:rect l="0" t="0" r="r" b="b"/>
            <a:pathLst>
              <a:path w="73" h="87">
                <a:moveTo>
                  <a:pt x="32" y="87"/>
                </a:moveTo>
                <a:cubicBezTo>
                  <a:pt x="32" y="87"/>
                  <a:pt x="3" y="78"/>
                  <a:pt x="1" y="50"/>
                </a:cubicBezTo>
                <a:cubicBezTo>
                  <a:pt x="0" y="23"/>
                  <a:pt x="14" y="0"/>
                  <a:pt x="14" y="0"/>
                </a:cubicBezTo>
                <a:cubicBezTo>
                  <a:pt x="14" y="0"/>
                  <a:pt x="73" y="39"/>
                  <a:pt x="32" y="87"/>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17" name="任意多边形 116"/>
          <p:cNvSpPr/>
          <p:nvPr>
            <p:custDataLst>
              <p:tags r:id="rId155"/>
            </p:custDataLst>
          </p:nvPr>
        </p:nvSpPr>
        <p:spPr bwMode="auto">
          <a:xfrm>
            <a:off x="7432824" y="2074054"/>
            <a:ext cx="104052" cy="88829"/>
          </a:xfrm>
          <a:custGeom>
            <a:avLst/>
            <a:gdLst>
              <a:gd name="T0" fmla="*/ 38 w 58"/>
              <a:gd name="T1" fmla="*/ 61 h 61"/>
              <a:gd name="T2" fmla="*/ 7 w 58"/>
              <a:gd name="T3" fmla="*/ 41 h 61"/>
              <a:gd name="T4" fmla="*/ 5 w 58"/>
              <a:gd name="T5" fmla="*/ 0 h 61"/>
              <a:gd name="T6" fmla="*/ 38 w 58"/>
              <a:gd name="T7" fmla="*/ 61 h 61"/>
            </a:gdLst>
            <a:ahLst/>
            <a:cxnLst>
              <a:cxn ang="0">
                <a:pos x="T0" y="T1"/>
              </a:cxn>
              <a:cxn ang="0">
                <a:pos x="T2" y="T3"/>
              </a:cxn>
              <a:cxn ang="0">
                <a:pos x="T4" y="T5"/>
              </a:cxn>
              <a:cxn ang="0">
                <a:pos x="T6" y="T7"/>
              </a:cxn>
            </a:cxnLst>
            <a:rect l="0" t="0" r="r" b="b"/>
            <a:pathLst>
              <a:path w="58" h="61">
                <a:moveTo>
                  <a:pt x="38" y="61"/>
                </a:moveTo>
                <a:cubicBezTo>
                  <a:pt x="38" y="61"/>
                  <a:pt x="14" y="61"/>
                  <a:pt x="7" y="41"/>
                </a:cubicBezTo>
                <a:cubicBezTo>
                  <a:pt x="0" y="20"/>
                  <a:pt x="5" y="0"/>
                  <a:pt x="5" y="0"/>
                </a:cubicBezTo>
                <a:cubicBezTo>
                  <a:pt x="5" y="0"/>
                  <a:pt x="58" y="17"/>
                  <a:pt x="38" y="61"/>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18" name="任意多边形 117"/>
          <p:cNvSpPr/>
          <p:nvPr>
            <p:custDataLst>
              <p:tags r:id="rId156"/>
            </p:custDataLst>
          </p:nvPr>
        </p:nvSpPr>
        <p:spPr bwMode="auto">
          <a:xfrm>
            <a:off x="7622348" y="1982197"/>
            <a:ext cx="110246" cy="98923"/>
          </a:xfrm>
          <a:custGeom>
            <a:avLst/>
            <a:gdLst>
              <a:gd name="T0" fmla="*/ 17 w 62"/>
              <a:gd name="T1" fmla="*/ 68 h 68"/>
              <a:gd name="T2" fmla="*/ 9 w 62"/>
              <a:gd name="T3" fmla="*/ 31 h 68"/>
              <a:gd name="T4" fmla="*/ 36 w 62"/>
              <a:gd name="T5" fmla="*/ 0 h 68"/>
              <a:gd name="T6" fmla="*/ 17 w 62"/>
              <a:gd name="T7" fmla="*/ 68 h 68"/>
            </a:gdLst>
            <a:ahLst/>
            <a:cxnLst>
              <a:cxn ang="0">
                <a:pos x="T0" y="T1"/>
              </a:cxn>
              <a:cxn ang="0">
                <a:pos x="T2" y="T3"/>
              </a:cxn>
              <a:cxn ang="0">
                <a:pos x="T4" y="T5"/>
              </a:cxn>
              <a:cxn ang="0">
                <a:pos x="T6" y="T7"/>
              </a:cxn>
            </a:cxnLst>
            <a:rect l="0" t="0" r="r" b="b"/>
            <a:pathLst>
              <a:path w="62" h="68">
                <a:moveTo>
                  <a:pt x="17" y="68"/>
                </a:moveTo>
                <a:cubicBezTo>
                  <a:pt x="17" y="68"/>
                  <a:pt x="0" y="51"/>
                  <a:pt x="9" y="31"/>
                </a:cubicBezTo>
                <a:cubicBezTo>
                  <a:pt x="18" y="11"/>
                  <a:pt x="36" y="0"/>
                  <a:pt x="36" y="0"/>
                </a:cubicBezTo>
                <a:cubicBezTo>
                  <a:pt x="36" y="0"/>
                  <a:pt x="62" y="50"/>
                  <a:pt x="17" y="68"/>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19" name="任意多边形 118"/>
          <p:cNvSpPr/>
          <p:nvPr>
            <p:custDataLst>
              <p:tags r:id="rId157"/>
            </p:custDataLst>
          </p:nvPr>
        </p:nvSpPr>
        <p:spPr bwMode="auto">
          <a:xfrm>
            <a:off x="7390708" y="2149761"/>
            <a:ext cx="81755" cy="67631"/>
          </a:xfrm>
          <a:custGeom>
            <a:avLst/>
            <a:gdLst>
              <a:gd name="T0" fmla="*/ 42 w 46"/>
              <a:gd name="T1" fmla="*/ 41 h 47"/>
              <a:gd name="T2" fmla="*/ 12 w 46"/>
              <a:gd name="T3" fmla="*/ 32 h 47"/>
              <a:gd name="T4" fmla="*/ 0 w 46"/>
              <a:gd name="T5" fmla="*/ 0 h 47"/>
              <a:gd name="T6" fmla="*/ 42 w 46"/>
              <a:gd name="T7" fmla="*/ 41 h 47"/>
            </a:gdLst>
            <a:ahLst/>
            <a:cxnLst>
              <a:cxn ang="0">
                <a:pos x="T0" y="T1"/>
              </a:cxn>
              <a:cxn ang="0">
                <a:pos x="T2" y="T3"/>
              </a:cxn>
              <a:cxn ang="0">
                <a:pos x="T4" y="T5"/>
              </a:cxn>
              <a:cxn ang="0">
                <a:pos x="T6" y="T7"/>
              </a:cxn>
            </a:cxnLst>
            <a:rect l="0" t="0" r="r" b="b"/>
            <a:pathLst>
              <a:path w="46" h="47">
                <a:moveTo>
                  <a:pt x="42" y="41"/>
                </a:moveTo>
                <a:cubicBezTo>
                  <a:pt x="42" y="41"/>
                  <a:pt x="23" y="47"/>
                  <a:pt x="12" y="32"/>
                </a:cubicBezTo>
                <a:cubicBezTo>
                  <a:pt x="1" y="18"/>
                  <a:pt x="0" y="0"/>
                  <a:pt x="0" y="0"/>
                </a:cubicBezTo>
                <a:cubicBezTo>
                  <a:pt x="0" y="0"/>
                  <a:pt x="46" y="1"/>
                  <a:pt x="42" y="41"/>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20" name="任意多边形 119"/>
          <p:cNvSpPr/>
          <p:nvPr>
            <p:custDataLst>
              <p:tags r:id="rId158"/>
            </p:custDataLst>
          </p:nvPr>
        </p:nvSpPr>
        <p:spPr bwMode="auto">
          <a:xfrm>
            <a:off x="7367173" y="2217391"/>
            <a:ext cx="100336" cy="74697"/>
          </a:xfrm>
          <a:custGeom>
            <a:avLst/>
            <a:gdLst>
              <a:gd name="T0" fmla="*/ 56 w 56"/>
              <a:gd name="T1" fmla="*/ 38 h 51"/>
              <a:gd name="T2" fmla="*/ 25 w 56"/>
              <a:gd name="T3" fmla="*/ 44 h 51"/>
              <a:gd name="T4" fmla="*/ 0 w 56"/>
              <a:gd name="T5" fmla="*/ 20 h 51"/>
              <a:gd name="T6" fmla="*/ 56 w 56"/>
              <a:gd name="T7" fmla="*/ 38 h 51"/>
            </a:gdLst>
            <a:ahLst/>
            <a:cxnLst>
              <a:cxn ang="0">
                <a:pos x="T0" y="T1"/>
              </a:cxn>
              <a:cxn ang="0">
                <a:pos x="T2" y="T3"/>
              </a:cxn>
              <a:cxn ang="0">
                <a:pos x="T4" y="T5"/>
              </a:cxn>
              <a:cxn ang="0">
                <a:pos x="T6" y="T7"/>
              </a:cxn>
            </a:cxnLst>
            <a:rect l="0" t="0" r="r" b="b"/>
            <a:pathLst>
              <a:path w="56" h="51">
                <a:moveTo>
                  <a:pt x="56" y="38"/>
                </a:moveTo>
                <a:cubicBezTo>
                  <a:pt x="56" y="38"/>
                  <a:pt x="42" y="51"/>
                  <a:pt x="25" y="44"/>
                </a:cubicBezTo>
                <a:cubicBezTo>
                  <a:pt x="9" y="36"/>
                  <a:pt x="0" y="20"/>
                  <a:pt x="0" y="20"/>
                </a:cubicBezTo>
                <a:cubicBezTo>
                  <a:pt x="0" y="20"/>
                  <a:pt x="42" y="0"/>
                  <a:pt x="56" y="38"/>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21" name="任意多边形 120"/>
          <p:cNvSpPr/>
          <p:nvPr>
            <p:custDataLst>
              <p:tags r:id="rId159"/>
            </p:custDataLst>
          </p:nvPr>
        </p:nvSpPr>
        <p:spPr bwMode="auto">
          <a:xfrm>
            <a:off x="7388230" y="2286032"/>
            <a:ext cx="99097" cy="69650"/>
          </a:xfrm>
          <a:custGeom>
            <a:avLst/>
            <a:gdLst>
              <a:gd name="T0" fmla="*/ 55 w 55"/>
              <a:gd name="T1" fmla="*/ 21 h 48"/>
              <a:gd name="T2" fmla="*/ 34 w 55"/>
              <a:gd name="T3" fmla="*/ 44 h 48"/>
              <a:gd name="T4" fmla="*/ 0 w 55"/>
              <a:gd name="T5" fmla="*/ 41 h 48"/>
              <a:gd name="T6" fmla="*/ 55 w 55"/>
              <a:gd name="T7" fmla="*/ 21 h 48"/>
            </a:gdLst>
            <a:ahLst/>
            <a:cxnLst>
              <a:cxn ang="0">
                <a:pos x="T0" y="T1"/>
              </a:cxn>
              <a:cxn ang="0">
                <a:pos x="T2" y="T3"/>
              </a:cxn>
              <a:cxn ang="0">
                <a:pos x="T4" y="T5"/>
              </a:cxn>
              <a:cxn ang="0">
                <a:pos x="T6" y="T7"/>
              </a:cxn>
            </a:cxnLst>
            <a:rect l="0" t="0" r="r" b="b"/>
            <a:pathLst>
              <a:path w="55" h="48">
                <a:moveTo>
                  <a:pt x="55" y="21"/>
                </a:moveTo>
                <a:cubicBezTo>
                  <a:pt x="55" y="21"/>
                  <a:pt x="52" y="41"/>
                  <a:pt x="34" y="44"/>
                </a:cubicBezTo>
                <a:cubicBezTo>
                  <a:pt x="17" y="48"/>
                  <a:pt x="0" y="41"/>
                  <a:pt x="0" y="41"/>
                </a:cubicBezTo>
                <a:cubicBezTo>
                  <a:pt x="0" y="41"/>
                  <a:pt x="20" y="0"/>
                  <a:pt x="55" y="21"/>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22" name="任意多边形 121"/>
          <p:cNvSpPr/>
          <p:nvPr>
            <p:custDataLst>
              <p:tags r:id="rId160"/>
            </p:custDataLst>
          </p:nvPr>
        </p:nvSpPr>
        <p:spPr bwMode="auto">
          <a:xfrm>
            <a:off x="7301520" y="2261806"/>
            <a:ext cx="100336" cy="70659"/>
          </a:xfrm>
          <a:custGeom>
            <a:avLst/>
            <a:gdLst>
              <a:gd name="T0" fmla="*/ 56 w 56"/>
              <a:gd name="T1" fmla="*/ 24 h 49"/>
              <a:gd name="T2" fmla="*/ 34 w 56"/>
              <a:gd name="T3" fmla="*/ 46 h 49"/>
              <a:gd name="T4" fmla="*/ 0 w 56"/>
              <a:gd name="T5" fmla="*/ 41 h 49"/>
              <a:gd name="T6" fmla="*/ 56 w 56"/>
              <a:gd name="T7" fmla="*/ 24 h 49"/>
            </a:gdLst>
            <a:ahLst/>
            <a:cxnLst>
              <a:cxn ang="0">
                <a:pos x="T0" y="T1"/>
              </a:cxn>
              <a:cxn ang="0">
                <a:pos x="T2" y="T3"/>
              </a:cxn>
              <a:cxn ang="0">
                <a:pos x="T4" y="T5"/>
              </a:cxn>
              <a:cxn ang="0">
                <a:pos x="T6" y="T7"/>
              </a:cxn>
            </a:cxnLst>
            <a:rect l="0" t="0" r="r" b="b"/>
            <a:pathLst>
              <a:path w="56" h="49">
                <a:moveTo>
                  <a:pt x="56" y="24"/>
                </a:moveTo>
                <a:cubicBezTo>
                  <a:pt x="56" y="24"/>
                  <a:pt x="52" y="43"/>
                  <a:pt x="34" y="46"/>
                </a:cubicBezTo>
                <a:cubicBezTo>
                  <a:pt x="16" y="49"/>
                  <a:pt x="0" y="41"/>
                  <a:pt x="0" y="41"/>
                </a:cubicBezTo>
                <a:cubicBezTo>
                  <a:pt x="0" y="41"/>
                  <a:pt x="22" y="0"/>
                  <a:pt x="56" y="24"/>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23" name="任意多边形 122"/>
          <p:cNvSpPr/>
          <p:nvPr>
            <p:custDataLst>
              <p:tags r:id="rId161"/>
            </p:custDataLst>
          </p:nvPr>
        </p:nvSpPr>
        <p:spPr bwMode="auto">
          <a:xfrm>
            <a:off x="7310192" y="2159855"/>
            <a:ext cx="100336" cy="75707"/>
          </a:xfrm>
          <a:custGeom>
            <a:avLst/>
            <a:gdLst>
              <a:gd name="T0" fmla="*/ 56 w 56"/>
              <a:gd name="T1" fmla="*/ 38 h 52"/>
              <a:gd name="T2" fmla="*/ 25 w 56"/>
              <a:gd name="T3" fmla="*/ 44 h 52"/>
              <a:gd name="T4" fmla="*/ 0 w 56"/>
              <a:gd name="T5" fmla="*/ 22 h 52"/>
              <a:gd name="T6" fmla="*/ 56 w 56"/>
              <a:gd name="T7" fmla="*/ 38 h 52"/>
            </a:gdLst>
            <a:ahLst/>
            <a:cxnLst>
              <a:cxn ang="0">
                <a:pos x="T0" y="T1"/>
              </a:cxn>
              <a:cxn ang="0">
                <a:pos x="T2" y="T3"/>
              </a:cxn>
              <a:cxn ang="0">
                <a:pos x="T4" y="T5"/>
              </a:cxn>
              <a:cxn ang="0">
                <a:pos x="T6" y="T7"/>
              </a:cxn>
            </a:cxnLst>
            <a:rect l="0" t="0" r="r" b="b"/>
            <a:pathLst>
              <a:path w="56" h="52">
                <a:moveTo>
                  <a:pt x="56" y="38"/>
                </a:moveTo>
                <a:cubicBezTo>
                  <a:pt x="56" y="38"/>
                  <a:pt x="42" y="52"/>
                  <a:pt x="25" y="44"/>
                </a:cubicBezTo>
                <a:cubicBezTo>
                  <a:pt x="9" y="37"/>
                  <a:pt x="0" y="22"/>
                  <a:pt x="0" y="22"/>
                </a:cubicBezTo>
                <a:cubicBezTo>
                  <a:pt x="0" y="22"/>
                  <a:pt x="40" y="0"/>
                  <a:pt x="56" y="38"/>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24" name="任意多边形 123"/>
          <p:cNvSpPr/>
          <p:nvPr>
            <p:custDataLst>
              <p:tags r:id="rId162"/>
            </p:custDataLst>
          </p:nvPr>
        </p:nvSpPr>
        <p:spPr bwMode="auto">
          <a:xfrm>
            <a:off x="7273030" y="2215373"/>
            <a:ext cx="85472" cy="59556"/>
          </a:xfrm>
          <a:custGeom>
            <a:avLst/>
            <a:gdLst>
              <a:gd name="T0" fmla="*/ 48 w 48"/>
              <a:gd name="T1" fmla="*/ 26 h 41"/>
              <a:gd name="T2" fmla="*/ 26 w 48"/>
              <a:gd name="T3" fmla="*/ 39 h 41"/>
              <a:gd name="T4" fmla="*/ 0 w 48"/>
              <a:gd name="T5" fmla="*/ 28 h 41"/>
              <a:gd name="T6" fmla="*/ 48 w 48"/>
              <a:gd name="T7" fmla="*/ 26 h 41"/>
            </a:gdLst>
            <a:ahLst/>
            <a:cxnLst>
              <a:cxn ang="0">
                <a:pos x="T0" y="T1"/>
              </a:cxn>
              <a:cxn ang="0">
                <a:pos x="T2" y="T3"/>
              </a:cxn>
              <a:cxn ang="0">
                <a:pos x="T4" y="T5"/>
              </a:cxn>
              <a:cxn ang="0">
                <a:pos x="T6" y="T7"/>
              </a:cxn>
            </a:cxnLst>
            <a:rect l="0" t="0" r="r" b="b"/>
            <a:pathLst>
              <a:path w="48" h="41">
                <a:moveTo>
                  <a:pt x="48" y="26"/>
                </a:moveTo>
                <a:cubicBezTo>
                  <a:pt x="48" y="26"/>
                  <a:pt x="41" y="41"/>
                  <a:pt x="26" y="39"/>
                </a:cubicBezTo>
                <a:cubicBezTo>
                  <a:pt x="11" y="37"/>
                  <a:pt x="0" y="28"/>
                  <a:pt x="0" y="28"/>
                </a:cubicBezTo>
                <a:cubicBezTo>
                  <a:pt x="0" y="28"/>
                  <a:pt x="27" y="0"/>
                  <a:pt x="48" y="26"/>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25" name="任意多边形 124"/>
          <p:cNvSpPr/>
          <p:nvPr>
            <p:custDataLst>
              <p:tags r:id="rId163"/>
            </p:custDataLst>
          </p:nvPr>
        </p:nvSpPr>
        <p:spPr bwMode="auto">
          <a:xfrm>
            <a:off x="7341159" y="2069007"/>
            <a:ext cx="69368" cy="60565"/>
          </a:xfrm>
          <a:custGeom>
            <a:avLst/>
            <a:gdLst>
              <a:gd name="T0" fmla="*/ 39 w 39"/>
              <a:gd name="T1" fmla="*/ 34 h 41"/>
              <a:gd name="T2" fmla="*/ 13 w 39"/>
              <a:gd name="T3" fmla="*/ 30 h 41"/>
              <a:gd name="T4" fmla="*/ 0 w 39"/>
              <a:gd name="T5" fmla="*/ 6 h 41"/>
              <a:gd name="T6" fmla="*/ 39 w 39"/>
              <a:gd name="T7" fmla="*/ 34 h 41"/>
            </a:gdLst>
            <a:ahLst/>
            <a:cxnLst>
              <a:cxn ang="0">
                <a:pos x="T0" y="T1"/>
              </a:cxn>
              <a:cxn ang="0">
                <a:pos x="T2" y="T3"/>
              </a:cxn>
              <a:cxn ang="0">
                <a:pos x="T4" y="T5"/>
              </a:cxn>
              <a:cxn ang="0">
                <a:pos x="T6" y="T7"/>
              </a:cxn>
            </a:cxnLst>
            <a:rect l="0" t="0" r="r" b="b"/>
            <a:pathLst>
              <a:path w="39" h="41">
                <a:moveTo>
                  <a:pt x="39" y="34"/>
                </a:moveTo>
                <a:cubicBezTo>
                  <a:pt x="39" y="34"/>
                  <a:pt x="24" y="41"/>
                  <a:pt x="13" y="30"/>
                </a:cubicBezTo>
                <a:cubicBezTo>
                  <a:pt x="3" y="20"/>
                  <a:pt x="0" y="6"/>
                  <a:pt x="0" y="6"/>
                </a:cubicBezTo>
                <a:cubicBezTo>
                  <a:pt x="0" y="6"/>
                  <a:pt x="37" y="0"/>
                  <a:pt x="39" y="34"/>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26" name="任意多边形 125"/>
          <p:cNvSpPr/>
          <p:nvPr>
            <p:custDataLst>
              <p:tags r:id="rId164"/>
            </p:custDataLst>
          </p:nvPr>
        </p:nvSpPr>
        <p:spPr bwMode="auto">
          <a:xfrm>
            <a:off x="7276746" y="2028631"/>
            <a:ext cx="54504" cy="46433"/>
          </a:xfrm>
          <a:custGeom>
            <a:avLst/>
            <a:gdLst>
              <a:gd name="T0" fmla="*/ 31 w 31"/>
              <a:gd name="T1" fmla="*/ 27 h 32"/>
              <a:gd name="T2" fmla="*/ 11 w 31"/>
              <a:gd name="T3" fmla="*/ 24 h 32"/>
              <a:gd name="T4" fmla="*/ 0 w 31"/>
              <a:gd name="T5" fmla="*/ 4 h 32"/>
              <a:gd name="T6" fmla="*/ 31 w 31"/>
              <a:gd name="T7" fmla="*/ 27 h 32"/>
            </a:gdLst>
            <a:ahLst/>
            <a:cxnLst>
              <a:cxn ang="0">
                <a:pos x="T0" y="T1"/>
              </a:cxn>
              <a:cxn ang="0">
                <a:pos x="T2" y="T3"/>
              </a:cxn>
              <a:cxn ang="0">
                <a:pos x="T4" y="T5"/>
              </a:cxn>
              <a:cxn ang="0">
                <a:pos x="T6" y="T7"/>
              </a:cxn>
            </a:cxnLst>
            <a:rect l="0" t="0" r="r" b="b"/>
            <a:pathLst>
              <a:path w="31" h="32">
                <a:moveTo>
                  <a:pt x="31" y="27"/>
                </a:moveTo>
                <a:cubicBezTo>
                  <a:pt x="31" y="27"/>
                  <a:pt x="19" y="32"/>
                  <a:pt x="11" y="24"/>
                </a:cubicBezTo>
                <a:cubicBezTo>
                  <a:pt x="2" y="16"/>
                  <a:pt x="0" y="4"/>
                  <a:pt x="0" y="4"/>
                </a:cubicBezTo>
                <a:cubicBezTo>
                  <a:pt x="0" y="4"/>
                  <a:pt x="30" y="0"/>
                  <a:pt x="31" y="27"/>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27" name="任意多边形 126"/>
          <p:cNvSpPr/>
          <p:nvPr>
            <p:custDataLst>
              <p:tags r:id="rId165"/>
            </p:custDataLst>
          </p:nvPr>
        </p:nvSpPr>
        <p:spPr bwMode="auto">
          <a:xfrm>
            <a:off x="7374605" y="2009451"/>
            <a:ext cx="68130" cy="58546"/>
          </a:xfrm>
          <a:custGeom>
            <a:avLst/>
            <a:gdLst>
              <a:gd name="T0" fmla="*/ 32 w 38"/>
              <a:gd name="T1" fmla="*/ 36 h 40"/>
              <a:gd name="T2" fmla="*/ 8 w 38"/>
              <a:gd name="T3" fmla="*/ 27 h 40"/>
              <a:gd name="T4" fmla="*/ 0 w 38"/>
              <a:gd name="T5" fmla="*/ 0 h 40"/>
              <a:gd name="T6" fmla="*/ 32 w 38"/>
              <a:gd name="T7" fmla="*/ 36 h 40"/>
            </a:gdLst>
            <a:ahLst/>
            <a:cxnLst>
              <a:cxn ang="0">
                <a:pos x="T0" y="T1"/>
              </a:cxn>
              <a:cxn ang="0">
                <a:pos x="T2" y="T3"/>
              </a:cxn>
              <a:cxn ang="0">
                <a:pos x="T4" y="T5"/>
              </a:cxn>
              <a:cxn ang="0">
                <a:pos x="T6" y="T7"/>
              </a:cxn>
            </a:cxnLst>
            <a:rect l="0" t="0" r="r" b="b"/>
            <a:pathLst>
              <a:path w="38" h="40">
                <a:moveTo>
                  <a:pt x="32" y="36"/>
                </a:moveTo>
                <a:cubicBezTo>
                  <a:pt x="32" y="36"/>
                  <a:pt x="16" y="40"/>
                  <a:pt x="8" y="27"/>
                </a:cubicBezTo>
                <a:cubicBezTo>
                  <a:pt x="0" y="15"/>
                  <a:pt x="0" y="0"/>
                  <a:pt x="0" y="0"/>
                </a:cubicBezTo>
                <a:cubicBezTo>
                  <a:pt x="0" y="0"/>
                  <a:pt x="38" y="4"/>
                  <a:pt x="32" y="36"/>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28" name="任意多边形 127"/>
          <p:cNvSpPr/>
          <p:nvPr>
            <p:custDataLst>
              <p:tags r:id="rId166"/>
            </p:custDataLst>
          </p:nvPr>
        </p:nvSpPr>
        <p:spPr bwMode="auto">
          <a:xfrm>
            <a:off x="7383276" y="1935764"/>
            <a:ext cx="68130" cy="58546"/>
          </a:xfrm>
          <a:custGeom>
            <a:avLst/>
            <a:gdLst>
              <a:gd name="T0" fmla="*/ 31 w 38"/>
              <a:gd name="T1" fmla="*/ 36 h 40"/>
              <a:gd name="T2" fmla="*/ 8 w 38"/>
              <a:gd name="T3" fmla="*/ 27 h 40"/>
              <a:gd name="T4" fmla="*/ 0 w 38"/>
              <a:gd name="T5" fmla="*/ 0 h 40"/>
              <a:gd name="T6" fmla="*/ 31 w 38"/>
              <a:gd name="T7" fmla="*/ 36 h 40"/>
            </a:gdLst>
            <a:ahLst/>
            <a:cxnLst>
              <a:cxn ang="0">
                <a:pos x="T0" y="T1"/>
              </a:cxn>
              <a:cxn ang="0">
                <a:pos x="T2" y="T3"/>
              </a:cxn>
              <a:cxn ang="0">
                <a:pos x="T4" y="T5"/>
              </a:cxn>
              <a:cxn ang="0">
                <a:pos x="T6" y="T7"/>
              </a:cxn>
            </a:cxnLst>
            <a:rect l="0" t="0" r="r" b="b"/>
            <a:pathLst>
              <a:path w="38" h="40">
                <a:moveTo>
                  <a:pt x="31" y="36"/>
                </a:moveTo>
                <a:cubicBezTo>
                  <a:pt x="31" y="36"/>
                  <a:pt x="15" y="40"/>
                  <a:pt x="8" y="27"/>
                </a:cubicBezTo>
                <a:cubicBezTo>
                  <a:pt x="0" y="14"/>
                  <a:pt x="0" y="0"/>
                  <a:pt x="0" y="0"/>
                </a:cubicBezTo>
                <a:cubicBezTo>
                  <a:pt x="0" y="0"/>
                  <a:pt x="38" y="3"/>
                  <a:pt x="31" y="36"/>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29" name="任意多边形 128"/>
          <p:cNvSpPr/>
          <p:nvPr>
            <p:custDataLst>
              <p:tags r:id="rId167"/>
            </p:custDataLst>
          </p:nvPr>
        </p:nvSpPr>
        <p:spPr bwMode="auto">
          <a:xfrm>
            <a:off x="7570322" y="1852992"/>
            <a:ext cx="76800" cy="65612"/>
          </a:xfrm>
          <a:custGeom>
            <a:avLst/>
            <a:gdLst>
              <a:gd name="T0" fmla="*/ 11 w 43"/>
              <a:gd name="T1" fmla="*/ 45 h 45"/>
              <a:gd name="T2" fmla="*/ 7 w 43"/>
              <a:gd name="T3" fmla="*/ 20 h 45"/>
              <a:gd name="T4" fmla="*/ 27 w 43"/>
              <a:gd name="T5" fmla="*/ 0 h 45"/>
              <a:gd name="T6" fmla="*/ 11 w 43"/>
              <a:gd name="T7" fmla="*/ 45 h 45"/>
            </a:gdLst>
            <a:ahLst/>
            <a:cxnLst>
              <a:cxn ang="0">
                <a:pos x="T0" y="T1"/>
              </a:cxn>
              <a:cxn ang="0">
                <a:pos x="T2" y="T3"/>
              </a:cxn>
              <a:cxn ang="0">
                <a:pos x="T4" y="T5"/>
              </a:cxn>
              <a:cxn ang="0">
                <a:pos x="T6" y="T7"/>
              </a:cxn>
            </a:cxnLst>
            <a:rect l="0" t="0" r="r" b="b"/>
            <a:pathLst>
              <a:path w="43" h="45">
                <a:moveTo>
                  <a:pt x="11" y="45"/>
                </a:moveTo>
                <a:cubicBezTo>
                  <a:pt x="11" y="45"/>
                  <a:pt x="0" y="33"/>
                  <a:pt x="7" y="20"/>
                </a:cubicBezTo>
                <a:cubicBezTo>
                  <a:pt x="14" y="7"/>
                  <a:pt x="27" y="0"/>
                  <a:pt x="27" y="0"/>
                </a:cubicBezTo>
                <a:cubicBezTo>
                  <a:pt x="27" y="0"/>
                  <a:pt x="43" y="34"/>
                  <a:pt x="11" y="45"/>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30" name="任意多边形 129"/>
          <p:cNvSpPr/>
          <p:nvPr>
            <p:custDataLst>
              <p:tags r:id="rId168"/>
            </p:custDataLst>
          </p:nvPr>
        </p:nvSpPr>
        <p:spPr bwMode="auto">
          <a:xfrm>
            <a:off x="7832930" y="2012480"/>
            <a:ext cx="63175" cy="49462"/>
          </a:xfrm>
          <a:custGeom>
            <a:avLst/>
            <a:gdLst>
              <a:gd name="T0" fmla="*/ 3 w 35"/>
              <a:gd name="T1" fmla="*/ 29 h 34"/>
              <a:gd name="T2" fmla="*/ 11 w 35"/>
              <a:gd name="T3" fmla="*/ 8 h 34"/>
              <a:gd name="T4" fmla="*/ 35 w 35"/>
              <a:gd name="T5" fmla="*/ 0 h 34"/>
              <a:gd name="T6" fmla="*/ 3 w 35"/>
              <a:gd name="T7" fmla="*/ 29 h 34"/>
            </a:gdLst>
            <a:ahLst/>
            <a:cxnLst>
              <a:cxn ang="0">
                <a:pos x="T0" y="T1"/>
              </a:cxn>
              <a:cxn ang="0">
                <a:pos x="T2" y="T3"/>
              </a:cxn>
              <a:cxn ang="0">
                <a:pos x="T4" y="T5"/>
              </a:cxn>
              <a:cxn ang="0">
                <a:pos x="T6" y="T7"/>
              </a:cxn>
            </a:cxnLst>
            <a:rect l="0" t="0" r="r" b="b"/>
            <a:pathLst>
              <a:path w="35" h="34">
                <a:moveTo>
                  <a:pt x="3" y="29"/>
                </a:moveTo>
                <a:cubicBezTo>
                  <a:pt x="3" y="29"/>
                  <a:pt x="0" y="15"/>
                  <a:pt x="11" y="8"/>
                </a:cubicBezTo>
                <a:cubicBezTo>
                  <a:pt x="22" y="0"/>
                  <a:pt x="35" y="0"/>
                  <a:pt x="35" y="0"/>
                </a:cubicBezTo>
                <a:cubicBezTo>
                  <a:pt x="35" y="0"/>
                  <a:pt x="33" y="34"/>
                  <a:pt x="3" y="29"/>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31" name="任意多边形 130"/>
          <p:cNvSpPr/>
          <p:nvPr>
            <p:custDataLst>
              <p:tags r:id="rId169"/>
            </p:custDataLst>
          </p:nvPr>
        </p:nvSpPr>
        <p:spPr bwMode="auto">
          <a:xfrm>
            <a:off x="7936982" y="2133610"/>
            <a:ext cx="61936" cy="49462"/>
          </a:xfrm>
          <a:custGeom>
            <a:avLst/>
            <a:gdLst>
              <a:gd name="T0" fmla="*/ 3 w 35"/>
              <a:gd name="T1" fmla="*/ 28 h 34"/>
              <a:gd name="T2" fmla="*/ 11 w 35"/>
              <a:gd name="T3" fmla="*/ 7 h 34"/>
              <a:gd name="T4" fmla="*/ 35 w 35"/>
              <a:gd name="T5" fmla="*/ 0 h 34"/>
              <a:gd name="T6" fmla="*/ 3 w 35"/>
              <a:gd name="T7" fmla="*/ 28 h 34"/>
            </a:gdLst>
            <a:ahLst/>
            <a:cxnLst>
              <a:cxn ang="0">
                <a:pos x="T0" y="T1"/>
              </a:cxn>
              <a:cxn ang="0">
                <a:pos x="T2" y="T3"/>
              </a:cxn>
              <a:cxn ang="0">
                <a:pos x="T4" y="T5"/>
              </a:cxn>
              <a:cxn ang="0">
                <a:pos x="T6" y="T7"/>
              </a:cxn>
            </a:cxnLst>
            <a:rect l="0" t="0" r="r" b="b"/>
            <a:pathLst>
              <a:path w="35" h="34">
                <a:moveTo>
                  <a:pt x="3" y="28"/>
                </a:moveTo>
                <a:cubicBezTo>
                  <a:pt x="3" y="28"/>
                  <a:pt x="0" y="14"/>
                  <a:pt x="11" y="7"/>
                </a:cubicBezTo>
                <a:cubicBezTo>
                  <a:pt x="22" y="0"/>
                  <a:pt x="35" y="0"/>
                  <a:pt x="35" y="0"/>
                </a:cubicBezTo>
                <a:cubicBezTo>
                  <a:pt x="35" y="0"/>
                  <a:pt x="32" y="34"/>
                  <a:pt x="3" y="28"/>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32" name="任意多边形 131"/>
          <p:cNvSpPr/>
          <p:nvPr>
            <p:custDataLst>
              <p:tags r:id="rId170"/>
            </p:custDataLst>
          </p:nvPr>
        </p:nvSpPr>
        <p:spPr bwMode="auto">
          <a:xfrm>
            <a:off x="7219765" y="2140676"/>
            <a:ext cx="76800" cy="53499"/>
          </a:xfrm>
          <a:custGeom>
            <a:avLst/>
            <a:gdLst>
              <a:gd name="T0" fmla="*/ 43 w 43"/>
              <a:gd name="T1" fmla="*/ 25 h 37"/>
              <a:gd name="T2" fmla="*/ 22 w 43"/>
              <a:gd name="T3" fmla="*/ 34 h 37"/>
              <a:gd name="T4" fmla="*/ 0 w 43"/>
              <a:gd name="T5" fmla="*/ 21 h 37"/>
              <a:gd name="T6" fmla="*/ 43 w 43"/>
              <a:gd name="T7" fmla="*/ 25 h 37"/>
            </a:gdLst>
            <a:ahLst/>
            <a:cxnLst>
              <a:cxn ang="0">
                <a:pos x="T0" y="T1"/>
              </a:cxn>
              <a:cxn ang="0">
                <a:pos x="T2" y="T3"/>
              </a:cxn>
              <a:cxn ang="0">
                <a:pos x="T4" y="T5"/>
              </a:cxn>
              <a:cxn ang="0">
                <a:pos x="T6" y="T7"/>
              </a:cxn>
            </a:cxnLst>
            <a:rect l="0" t="0" r="r" b="b"/>
            <a:pathLst>
              <a:path w="43" h="37">
                <a:moveTo>
                  <a:pt x="43" y="25"/>
                </a:moveTo>
                <a:cubicBezTo>
                  <a:pt x="43" y="25"/>
                  <a:pt x="35" y="37"/>
                  <a:pt x="22" y="34"/>
                </a:cubicBezTo>
                <a:cubicBezTo>
                  <a:pt x="9" y="31"/>
                  <a:pt x="0" y="21"/>
                  <a:pt x="0" y="21"/>
                </a:cubicBezTo>
                <a:cubicBezTo>
                  <a:pt x="0" y="21"/>
                  <a:pt x="27" y="0"/>
                  <a:pt x="43" y="25"/>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33" name="任意多边形 132"/>
          <p:cNvSpPr/>
          <p:nvPr>
            <p:custDataLst>
              <p:tags r:id="rId171"/>
            </p:custDataLst>
          </p:nvPr>
        </p:nvSpPr>
        <p:spPr bwMode="auto">
          <a:xfrm>
            <a:off x="7574038" y="1944849"/>
            <a:ext cx="69368" cy="69650"/>
          </a:xfrm>
          <a:custGeom>
            <a:avLst/>
            <a:gdLst>
              <a:gd name="T0" fmla="*/ 15 w 39"/>
              <a:gd name="T1" fmla="*/ 48 h 48"/>
              <a:gd name="T2" fmla="*/ 1 w 39"/>
              <a:gd name="T3" fmla="*/ 26 h 48"/>
              <a:gd name="T4" fmla="*/ 11 w 39"/>
              <a:gd name="T5" fmla="*/ 0 h 48"/>
              <a:gd name="T6" fmla="*/ 15 w 39"/>
              <a:gd name="T7" fmla="*/ 48 h 48"/>
            </a:gdLst>
            <a:ahLst/>
            <a:cxnLst>
              <a:cxn ang="0">
                <a:pos x="T0" y="T1"/>
              </a:cxn>
              <a:cxn ang="0">
                <a:pos x="T2" y="T3"/>
              </a:cxn>
              <a:cxn ang="0">
                <a:pos x="T4" y="T5"/>
              </a:cxn>
              <a:cxn ang="0">
                <a:pos x="T6" y="T7"/>
              </a:cxn>
            </a:cxnLst>
            <a:rect l="0" t="0" r="r" b="b"/>
            <a:pathLst>
              <a:path w="39" h="48">
                <a:moveTo>
                  <a:pt x="15" y="48"/>
                </a:moveTo>
                <a:cubicBezTo>
                  <a:pt x="15" y="48"/>
                  <a:pt x="0" y="41"/>
                  <a:pt x="1" y="26"/>
                </a:cubicBezTo>
                <a:cubicBezTo>
                  <a:pt x="2" y="11"/>
                  <a:pt x="11" y="0"/>
                  <a:pt x="11" y="0"/>
                </a:cubicBezTo>
                <a:cubicBezTo>
                  <a:pt x="11" y="0"/>
                  <a:pt x="39" y="25"/>
                  <a:pt x="15" y="48"/>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34" name="任意多边形 133"/>
          <p:cNvSpPr/>
          <p:nvPr>
            <p:custDataLst>
              <p:tags r:id="rId172"/>
            </p:custDataLst>
          </p:nvPr>
        </p:nvSpPr>
        <p:spPr bwMode="auto">
          <a:xfrm>
            <a:off x="7289133" y="2110393"/>
            <a:ext cx="69368" cy="57537"/>
          </a:xfrm>
          <a:custGeom>
            <a:avLst/>
            <a:gdLst>
              <a:gd name="T0" fmla="*/ 39 w 39"/>
              <a:gd name="T1" fmla="*/ 33 h 40"/>
              <a:gd name="T2" fmla="*/ 14 w 39"/>
              <a:gd name="T3" fmla="*/ 30 h 40"/>
              <a:gd name="T4" fmla="*/ 0 w 39"/>
              <a:gd name="T5" fmla="*/ 5 h 40"/>
              <a:gd name="T6" fmla="*/ 39 w 39"/>
              <a:gd name="T7" fmla="*/ 33 h 40"/>
            </a:gdLst>
            <a:ahLst/>
            <a:cxnLst>
              <a:cxn ang="0">
                <a:pos x="T0" y="T1"/>
              </a:cxn>
              <a:cxn ang="0">
                <a:pos x="T2" y="T3"/>
              </a:cxn>
              <a:cxn ang="0">
                <a:pos x="T4" y="T5"/>
              </a:cxn>
              <a:cxn ang="0">
                <a:pos x="T6" y="T7"/>
              </a:cxn>
            </a:cxnLst>
            <a:rect l="0" t="0" r="r" b="b"/>
            <a:pathLst>
              <a:path w="39" h="40">
                <a:moveTo>
                  <a:pt x="39" y="33"/>
                </a:moveTo>
                <a:cubicBezTo>
                  <a:pt x="39" y="33"/>
                  <a:pt x="24" y="40"/>
                  <a:pt x="14" y="30"/>
                </a:cubicBezTo>
                <a:cubicBezTo>
                  <a:pt x="3" y="19"/>
                  <a:pt x="0" y="5"/>
                  <a:pt x="0" y="5"/>
                </a:cubicBezTo>
                <a:cubicBezTo>
                  <a:pt x="0" y="5"/>
                  <a:pt x="38" y="0"/>
                  <a:pt x="39" y="33"/>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35" name="任意多边形 134"/>
          <p:cNvSpPr/>
          <p:nvPr>
            <p:custDataLst>
              <p:tags r:id="rId173"/>
            </p:custDataLst>
          </p:nvPr>
        </p:nvSpPr>
        <p:spPr bwMode="auto">
          <a:xfrm>
            <a:off x="7456360" y="1978160"/>
            <a:ext cx="100336" cy="98923"/>
          </a:xfrm>
          <a:custGeom>
            <a:avLst/>
            <a:gdLst>
              <a:gd name="T0" fmla="*/ 25 w 56"/>
              <a:gd name="T1" fmla="*/ 68 h 68"/>
              <a:gd name="T2" fmla="*/ 1 w 56"/>
              <a:gd name="T3" fmla="*/ 40 h 68"/>
              <a:gd name="T4" fmla="*/ 11 w 56"/>
              <a:gd name="T5" fmla="*/ 0 h 68"/>
              <a:gd name="T6" fmla="*/ 25 w 56"/>
              <a:gd name="T7" fmla="*/ 68 h 68"/>
            </a:gdLst>
            <a:ahLst/>
            <a:cxnLst>
              <a:cxn ang="0">
                <a:pos x="T0" y="T1"/>
              </a:cxn>
              <a:cxn ang="0">
                <a:pos x="T2" y="T3"/>
              </a:cxn>
              <a:cxn ang="0">
                <a:pos x="T4" y="T5"/>
              </a:cxn>
              <a:cxn ang="0">
                <a:pos x="T6" y="T7"/>
              </a:cxn>
            </a:cxnLst>
            <a:rect l="0" t="0" r="r" b="b"/>
            <a:pathLst>
              <a:path w="56" h="68">
                <a:moveTo>
                  <a:pt x="25" y="68"/>
                </a:moveTo>
                <a:cubicBezTo>
                  <a:pt x="25" y="68"/>
                  <a:pt x="3" y="61"/>
                  <a:pt x="1" y="40"/>
                </a:cubicBezTo>
                <a:cubicBezTo>
                  <a:pt x="0" y="19"/>
                  <a:pt x="11" y="0"/>
                  <a:pt x="11" y="0"/>
                </a:cubicBezTo>
                <a:cubicBezTo>
                  <a:pt x="11" y="0"/>
                  <a:pt x="56" y="31"/>
                  <a:pt x="25" y="68"/>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36" name="任意多边形 135"/>
          <p:cNvSpPr/>
          <p:nvPr>
            <p:custDataLst>
              <p:tags r:id="rId174"/>
            </p:custDataLst>
          </p:nvPr>
        </p:nvSpPr>
        <p:spPr bwMode="auto">
          <a:xfrm>
            <a:off x="7618632" y="2081120"/>
            <a:ext cx="144930" cy="121130"/>
          </a:xfrm>
          <a:custGeom>
            <a:avLst/>
            <a:gdLst>
              <a:gd name="T0" fmla="*/ 21 w 81"/>
              <a:gd name="T1" fmla="*/ 83 h 83"/>
              <a:gd name="T2" fmla="*/ 14 w 81"/>
              <a:gd name="T3" fmla="*/ 36 h 83"/>
              <a:gd name="T4" fmla="*/ 51 w 81"/>
              <a:gd name="T5" fmla="*/ 0 h 83"/>
              <a:gd name="T6" fmla="*/ 21 w 81"/>
              <a:gd name="T7" fmla="*/ 83 h 83"/>
            </a:gdLst>
            <a:ahLst/>
            <a:cxnLst>
              <a:cxn ang="0">
                <a:pos x="T0" y="T1"/>
              </a:cxn>
              <a:cxn ang="0">
                <a:pos x="T2" y="T3"/>
              </a:cxn>
              <a:cxn ang="0">
                <a:pos x="T4" y="T5"/>
              </a:cxn>
              <a:cxn ang="0">
                <a:pos x="T6" y="T7"/>
              </a:cxn>
            </a:cxnLst>
            <a:rect l="0" t="0" r="r" b="b"/>
            <a:pathLst>
              <a:path w="81" h="83">
                <a:moveTo>
                  <a:pt x="21" y="83"/>
                </a:moveTo>
                <a:cubicBezTo>
                  <a:pt x="21" y="83"/>
                  <a:pt x="0" y="60"/>
                  <a:pt x="14" y="36"/>
                </a:cubicBezTo>
                <a:cubicBezTo>
                  <a:pt x="27" y="12"/>
                  <a:pt x="51" y="0"/>
                  <a:pt x="51" y="0"/>
                </a:cubicBezTo>
                <a:cubicBezTo>
                  <a:pt x="51" y="0"/>
                  <a:pt x="81" y="65"/>
                  <a:pt x="21" y="83"/>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37" name="任意多边形 136"/>
          <p:cNvSpPr/>
          <p:nvPr>
            <p:custDataLst>
              <p:tags r:id="rId175"/>
            </p:custDataLst>
          </p:nvPr>
        </p:nvSpPr>
        <p:spPr bwMode="auto">
          <a:xfrm>
            <a:off x="7727639" y="2137648"/>
            <a:ext cx="92904" cy="74697"/>
          </a:xfrm>
          <a:custGeom>
            <a:avLst/>
            <a:gdLst>
              <a:gd name="T0" fmla="*/ 10 w 52"/>
              <a:gd name="T1" fmla="*/ 51 h 51"/>
              <a:gd name="T2" fmla="*/ 12 w 52"/>
              <a:gd name="T3" fmla="*/ 19 h 51"/>
              <a:gd name="T4" fmla="*/ 42 w 52"/>
              <a:gd name="T5" fmla="*/ 0 h 51"/>
              <a:gd name="T6" fmla="*/ 10 w 52"/>
              <a:gd name="T7" fmla="*/ 51 h 51"/>
            </a:gdLst>
            <a:ahLst/>
            <a:cxnLst>
              <a:cxn ang="0">
                <a:pos x="T0" y="T1"/>
              </a:cxn>
              <a:cxn ang="0">
                <a:pos x="T2" y="T3"/>
              </a:cxn>
              <a:cxn ang="0">
                <a:pos x="T4" y="T5"/>
              </a:cxn>
              <a:cxn ang="0">
                <a:pos x="T6" y="T7"/>
              </a:cxn>
            </a:cxnLst>
            <a:rect l="0" t="0" r="r" b="b"/>
            <a:pathLst>
              <a:path w="52" h="51">
                <a:moveTo>
                  <a:pt x="10" y="51"/>
                </a:moveTo>
                <a:cubicBezTo>
                  <a:pt x="10" y="51"/>
                  <a:pt x="0" y="33"/>
                  <a:pt x="12" y="19"/>
                </a:cubicBezTo>
                <a:cubicBezTo>
                  <a:pt x="24" y="5"/>
                  <a:pt x="42" y="0"/>
                  <a:pt x="42" y="0"/>
                </a:cubicBezTo>
                <a:cubicBezTo>
                  <a:pt x="42" y="0"/>
                  <a:pt x="52" y="47"/>
                  <a:pt x="10" y="51"/>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38" name="任意多边形 137"/>
          <p:cNvSpPr/>
          <p:nvPr>
            <p:custDataLst>
              <p:tags r:id="rId176"/>
            </p:custDataLst>
          </p:nvPr>
        </p:nvSpPr>
        <p:spPr bwMode="auto">
          <a:xfrm>
            <a:off x="7824259" y="2140676"/>
            <a:ext cx="92904" cy="74697"/>
          </a:xfrm>
          <a:custGeom>
            <a:avLst/>
            <a:gdLst>
              <a:gd name="T0" fmla="*/ 0 w 52"/>
              <a:gd name="T1" fmla="*/ 33 h 51"/>
              <a:gd name="T2" fmla="*/ 17 w 52"/>
              <a:gd name="T3" fmla="*/ 7 h 51"/>
              <a:gd name="T4" fmla="*/ 52 w 52"/>
              <a:gd name="T5" fmla="*/ 5 h 51"/>
              <a:gd name="T6" fmla="*/ 0 w 52"/>
              <a:gd name="T7" fmla="*/ 33 h 51"/>
            </a:gdLst>
            <a:ahLst/>
            <a:cxnLst>
              <a:cxn ang="0">
                <a:pos x="T0" y="T1"/>
              </a:cxn>
              <a:cxn ang="0">
                <a:pos x="T2" y="T3"/>
              </a:cxn>
              <a:cxn ang="0">
                <a:pos x="T4" y="T5"/>
              </a:cxn>
              <a:cxn ang="0">
                <a:pos x="T6" y="T7"/>
              </a:cxn>
            </a:cxnLst>
            <a:rect l="0" t="0" r="r" b="b"/>
            <a:pathLst>
              <a:path w="52" h="51">
                <a:moveTo>
                  <a:pt x="0" y="33"/>
                </a:moveTo>
                <a:cubicBezTo>
                  <a:pt x="0" y="33"/>
                  <a:pt x="0" y="13"/>
                  <a:pt x="17" y="7"/>
                </a:cubicBezTo>
                <a:cubicBezTo>
                  <a:pt x="35" y="0"/>
                  <a:pt x="52" y="5"/>
                  <a:pt x="52" y="5"/>
                </a:cubicBezTo>
                <a:cubicBezTo>
                  <a:pt x="52" y="5"/>
                  <a:pt x="38" y="51"/>
                  <a:pt x="0" y="33"/>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39" name="任意多边形 138"/>
          <p:cNvSpPr/>
          <p:nvPr>
            <p:custDataLst>
              <p:tags r:id="rId177"/>
            </p:custDataLst>
          </p:nvPr>
        </p:nvSpPr>
        <p:spPr bwMode="auto">
          <a:xfrm>
            <a:off x="7813111" y="2081120"/>
            <a:ext cx="95382" cy="73688"/>
          </a:xfrm>
          <a:custGeom>
            <a:avLst/>
            <a:gdLst>
              <a:gd name="T0" fmla="*/ 0 w 53"/>
              <a:gd name="T1" fmla="*/ 33 h 51"/>
              <a:gd name="T2" fmla="*/ 18 w 53"/>
              <a:gd name="T3" fmla="*/ 6 h 51"/>
              <a:gd name="T4" fmla="*/ 53 w 53"/>
              <a:gd name="T5" fmla="*/ 5 h 51"/>
              <a:gd name="T6" fmla="*/ 0 w 53"/>
              <a:gd name="T7" fmla="*/ 33 h 51"/>
            </a:gdLst>
            <a:ahLst/>
            <a:cxnLst>
              <a:cxn ang="0">
                <a:pos x="T0" y="T1"/>
              </a:cxn>
              <a:cxn ang="0">
                <a:pos x="T2" y="T3"/>
              </a:cxn>
              <a:cxn ang="0">
                <a:pos x="T4" y="T5"/>
              </a:cxn>
              <a:cxn ang="0">
                <a:pos x="T6" y="T7"/>
              </a:cxn>
            </a:cxnLst>
            <a:rect l="0" t="0" r="r" b="b"/>
            <a:pathLst>
              <a:path w="53" h="51">
                <a:moveTo>
                  <a:pt x="0" y="33"/>
                </a:moveTo>
                <a:cubicBezTo>
                  <a:pt x="0" y="33"/>
                  <a:pt x="0" y="12"/>
                  <a:pt x="18" y="6"/>
                </a:cubicBezTo>
                <a:cubicBezTo>
                  <a:pt x="35" y="0"/>
                  <a:pt x="53" y="5"/>
                  <a:pt x="53" y="5"/>
                </a:cubicBezTo>
                <a:cubicBezTo>
                  <a:pt x="53" y="5"/>
                  <a:pt x="38" y="51"/>
                  <a:pt x="0" y="33"/>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40" name="任意多边形 139"/>
          <p:cNvSpPr/>
          <p:nvPr>
            <p:custDataLst>
              <p:tags r:id="rId178"/>
            </p:custDataLst>
          </p:nvPr>
        </p:nvSpPr>
        <p:spPr bwMode="auto">
          <a:xfrm>
            <a:off x="7736310" y="2034687"/>
            <a:ext cx="92904" cy="72678"/>
          </a:xfrm>
          <a:custGeom>
            <a:avLst/>
            <a:gdLst>
              <a:gd name="T0" fmla="*/ 11 w 52"/>
              <a:gd name="T1" fmla="*/ 50 h 50"/>
              <a:gd name="T2" fmla="*/ 12 w 52"/>
              <a:gd name="T3" fmla="*/ 19 h 50"/>
              <a:gd name="T4" fmla="*/ 42 w 52"/>
              <a:gd name="T5" fmla="*/ 0 h 50"/>
              <a:gd name="T6" fmla="*/ 11 w 52"/>
              <a:gd name="T7" fmla="*/ 50 h 50"/>
            </a:gdLst>
            <a:ahLst/>
            <a:cxnLst>
              <a:cxn ang="0">
                <a:pos x="T0" y="T1"/>
              </a:cxn>
              <a:cxn ang="0">
                <a:pos x="T2" y="T3"/>
              </a:cxn>
              <a:cxn ang="0">
                <a:pos x="T4" y="T5"/>
              </a:cxn>
              <a:cxn ang="0">
                <a:pos x="T6" y="T7"/>
              </a:cxn>
            </a:cxnLst>
            <a:rect l="0" t="0" r="r" b="b"/>
            <a:pathLst>
              <a:path w="52" h="50">
                <a:moveTo>
                  <a:pt x="11" y="50"/>
                </a:moveTo>
                <a:cubicBezTo>
                  <a:pt x="11" y="50"/>
                  <a:pt x="0" y="33"/>
                  <a:pt x="12" y="19"/>
                </a:cubicBezTo>
                <a:cubicBezTo>
                  <a:pt x="24" y="5"/>
                  <a:pt x="42" y="0"/>
                  <a:pt x="42" y="0"/>
                </a:cubicBezTo>
                <a:cubicBezTo>
                  <a:pt x="42" y="0"/>
                  <a:pt x="52" y="46"/>
                  <a:pt x="11" y="50"/>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41" name="任意多边形 140"/>
          <p:cNvSpPr/>
          <p:nvPr>
            <p:custDataLst>
              <p:tags r:id="rId179"/>
            </p:custDataLst>
          </p:nvPr>
        </p:nvSpPr>
        <p:spPr bwMode="auto">
          <a:xfrm>
            <a:off x="7716491" y="1957971"/>
            <a:ext cx="92904" cy="73688"/>
          </a:xfrm>
          <a:custGeom>
            <a:avLst/>
            <a:gdLst>
              <a:gd name="T0" fmla="*/ 11 w 52"/>
              <a:gd name="T1" fmla="*/ 51 h 51"/>
              <a:gd name="T2" fmla="*/ 12 w 52"/>
              <a:gd name="T3" fmla="*/ 19 h 51"/>
              <a:gd name="T4" fmla="*/ 42 w 52"/>
              <a:gd name="T5" fmla="*/ 0 h 51"/>
              <a:gd name="T6" fmla="*/ 11 w 52"/>
              <a:gd name="T7" fmla="*/ 51 h 51"/>
            </a:gdLst>
            <a:ahLst/>
            <a:cxnLst>
              <a:cxn ang="0">
                <a:pos x="T0" y="T1"/>
              </a:cxn>
              <a:cxn ang="0">
                <a:pos x="T2" y="T3"/>
              </a:cxn>
              <a:cxn ang="0">
                <a:pos x="T4" y="T5"/>
              </a:cxn>
              <a:cxn ang="0">
                <a:pos x="T6" y="T7"/>
              </a:cxn>
            </a:cxnLst>
            <a:rect l="0" t="0" r="r" b="b"/>
            <a:pathLst>
              <a:path w="52" h="51">
                <a:moveTo>
                  <a:pt x="11" y="51"/>
                </a:moveTo>
                <a:cubicBezTo>
                  <a:pt x="11" y="51"/>
                  <a:pt x="0" y="33"/>
                  <a:pt x="12" y="19"/>
                </a:cubicBezTo>
                <a:cubicBezTo>
                  <a:pt x="24" y="5"/>
                  <a:pt x="42" y="0"/>
                  <a:pt x="42" y="0"/>
                </a:cubicBezTo>
                <a:cubicBezTo>
                  <a:pt x="42" y="0"/>
                  <a:pt x="52" y="47"/>
                  <a:pt x="11" y="51"/>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42" name="任意多边形 141"/>
          <p:cNvSpPr/>
          <p:nvPr>
            <p:custDataLst>
              <p:tags r:id="rId180"/>
            </p:custDataLst>
          </p:nvPr>
        </p:nvSpPr>
        <p:spPr bwMode="auto">
          <a:xfrm>
            <a:off x="7629781" y="1895388"/>
            <a:ext cx="90427" cy="73688"/>
          </a:xfrm>
          <a:custGeom>
            <a:avLst/>
            <a:gdLst>
              <a:gd name="T0" fmla="*/ 10 w 51"/>
              <a:gd name="T1" fmla="*/ 51 h 51"/>
              <a:gd name="T2" fmla="*/ 11 w 51"/>
              <a:gd name="T3" fmla="*/ 19 h 51"/>
              <a:gd name="T4" fmla="*/ 41 w 51"/>
              <a:gd name="T5" fmla="*/ 0 h 51"/>
              <a:gd name="T6" fmla="*/ 10 w 51"/>
              <a:gd name="T7" fmla="*/ 51 h 51"/>
            </a:gdLst>
            <a:ahLst/>
            <a:cxnLst>
              <a:cxn ang="0">
                <a:pos x="T0" y="T1"/>
              </a:cxn>
              <a:cxn ang="0">
                <a:pos x="T2" y="T3"/>
              </a:cxn>
              <a:cxn ang="0">
                <a:pos x="T4" y="T5"/>
              </a:cxn>
              <a:cxn ang="0">
                <a:pos x="T6" y="T7"/>
              </a:cxn>
            </a:cxnLst>
            <a:rect l="0" t="0" r="r" b="b"/>
            <a:pathLst>
              <a:path w="51" h="51">
                <a:moveTo>
                  <a:pt x="10" y="51"/>
                </a:moveTo>
                <a:cubicBezTo>
                  <a:pt x="10" y="51"/>
                  <a:pt x="0" y="33"/>
                  <a:pt x="11" y="19"/>
                </a:cubicBezTo>
                <a:cubicBezTo>
                  <a:pt x="23" y="5"/>
                  <a:pt x="41" y="0"/>
                  <a:pt x="41" y="0"/>
                </a:cubicBezTo>
                <a:cubicBezTo>
                  <a:pt x="41" y="0"/>
                  <a:pt x="51" y="47"/>
                  <a:pt x="10" y="51"/>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43" name="任意多边形 142"/>
          <p:cNvSpPr/>
          <p:nvPr>
            <p:custDataLst>
              <p:tags r:id="rId181"/>
            </p:custDataLst>
          </p:nvPr>
        </p:nvSpPr>
        <p:spPr bwMode="auto">
          <a:xfrm>
            <a:off x="7487328" y="1879237"/>
            <a:ext cx="89188" cy="83782"/>
          </a:xfrm>
          <a:custGeom>
            <a:avLst/>
            <a:gdLst>
              <a:gd name="T0" fmla="*/ 25 w 50"/>
              <a:gd name="T1" fmla="*/ 58 h 58"/>
              <a:gd name="T2" fmla="*/ 3 w 50"/>
              <a:gd name="T3" fmla="*/ 35 h 58"/>
              <a:gd name="T4" fmla="*/ 9 w 50"/>
              <a:gd name="T5" fmla="*/ 0 h 58"/>
              <a:gd name="T6" fmla="*/ 25 w 50"/>
              <a:gd name="T7" fmla="*/ 58 h 58"/>
            </a:gdLst>
            <a:ahLst/>
            <a:cxnLst>
              <a:cxn ang="0">
                <a:pos x="T0" y="T1"/>
              </a:cxn>
              <a:cxn ang="0">
                <a:pos x="T2" y="T3"/>
              </a:cxn>
              <a:cxn ang="0">
                <a:pos x="T4" y="T5"/>
              </a:cxn>
              <a:cxn ang="0">
                <a:pos x="T6" y="T7"/>
              </a:cxn>
            </a:cxnLst>
            <a:rect l="0" t="0" r="r" b="b"/>
            <a:pathLst>
              <a:path w="50" h="58">
                <a:moveTo>
                  <a:pt x="25" y="58"/>
                </a:moveTo>
                <a:cubicBezTo>
                  <a:pt x="25" y="58"/>
                  <a:pt x="5" y="53"/>
                  <a:pt x="3" y="35"/>
                </a:cubicBezTo>
                <a:cubicBezTo>
                  <a:pt x="0" y="17"/>
                  <a:pt x="9" y="0"/>
                  <a:pt x="9" y="0"/>
                </a:cubicBezTo>
                <a:cubicBezTo>
                  <a:pt x="9" y="0"/>
                  <a:pt x="50" y="24"/>
                  <a:pt x="25" y="58"/>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44" name="任意多边形 143"/>
          <p:cNvSpPr/>
          <p:nvPr>
            <p:custDataLst>
              <p:tags r:id="rId182"/>
            </p:custDataLst>
          </p:nvPr>
        </p:nvSpPr>
        <p:spPr bwMode="auto">
          <a:xfrm>
            <a:off x="7751175" y="2271900"/>
            <a:ext cx="102814" cy="70659"/>
          </a:xfrm>
          <a:custGeom>
            <a:avLst/>
            <a:gdLst>
              <a:gd name="T0" fmla="*/ 0 w 58"/>
              <a:gd name="T1" fmla="*/ 19 h 49"/>
              <a:gd name="T2" fmla="*/ 25 w 58"/>
              <a:gd name="T3" fmla="*/ 0 h 49"/>
              <a:gd name="T4" fmla="*/ 58 w 58"/>
              <a:gd name="T5" fmla="*/ 10 h 49"/>
              <a:gd name="T6" fmla="*/ 0 w 58"/>
              <a:gd name="T7" fmla="*/ 19 h 49"/>
            </a:gdLst>
            <a:ahLst/>
            <a:cxnLst>
              <a:cxn ang="0">
                <a:pos x="T0" y="T1"/>
              </a:cxn>
              <a:cxn ang="0">
                <a:pos x="T2" y="T3"/>
              </a:cxn>
              <a:cxn ang="0">
                <a:pos x="T4" y="T5"/>
              </a:cxn>
              <a:cxn ang="0">
                <a:pos x="T6" y="T7"/>
              </a:cxn>
            </a:cxnLst>
            <a:rect l="0" t="0" r="r" b="b"/>
            <a:pathLst>
              <a:path w="58" h="49">
                <a:moveTo>
                  <a:pt x="0" y="19"/>
                </a:moveTo>
                <a:cubicBezTo>
                  <a:pt x="0" y="19"/>
                  <a:pt x="7" y="0"/>
                  <a:pt x="25" y="0"/>
                </a:cubicBezTo>
                <a:cubicBezTo>
                  <a:pt x="43" y="0"/>
                  <a:pt x="58" y="10"/>
                  <a:pt x="58" y="10"/>
                </a:cubicBezTo>
                <a:cubicBezTo>
                  <a:pt x="58" y="10"/>
                  <a:pt x="29" y="49"/>
                  <a:pt x="0" y="19"/>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45" name="任意多边形 144"/>
          <p:cNvSpPr/>
          <p:nvPr>
            <p:custDataLst>
              <p:tags r:id="rId183"/>
            </p:custDataLst>
          </p:nvPr>
        </p:nvSpPr>
        <p:spPr bwMode="auto">
          <a:xfrm>
            <a:off x="7767278" y="2213354"/>
            <a:ext cx="94142" cy="71669"/>
          </a:xfrm>
          <a:custGeom>
            <a:avLst/>
            <a:gdLst>
              <a:gd name="T0" fmla="*/ 0 w 53"/>
              <a:gd name="T1" fmla="*/ 20 h 49"/>
              <a:gd name="T2" fmla="*/ 23 w 53"/>
              <a:gd name="T3" fmla="*/ 0 h 49"/>
              <a:gd name="T4" fmla="*/ 53 w 53"/>
              <a:gd name="T5" fmla="*/ 11 h 49"/>
              <a:gd name="T6" fmla="*/ 0 w 53"/>
              <a:gd name="T7" fmla="*/ 20 h 49"/>
            </a:gdLst>
            <a:ahLst/>
            <a:cxnLst>
              <a:cxn ang="0">
                <a:pos x="T0" y="T1"/>
              </a:cxn>
              <a:cxn ang="0">
                <a:pos x="T2" y="T3"/>
              </a:cxn>
              <a:cxn ang="0">
                <a:pos x="T4" y="T5"/>
              </a:cxn>
              <a:cxn ang="0">
                <a:pos x="T6" y="T7"/>
              </a:cxn>
            </a:cxnLst>
            <a:rect l="0" t="0" r="r" b="b"/>
            <a:pathLst>
              <a:path w="53" h="49">
                <a:moveTo>
                  <a:pt x="0" y="20"/>
                </a:moveTo>
                <a:cubicBezTo>
                  <a:pt x="0" y="20"/>
                  <a:pt x="7" y="1"/>
                  <a:pt x="23" y="0"/>
                </a:cubicBezTo>
                <a:cubicBezTo>
                  <a:pt x="39" y="0"/>
                  <a:pt x="53" y="11"/>
                  <a:pt x="53" y="11"/>
                </a:cubicBezTo>
                <a:cubicBezTo>
                  <a:pt x="53" y="11"/>
                  <a:pt x="26" y="49"/>
                  <a:pt x="0" y="20"/>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46" name="任意多边形 145"/>
          <p:cNvSpPr/>
          <p:nvPr>
            <p:custDataLst>
              <p:tags r:id="rId184"/>
            </p:custDataLst>
          </p:nvPr>
        </p:nvSpPr>
        <p:spPr bwMode="auto">
          <a:xfrm>
            <a:off x="7888672" y="2191147"/>
            <a:ext cx="80517" cy="64603"/>
          </a:xfrm>
          <a:custGeom>
            <a:avLst/>
            <a:gdLst>
              <a:gd name="T0" fmla="*/ 0 w 45"/>
              <a:gd name="T1" fmla="*/ 15 h 44"/>
              <a:gd name="T2" fmla="*/ 23 w 45"/>
              <a:gd name="T3" fmla="*/ 4 h 44"/>
              <a:gd name="T4" fmla="*/ 45 w 45"/>
              <a:gd name="T5" fmla="*/ 19 h 44"/>
              <a:gd name="T6" fmla="*/ 0 w 45"/>
              <a:gd name="T7" fmla="*/ 15 h 44"/>
            </a:gdLst>
            <a:ahLst/>
            <a:cxnLst>
              <a:cxn ang="0">
                <a:pos x="T0" y="T1"/>
              </a:cxn>
              <a:cxn ang="0">
                <a:pos x="T2" y="T3"/>
              </a:cxn>
              <a:cxn ang="0">
                <a:pos x="T4" y="T5"/>
              </a:cxn>
              <a:cxn ang="0">
                <a:pos x="T6" y="T7"/>
              </a:cxn>
            </a:cxnLst>
            <a:rect l="0" t="0" r="r" b="b"/>
            <a:pathLst>
              <a:path w="45" h="44">
                <a:moveTo>
                  <a:pt x="0" y="15"/>
                </a:moveTo>
                <a:cubicBezTo>
                  <a:pt x="0" y="15"/>
                  <a:pt x="10" y="0"/>
                  <a:pt x="23" y="4"/>
                </a:cubicBezTo>
                <a:cubicBezTo>
                  <a:pt x="37" y="8"/>
                  <a:pt x="45" y="19"/>
                  <a:pt x="45" y="19"/>
                </a:cubicBezTo>
                <a:cubicBezTo>
                  <a:pt x="45" y="19"/>
                  <a:pt x="15" y="44"/>
                  <a:pt x="0" y="15"/>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47" name="任意多边形 146"/>
          <p:cNvSpPr/>
          <p:nvPr>
            <p:custDataLst>
              <p:tags r:id="rId185"/>
            </p:custDataLst>
          </p:nvPr>
        </p:nvSpPr>
        <p:spPr bwMode="auto">
          <a:xfrm>
            <a:off x="7877524" y="2243636"/>
            <a:ext cx="80517" cy="64603"/>
          </a:xfrm>
          <a:custGeom>
            <a:avLst/>
            <a:gdLst>
              <a:gd name="T0" fmla="*/ 0 w 45"/>
              <a:gd name="T1" fmla="*/ 14 h 44"/>
              <a:gd name="T2" fmla="*/ 23 w 45"/>
              <a:gd name="T3" fmla="*/ 4 h 44"/>
              <a:gd name="T4" fmla="*/ 45 w 45"/>
              <a:gd name="T5" fmla="*/ 19 h 44"/>
              <a:gd name="T6" fmla="*/ 0 w 45"/>
              <a:gd name="T7" fmla="*/ 14 h 44"/>
            </a:gdLst>
            <a:ahLst/>
            <a:cxnLst>
              <a:cxn ang="0">
                <a:pos x="T0" y="T1"/>
              </a:cxn>
              <a:cxn ang="0">
                <a:pos x="T2" y="T3"/>
              </a:cxn>
              <a:cxn ang="0">
                <a:pos x="T4" y="T5"/>
              </a:cxn>
              <a:cxn ang="0">
                <a:pos x="T6" y="T7"/>
              </a:cxn>
            </a:cxnLst>
            <a:rect l="0" t="0" r="r" b="b"/>
            <a:pathLst>
              <a:path w="45" h="44">
                <a:moveTo>
                  <a:pt x="0" y="14"/>
                </a:moveTo>
                <a:cubicBezTo>
                  <a:pt x="0" y="14"/>
                  <a:pt x="10" y="0"/>
                  <a:pt x="23" y="4"/>
                </a:cubicBezTo>
                <a:cubicBezTo>
                  <a:pt x="37" y="7"/>
                  <a:pt x="45" y="19"/>
                  <a:pt x="45" y="19"/>
                </a:cubicBezTo>
                <a:cubicBezTo>
                  <a:pt x="45" y="19"/>
                  <a:pt x="15" y="44"/>
                  <a:pt x="0" y="14"/>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13" name="矩形 112"/>
          <p:cNvSpPr/>
          <p:nvPr>
            <p:custDataLst>
              <p:tags r:id="rId186"/>
            </p:custDataLst>
          </p:nvPr>
        </p:nvSpPr>
        <p:spPr>
          <a:xfrm>
            <a:off x="6866749" y="3296708"/>
            <a:ext cx="1558800" cy="2820910"/>
          </a:xfrm>
          <a:prstGeom prst="rect">
            <a:avLst/>
          </a:prstGeom>
          <a:solidFill>
            <a:srgbClr val="69A35B"/>
          </a:solidFill>
          <a:ln>
            <a:noFill/>
          </a:ln>
          <a:effectLst/>
        </p:spPr>
        <p:style>
          <a:lnRef idx="1">
            <a:srgbClr val="1F74AD"/>
          </a:lnRef>
          <a:fillRef idx="3">
            <a:srgbClr val="1F74AD"/>
          </a:fillRef>
          <a:effectRef idx="2">
            <a:srgbClr val="1F74AD"/>
          </a:effectRef>
          <a:fontRef idx="minor">
            <a:sysClr val="window" lastClr="FFFFFF"/>
          </a:fontRef>
        </p:style>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14" name="椭圆 113"/>
          <p:cNvSpPr/>
          <p:nvPr>
            <p:custDataLst>
              <p:tags r:id="rId187"/>
            </p:custDataLst>
          </p:nvPr>
        </p:nvSpPr>
        <p:spPr>
          <a:xfrm>
            <a:off x="6868369" y="2570742"/>
            <a:ext cx="1555560" cy="1332139"/>
          </a:xfrm>
          <a:prstGeom prst="ellipse">
            <a:avLst/>
          </a:prstGeom>
          <a:solidFill>
            <a:srgbClr val="69A35B"/>
          </a:solidFill>
          <a:ln>
            <a:noFill/>
          </a:ln>
          <a:effectLst/>
        </p:spPr>
        <p:style>
          <a:lnRef idx="1">
            <a:srgbClr val="1F74AD"/>
          </a:lnRef>
          <a:fillRef idx="3">
            <a:srgbClr val="1F74AD"/>
          </a:fillRef>
          <a:effectRef idx="2">
            <a:srgbClr val="1F74AD"/>
          </a:effectRef>
          <a:fontRef idx="minor">
            <a:sysClr val="window" lastClr="FFFFFF"/>
          </a:fontRef>
        </p:style>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50" name="矩形 49"/>
          <p:cNvSpPr/>
          <p:nvPr>
            <p:custDataLst>
              <p:tags r:id="rId188"/>
            </p:custDataLst>
          </p:nvPr>
        </p:nvSpPr>
        <p:spPr>
          <a:xfrm>
            <a:off x="7346117" y="2558885"/>
            <a:ext cx="612668" cy="1015663"/>
          </a:xfrm>
          <a:prstGeom prst="rect">
            <a:avLst/>
          </a:prstGeom>
        </p:spPr>
        <p:txBody>
          <a:bodyPr wrap="square">
            <a:normAutofit fontScale="87500" lnSpcReduction="10000"/>
          </a:bodyPr>
          <a:p>
            <a:pPr algn="ctr">
              <a:lnSpc>
                <a:spcPct val="130000"/>
              </a:lnSpc>
            </a:pPr>
            <a:r>
              <a:rPr lang="en-US" sz="6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4</a:t>
            </a:r>
            <a:endParaRPr lang="en-US" sz="6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矩形 50"/>
          <p:cNvSpPr/>
          <p:nvPr>
            <p:custDataLst>
              <p:tags r:id="rId189"/>
            </p:custDataLst>
          </p:nvPr>
        </p:nvSpPr>
        <p:spPr>
          <a:xfrm>
            <a:off x="6937604" y="3923465"/>
            <a:ext cx="1417091" cy="543871"/>
          </a:xfrm>
          <a:prstGeom prst="rect">
            <a:avLst/>
          </a:prstGeom>
        </p:spPr>
        <p:txBody>
          <a:bodyPr wrap="square" lIns="90000" tIns="46800" rIns="90000" bIns="0" anchor="ctr" anchorCtr="0">
            <a:normAutofit/>
          </a:bodyPr>
          <a:p>
            <a:pPr algn="ctr">
              <a:lnSpc>
                <a:spcPct val="120000"/>
              </a:lnSpc>
            </a:pPr>
            <a:r>
              <a:rPr lang="zh-CN" altLang="en-US" b="1" spc="30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rPr>
              <a:t>楼层组装</a:t>
            </a:r>
            <a:endParaRPr lang="zh-CN" altLang="en-US" b="1" spc="30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矩形 51"/>
          <p:cNvSpPr/>
          <p:nvPr>
            <p:custDataLst>
              <p:tags r:id="rId190"/>
            </p:custDataLst>
          </p:nvPr>
        </p:nvSpPr>
        <p:spPr>
          <a:xfrm>
            <a:off x="6937375" y="4471670"/>
            <a:ext cx="1417320" cy="1306195"/>
          </a:xfrm>
          <a:prstGeom prst="rect">
            <a:avLst/>
          </a:prstGeom>
        </p:spPr>
        <p:txBody>
          <a:bodyPr wrap="square" lIns="91440" tIns="0" rIns="91440" bIns="45720">
            <a:normAutofit lnSpcReduction="10000"/>
          </a:bodyPr>
          <a:p>
            <a:pPr algn="ctr">
              <a:lnSpc>
                <a:spcPct val="120000"/>
              </a:lnSpc>
            </a:pPr>
            <a:r>
              <a:rPr lang="zh-CN" altLang="en-US" sz="1400" spc="15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荷载编辑前的关键步骤，起到确定标高的重要作用</a:t>
            </a:r>
            <a:endParaRPr lang="zh-CN" altLang="en-US" sz="1400" spc="15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任意多边形 78"/>
          <p:cNvSpPr/>
          <p:nvPr>
            <p:custDataLst>
              <p:tags r:id="rId191"/>
            </p:custDataLst>
          </p:nvPr>
        </p:nvSpPr>
        <p:spPr bwMode="auto">
          <a:xfrm>
            <a:off x="8954392" y="2317681"/>
            <a:ext cx="469622" cy="698897"/>
          </a:xfrm>
          <a:custGeom>
            <a:avLst/>
            <a:gdLst>
              <a:gd name="T0" fmla="*/ 130 w 164"/>
              <a:gd name="T1" fmla="*/ 299 h 299"/>
              <a:gd name="T2" fmla="*/ 123 w 164"/>
              <a:gd name="T3" fmla="*/ 132 h 299"/>
              <a:gd name="T4" fmla="*/ 161 w 164"/>
              <a:gd name="T5" fmla="*/ 47 h 299"/>
              <a:gd name="T6" fmla="*/ 143 w 164"/>
              <a:gd name="T7" fmla="*/ 51 h 299"/>
              <a:gd name="T8" fmla="*/ 108 w 164"/>
              <a:gd name="T9" fmla="*/ 75 h 299"/>
              <a:gd name="T10" fmla="*/ 80 w 164"/>
              <a:gd name="T11" fmla="*/ 6 h 299"/>
              <a:gd name="T12" fmla="*/ 77 w 164"/>
              <a:gd name="T13" fmla="*/ 51 h 299"/>
              <a:gd name="T14" fmla="*/ 48 w 164"/>
              <a:gd name="T15" fmla="*/ 33 h 299"/>
              <a:gd name="T16" fmla="*/ 27 w 164"/>
              <a:gd name="T17" fmla="*/ 16 h 299"/>
              <a:gd name="T18" fmla="*/ 52 w 164"/>
              <a:gd name="T19" fmla="*/ 74 h 299"/>
              <a:gd name="T20" fmla="*/ 10 w 164"/>
              <a:gd name="T21" fmla="*/ 35 h 299"/>
              <a:gd name="T22" fmla="*/ 9 w 164"/>
              <a:gd name="T23" fmla="*/ 53 h 299"/>
              <a:gd name="T24" fmla="*/ 43 w 164"/>
              <a:gd name="T25" fmla="*/ 93 h 299"/>
              <a:gd name="T26" fmla="*/ 10 w 164"/>
              <a:gd name="T27" fmla="*/ 75 h 299"/>
              <a:gd name="T28" fmla="*/ 20 w 164"/>
              <a:gd name="T29" fmla="*/ 97 h 299"/>
              <a:gd name="T30" fmla="*/ 71 w 164"/>
              <a:gd name="T31" fmla="*/ 161 h 299"/>
              <a:gd name="T32" fmla="*/ 62 w 164"/>
              <a:gd name="T3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99">
                <a:moveTo>
                  <a:pt x="130" y="299"/>
                </a:moveTo>
                <a:cubicBezTo>
                  <a:pt x="130" y="299"/>
                  <a:pt x="107" y="195"/>
                  <a:pt x="123" y="132"/>
                </a:cubicBezTo>
                <a:cubicBezTo>
                  <a:pt x="139" y="70"/>
                  <a:pt x="164" y="57"/>
                  <a:pt x="161" y="47"/>
                </a:cubicBezTo>
                <a:cubicBezTo>
                  <a:pt x="159" y="38"/>
                  <a:pt x="147" y="42"/>
                  <a:pt x="143" y="51"/>
                </a:cubicBezTo>
                <a:cubicBezTo>
                  <a:pt x="139" y="60"/>
                  <a:pt x="123" y="78"/>
                  <a:pt x="108" y="75"/>
                </a:cubicBezTo>
                <a:cubicBezTo>
                  <a:pt x="94" y="72"/>
                  <a:pt x="91" y="12"/>
                  <a:pt x="80" y="6"/>
                </a:cubicBezTo>
                <a:cubicBezTo>
                  <a:pt x="70" y="0"/>
                  <a:pt x="73" y="27"/>
                  <a:pt x="77" y="51"/>
                </a:cubicBezTo>
                <a:cubicBezTo>
                  <a:pt x="81" y="75"/>
                  <a:pt x="60" y="62"/>
                  <a:pt x="48" y="33"/>
                </a:cubicBezTo>
                <a:cubicBezTo>
                  <a:pt x="36" y="4"/>
                  <a:pt x="28" y="12"/>
                  <a:pt x="27" y="16"/>
                </a:cubicBezTo>
                <a:cubicBezTo>
                  <a:pt x="25" y="20"/>
                  <a:pt x="54" y="72"/>
                  <a:pt x="52" y="74"/>
                </a:cubicBezTo>
                <a:cubicBezTo>
                  <a:pt x="49" y="77"/>
                  <a:pt x="13" y="34"/>
                  <a:pt x="10" y="35"/>
                </a:cubicBezTo>
                <a:cubicBezTo>
                  <a:pt x="6" y="36"/>
                  <a:pt x="0" y="39"/>
                  <a:pt x="9" y="53"/>
                </a:cubicBezTo>
                <a:cubicBezTo>
                  <a:pt x="17" y="66"/>
                  <a:pt x="44" y="89"/>
                  <a:pt x="43" y="93"/>
                </a:cubicBezTo>
                <a:cubicBezTo>
                  <a:pt x="41" y="97"/>
                  <a:pt x="18" y="76"/>
                  <a:pt x="10" y="75"/>
                </a:cubicBezTo>
                <a:cubicBezTo>
                  <a:pt x="2" y="75"/>
                  <a:pt x="5" y="86"/>
                  <a:pt x="20" y="97"/>
                </a:cubicBezTo>
                <a:cubicBezTo>
                  <a:pt x="34" y="108"/>
                  <a:pt x="71" y="121"/>
                  <a:pt x="71" y="161"/>
                </a:cubicBezTo>
                <a:cubicBezTo>
                  <a:pt x="72" y="201"/>
                  <a:pt x="62" y="299"/>
                  <a:pt x="62" y="299"/>
                </a:cubicBezTo>
              </a:path>
            </a:pathLst>
          </a:custGeom>
          <a:solidFill>
            <a:srgbClr val="FFC000">
              <a:lumMod val="75000"/>
            </a:srgbClr>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80" name="任意多边形 79"/>
          <p:cNvSpPr/>
          <p:nvPr>
            <p:custDataLst>
              <p:tags r:id="rId192"/>
            </p:custDataLst>
          </p:nvPr>
        </p:nvSpPr>
        <p:spPr bwMode="auto">
          <a:xfrm>
            <a:off x="9071797" y="2100391"/>
            <a:ext cx="208943" cy="202697"/>
          </a:xfrm>
          <a:custGeom>
            <a:avLst/>
            <a:gdLst>
              <a:gd name="T0" fmla="*/ 32 w 73"/>
              <a:gd name="T1" fmla="*/ 87 h 87"/>
              <a:gd name="T2" fmla="*/ 1 w 73"/>
              <a:gd name="T3" fmla="*/ 50 h 87"/>
              <a:gd name="T4" fmla="*/ 14 w 73"/>
              <a:gd name="T5" fmla="*/ 0 h 87"/>
              <a:gd name="T6" fmla="*/ 32 w 73"/>
              <a:gd name="T7" fmla="*/ 87 h 87"/>
            </a:gdLst>
            <a:ahLst/>
            <a:cxnLst>
              <a:cxn ang="0">
                <a:pos x="T0" y="T1"/>
              </a:cxn>
              <a:cxn ang="0">
                <a:pos x="T2" y="T3"/>
              </a:cxn>
              <a:cxn ang="0">
                <a:pos x="T4" y="T5"/>
              </a:cxn>
              <a:cxn ang="0">
                <a:pos x="T6" y="T7"/>
              </a:cxn>
            </a:cxnLst>
            <a:rect l="0" t="0" r="r" b="b"/>
            <a:pathLst>
              <a:path w="73" h="87">
                <a:moveTo>
                  <a:pt x="32" y="87"/>
                </a:moveTo>
                <a:cubicBezTo>
                  <a:pt x="32" y="87"/>
                  <a:pt x="3" y="78"/>
                  <a:pt x="1" y="50"/>
                </a:cubicBezTo>
                <a:cubicBezTo>
                  <a:pt x="0" y="23"/>
                  <a:pt x="14" y="0"/>
                  <a:pt x="14" y="0"/>
                </a:cubicBezTo>
                <a:cubicBezTo>
                  <a:pt x="14" y="0"/>
                  <a:pt x="73" y="39"/>
                  <a:pt x="32" y="87"/>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81" name="任意多边形 80"/>
          <p:cNvSpPr/>
          <p:nvPr>
            <p:custDataLst>
              <p:tags r:id="rId193"/>
            </p:custDataLst>
          </p:nvPr>
        </p:nvSpPr>
        <p:spPr bwMode="auto">
          <a:xfrm>
            <a:off x="8904644" y="2173361"/>
            <a:ext cx="167154" cy="142698"/>
          </a:xfrm>
          <a:custGeom>
            <a:avLst/>
            <a:gdLst>
              <a:gd name="T0" fmla="*/ 38 w 58"/>
              <a:gd name="T1" fmla="*/ 61 h 61"/>
              <a:gd name="T2" fmla="*/ 7 w 58"/>
              <a:gd name="T3" fmla="*/ 41 h 61"/>
              <a:gd name="T4" fmla="*/ 5 w 58"/>
              <a:gd name="T5" fmla="*/ 0 h 61"/>
              <a:gd name="T6" fmla="*/ 38 w 58"/>
              <a:gd name="T7" fmla="*/ 61 h 61"/>
            </a:gdLst>
            <a:ahLst/>
            <a:cxnLst>
              <a:cxn ang="0">
                <a:pos x="T0" y="T1"/>
              </a:cxn>
              <a:cxn ang="0">
                <a:pos x="T2" y="T3"/>
              </a:cxn>
              <a:cxn ang="0">
                <a:pos x="T4" y="T5"/>
              </a:cxn>
              <a:cxn ang="0">
                <a:pos x="T6" y="T7"/>
              </a:cxn>
            </a:cxnLst>
            <a:rect l="0" t="0" r="r" b="b"/>
            <a:pathLst>
              <a:path w="58" h="61">
                <a:moveTo>
                  <a:pt x="38" y="61"/>
                </a:moveTo>
                <a:cubicBezTo>
                  <a:pt x="38" y="61"/>
                  <a:pt x="14" y="61"/>
                  <a:pt x="7" y="41"/>
                </a:cubicBezTo>
                <a:cubicBezTo>
                  <a:pt x="0" y="20"/>
                  <a:pt x="5" y="0"/>
                  <a:pt x="5" y="0"/>
                </a:cubicBezTo>
                <a:cubicBezTo>
                  <a:pt x="5" y="0"/>
                  <a:pt x="58" y="17"/>
                  <a:pt x="38" y="61"/>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82" name="任意多边形 81"/>
          <p:cNvSpPr/>
          <p:nvPr>
            <p:custDataLst>
              <p:tags r:id="rId194"/>
            </p:custDataLst>
          </p:nvPr>
        </p:nvSpPr>
        <p:spPr bwMode="auto">
          <a:xfrm>
            <a:off x="9209103" y="2025799"/>
            <a:ext cx="177104" cy="158914"/>
          </a:xfrm>
          <a:custGeom>
            <a:avLst/>
            <a:gdLst>
              <a:gd name="T0" fmla="*/ 17 w 62"/>
              <a:gd name="T1" fmla="*/ 68 h 68"/>
              <a:gd name="T2" fmla="*/ 9 w 62"/>
              <a:gd name="T3" fmla="*/ 31 h 68"/>
              <a:gd name="T4" fmla="*/ 36 w 62"/>
              <a:gd name="T5" fmla="*/ 0 h 68"/>
              <a:gd name="T6" fmla="*/ 17 w 62"/>
              <a:gd name="T7" fmla="*/ 68 h 68"/>
            </a:gdLst>
            <a:ahLst/>
            <a:cxnLst>
              <a:cxn ang="0">
                <a:pos x="T0" y="T1"/>
              </a:cxn>
              <a:cxn ang="0">
                <a:pos x="T2" y="T3"/>
              </a:cxn>
              <a:cxn ang="0">
                <a:pos x="T4" y="T5"/>
              </a:cxn>
              <a:cxn ang="0">
                <a:pos x="T6" y="T7"/>
              </a:cxn>
            </a:cxnLst>
            <a:rect l="0" t="0" r="r" b="b"/>
            <a:pathLst>
              <a:path w="62" h="68">
                <a:moveTo>
                  <a:pt x="17" y="68"/>
                </a:moveTo>
                <a:cubicBezTo>
                  <a:pt x="17" y="68"/>
                  <a:pt x="0" y="51"/>
                  <a:pt x="9" y="31"/>
                </a:cubicBezTo>
                <a:cubicBezTo>
                  <a:pt x="18" y="11"/>
                  <a:pt x="36" y="0"/>
                  <a:pt x="36" y="0"/>
                </a:cubicBezTo>
                <a:cubicBezTo>
                  <a:pt x="36" y="0"/>
                  <a:pt x="62" y="50"/>
                  <a:pt x="17" y="68"/>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83" name="任意多边形 82"/>
          <p:cNvSpPr/>
          <p:nvPr>
            <p:custDataLst>
              <p:tags r:id="rId195"/>
            </p:custDataLst>
          </p:nvPr>
        </p:nvSpPr>
        <p:spPr bwMode="auto">
          <a:xfrm>
            <a:off x="8836986" y="2294979"/>
            <a:ext cx="131335" cy="108646"/>
          </a:xfrm>
          <a:custGeom>
            <a:avLst/>
            <a:gdLst>
              <a:gd name="T0" fmla="*/ 42 w 46"/>
              <a:gd name="T1" fmla="*/ 41 h 47"/>
              <a:gd name="T2" fmla="*/ 12 w 46"/>
              <a:gd name="T3" fmla="*/ 32 h 47"/>
              <a:gd name="T4" fmla="*/ 0 w 46"/>
              <a:gd name="T5" fmla="*/ 0 h 47"/>
              <a:gd name="T6" fmla="*/ 42 w 46"/>
              <a:gd name="T7" fmla="*/ 41 h 47"/>
            </a:gdLst>
            <a:ahLst/>
            <a:cxnLst>
              <a:cxn ang="0">
                <a:pos x="T0" y="T1"/>
              </a:cxn>
              <a:cxn ang="0">
                <a:pos x="T2" y="T3"/>
              </a:cxn>
              <a:cxn ang="0">
                <a:pos x="T4" y="T5"/>
              </a:cxn>
              <a:cxn ang="0">
                <a:pos x="T6" y="T7"/>
              </a:cxn>
            </a:cxnLst>
            <a:rect l="0" t="0" r="r" b="b"/>
            <a:pathLst>
              <a:path w="46" h="47">
                <a:moveTo>
                  <a:pt x="42" y="41"/>
                </a:moveTo>
                <a:cubicBezTo>
                  <a:pt x="42" y="41"/>
                  <a:pt x="23" y="47"/>
                  <a:pt x="12" y="32"/>
                </a:cubicBezTo>
                <a:cubicBezTo>
                  <a:pt x="1" y="18"/>
                  <a:pt x="0" y="0"/>
                  <a:pt x="0" y="0"/>
                </a:cubicBezTo>
                <a:cubicBezTo>
                  <a:pt x="0" y="0"/>
                  <a:pt x="46" y="1"/>
                  <a:pt x="42" y="41"/>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84" name="任意多边形 83"/>
          <p:cNvSpPr/>
          <p:nvPr>
            <p:custDataLst>
              <p:tags r:id="rId196"/>
            </p:custDataLst>
          </p:nvPr>
        </p:nvSpPr>
        <p:spPr bwMode="auto">
          <a:xfrm>
            <a:off x="8799178" y="2403624"/>
            <a:ext cx="161184" cy="119996"/>
          </a:xfrm>
          <a:custGeom>
            <a:avLst/>
            <a:gdLst>
              <a:gd name="T0" fmla="*/ 56 w 56"/>
              <a:gd name="T1" fmla="*/ 38 h 51"/>
              <a:gd name="T2" fmla="*/ 25 w 56"/>
              <a:gd name="T3" fmla="*/ 44 h 51"/>
              <a:gd name="T4" fmla="*/ 0 w 56"/>
              <a:gd name="T5" fmla="*/ 20 h 51"/>
              <a:gd name="T6" fmla="*/ 56 w 56"/>
              <a:gd name="T7" fmla="*/ 38 h 51"/>
            </a:gdLst>
            <a:ahLst/>
            <a:cxnLst>
              <a:cxn ang="0">
                <a:pos x="T0" y="T1"/>
              </a:cxn>
              <a:cxn ang="0">
                <a:pos x="T2" y="T3"/>
              </a:cxn>
              <a:cxn ang="0">
                <a:pos x="T4" y="T5"/>
              </a:cxn>
              <a:cxn ang="0">
                <a:pos x="T6" y="T7"/>
              </a:cxn>
            </a:cxnLst>
            <a:rect l="0" t="0" r="r" b="b"/>
            <a:pathLst>
              <a:path w="56" h="51">
                <a:moveTo>
                  <a:pt x="56" y="38"/>
                </a:moveTo>
                <a:cubicBezTo>
                  <a:pt x="56" y="38"/>
                  <a:pt x="42" y="51"/>
                  <a:pt x="25" y="44"/>
                </a:cubicBezTo>
                <a:cubicBezTo>
                  <a:pt x="9" y="36"/>
                  <a:pt x="0" y="20"/>
                  <a:pt x="0" y="20"/>
                </a:cubicBezTo>
                <a:cubicBezTo>
                  <a:pt x="0" y="20"/>
                  <a:pt x="42" y="0"/>
                  <a:pt x="56" y="38"/>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85" name="任意多边形 84"/>
          <p:cNvSpPr/>
          <p:nvPr>
            <p:custDataLst>
              <p:tags r:id="rId197"/>
            </p:custDataLst>
          </p:nvPr>
        </p:nvSpPr>
        <p:spPr bwMode="auto">
          <a:xfrm>
            <a:off x="8833006" y="2513891"/>
            <a:ext cx="159194" cy="111889"/>
          </a:xfrm>
          <a:custGeom>
            <a:avLst/>
            <a:gdLst>
              <a:gd name="T0" fmla="*/ 55 w 55"/>
              <a:gd name="T1" fmla="*/ 21 h 48"/>
              <a:gd name="T2" fmla="*/ 34 w 55"/>
              <a:gd name="T3" fmla="*/ 44 h 48"/>
              <a:gd name="T4" fmla="*/ 0 w 55"/>
              <a:gd name="T5" fmla="*/ 41 h 48"/>
              <a:gd name="T6" fmla="*/ 55 w 55"/>
              <a:gd name="T7" fmla="*/ 21 h 48"/>
            </a:gdLst>
            <a:ahLst/>
            <a:cxnLst>
              <a:cxn ang="0">
                <a:pos x="T0" y="T1"/>
              </a:cxn>
              <a:cxn ang="0">
                <a:pos x="T2" y="T3"/>
              </a:cxn>
              <a:cxn ang="0">
                <a:pos x="T4" y="T5"/>
              </a:cxn>
              <a:cxn ang="0">
                <a:pos x="T6" y="T7"/>
              </a:cxn>
            </a:cxnLst>
            <a:rect l="0" t="0" r="r" b="b"/>
            <a:pathLst>
              <a:path w="55" h="48">
                <a:moveTo>
                  <a:pt x="55" y="21"/>
                </a:moveTo>
                <a:cubicBezTo>
                  <a:pt x="55" y="21"/>
                  <a:pt x="52" y="41"/>
                  <a:pt x="34" y="44"/>
                </a:cubicBezTo>
                <a:cubicBezTo>
                  <a:pt x="17" y="48"/>
                  <a:pt x="0" y="41"/>
                  <a:pt x="0" y="41"/>
                </a:cubicBezTo>
                <a:cubicBezTo>
                  <a:pt x="0" y="41"/>
                  <a:pt x="20" y="0"/>
                  <a:pt x="55" y="21"/>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86" name="任意多边形 85"/>
          <p:cNvSpPr/>
          <p:nvPr>
            <p:custDataLst>
              <p:tags r:id="rId198"/>
            </p:custDataLst>
          </p:nvPr>
        </p:nvSpPr>
        <p:spPr bwMode="auto">
          <a:xfrm>
            <a:off x="8693712" y="2474973"/>
            <a:ext cx="161184" cy="113510"/>
          </a:xfrm>
          <a:custGeom>
            <a:avLst/>
            <a:gdLst>
              <a:gd name="T0" fmla="*/ 56 w 56"/>
              <a:gd name="T1" fmla="*/ 24 h 49"/>
              <a:gd name="T2" fmla="*/ 34 w 56"/>
              <a:gd name="T3" fmla="*/ 46 h 49"/>
              <a:gd name="T4" fmla="*/ 0 w 56"/>
              <a:gd name="T5" fmla="*/ 41 h 49"/>
              <a:gd name="T6" fmla="*/ 56 w 56"/>
              <a:gd name="T7" fmla="*/ 24 h 49"/>
            </a:gdLst>
            <a:ahLst/>
            <a:cxnLst>
              <a:cxn ang="0">
                <a:pos x="T0" y="T1"/>
              </a:cxn>
              <a:cxn ang="0">
                <a:pos x="T2" y="T3"/>
              </a:cxn>
              <a:cxn ang="0">
                <a:pos x="T4" y="T5"/>
              </a:cxn>
              <a:cxn ang="0">
                <a:pos x="T6" y="T7"/>
              </a:cxn>
            </a:cxnLst>
            <a:rect l="0" t="0" r="r" b="b"/>
            <a:pathLst>
              <a:path w="56" h="49">
                <a:moveTo>
                  <a:pt x="56" y="24"/>
                </a:moveTo>
                <a:cubicBezTo>
                  <a:pt x="56" y="24"/>
                  <a:pt x="52" y="43"/>
                  <a:pt x="34" y="46"/>
                </a:cubicBezTo>
                <a:cubicBezTo>
                  <a:pt x="16" y="49"/>
                  <a:pt x="0" y="41"/>
                  <a:pt x="0" y="41"/>
                </a:cubicBezTo>
                <a:cubicBezTo>
                  <a:pt x="0" y="41"/>
                  <a:pt x="22" y="0"/>
                  <a:pt x="56" y="24"/>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87" name="任意多边形 86"/>
          <p:cNvSpPr/>
          <p:nvPr>
            <p:custDataLst>
              <p:tags r:id="rId199"/>
            </p:custDataLst>
          </p:nvPr>
        </p:nvSpPr>
        <p:spPr bwMode="auto">
          <a:xfrm>
            <a:off x="8707642" y="2311195"/>
            <a:ext cx="161184" cy="121618"/>
          </a:xfrm>
          <a:custGeom>
            <a:avLst/>
            <a:gdLst>
              <a:gd name="T0" fmla="*/ 56 w 56"/>
              <a:gd name="T1" fmla="*/ 38 h 52"/>
              <a:gd name="T2" fmla="*/ 25 w 56"/>
              <a:gd name="T3" fmla="*/ 44 h 52"/>
              <a:gd name="T4" fmla="*/ 0 w 56"/>
              <a:gd name="T5" fmla="*/ 22 h 52"/>
              <a:gd name="T6" fmla="*/ 56 w 56"/>
              <a:gd name="T7" fmla="*/ 38 h 52"/>
            </a:gdLst>
            <a:ahLst/>
            <a:cxnLst>
              <a:cxn ang="0">
                <a:pos x="T0" y="T1"/>
              </a:cxn>
              <a:cxn ang="0">
                <a:pos x="T2" y="T3"/>
              </a:cxn>
              <a:cxn ang="0">
                <a:pos x="T4" y="T5"/>
              </a:cxn>
              <a:cxn ang="0">
                <a:pos x="T6" y="T7"/>
              </a:cxn>
            </a:cxnLst>
            <a:rect l="0" t="0" r="r" b="b"/>
            <a:pathLst>
              <a:path w="56" h="52">
                <a:moveTo>
                  <a:pt x="56" y="38"/>
                </a:moveTo>
                <a:cubicBezTo>
                  <a:pt x="56" y="38"/>
                  <a:pt x="42" y="52"/>
                  <a:pt x="25" y="44"/>
                </a:cubicBezTo>
                <a:cubicBezTo>
                  <a:pt x="9" y="37"/>
                  <a:pt x="0" y="22"/>
                  <a:pt x="0" y="22"/>
                </a:cubicBezTo>
                <a:cubicBezTo>
                  <a:pt x="0" y="22"/>
                  <a:pt x="40" y="0"/>
                  <a:pt x="56" y="38"/>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88" name="任意多边形 87"/>
          <p:cNvSpPr/>
          <p:nvPr>
            <p:custDataLst>
              <p:tags r:id="rId200"/>
            </p:custDataLst>
          </p:nvPr>
        </p:nvSpPr>
        <p:spPr bwMode="auto">
          <a:xfrm>
            <a:off x="8647944" y="2400381"/>
            <a:ext cx="137305" cy="95673"/>
          </a:xfrm>
          <a:custGeom>
            <a:avLst/>
            <a:gdLst>
              <a:gd name="T0" fmla="*/ 48 w 48"/>
              <a:gd name="T1" fmla="*/ 26 h 41"/>
              <a:gd name="T2" fmla="*/ 26 w 48"/>
              <a:gd name="T3" fmla="*/ 39 h 41"/>
              <a:gd name="T4" fmla="*/ 0 w 48"/>
              <a:gd name="T5" fmla="*/ 28 h 41"/>
              <a:gd name="T6" fmla="*/ 48 w 48"/>
              <a:gd name="T7" fmla="*/ 26 h 41"/>
            </a:gdLst>
            <a:ahLst/>
            <a:cxnLst>
              <a:cxn ang="0">
                <a:pos x="T0" y="T1"/>
              </a:cxn>
              <a:cxn ang="0">
                <a:pos x="T2" y="T3"/>
              </a:cxn>
              <a:cxn ang="0">
                <a:pos x="T4" y="T5"/>
              </a:cxn>
              <a:cxn ang="0">
                <a:pos x="T6" y="T7"/>
              </a:cxn>
            </a:cxnLst>
            <a:rect l="0" t="0" r="r" b="b"/>
            <a:pathLst>
              <a:path w="48" h="41">
                <a:moveTo>
                  <a:pt x="48" y="26"/>
                </a:moveTo>
                <a:cubicBezTo>
                  <a:pt x="48" y="26"/>
                  <a:pt x="41" y="41"/>
                  <a:pt x="26" y="39"/>
                </a:cubicBezTo>
                <a:cubicBezTo>
                  <a:pt x="11" y="37"/>
                  <a:pt x="0" y="28"/>
                  <a:pt x="0" y="28"/>
                </a:cubicBezTo>
                <a:cubicBezTo>
                  <a:pt x="0" y="28"/>
                  <a:pt x="27" y="0"/>
                  <a:pt x="48" y="26"/>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89" name="任意多边形 88"/>
          <p:cNvSpPr/>
          <p:nvPr>
            <p:custDataLst>
              <p:tags r:id="rId201"/>
            </p:custDataLst>
          </p:nvPr>
        </p:nvSpPr>
        <p:spPr bwMode="auto">
          <a:xfrm>
            <a:off x="8757389" y="2165254"/>
            <a:ext cx="111436" cy="97294"/>
          </a:xfrm>
          <a:custGeom>
            <a:avLst/>
            <a:gdLst>
              <a:gd name="T0" fmla="*/ 39 w 39"/>
              <a:gd name="T1" fmla="*/ 34 h 41"/>
              <a:gd name="T2" fmla="*/ 13 w 39"/>
              <a:gd name="T3" fmla="*/ 30 h 41"/>
              <a:gd name="T4" fmla="*/ 0 w 39"/>
              <a:gd name="T5" fmla="*/ 6 h 41"/>
              <a:gd name="T6" fmla="*/ 39 w 39"/>
              <a:gd name="T7" fmla="*/ 34 h 41"/>
            </a:gdLst>
            <a:ahLst/>
            <a:cxnLst>
              <a:cxn ang="0">
                <a:pos x="T0" y="T1"/>
              </a:cxn>
              <a:cxn ang="0">
                <a:pos x="T2" y="T3"/>
              </a:cxn>
              <a:cxn ang="0">
                <a:pos x="T4" y="T5"/>
              </a:cxn>
              <a:cxn ang="0">
                <a:pos x="T6" y="T7"/>
              </a:cxn>
            </a:cxnLst>
            <a:rect l="0" t="0" r="r" b="b"/>
            <a:pathLst>
              <a:path w="39" h="41">
                <a:moveTo>
                  <a:pt x="39" y="34"/>
                </a:moveTo>
                <a:cubicBezTo>
                  <a:pt x="39" y="34"/>
                  <a:pt x="24" y="41"/>
                  <a:pt x="13" y="30"/>
                </a:cubicBezTo>
                <a:cubicBezTo>
                  <a:pt x="3" y="20"/>
                  <a:pt x="0" y="6"/>
                  <a:pt x="0" y="6"/>
                </a:cubicBezTo>
                <a:cubicBezTo>
                  <a:pt x="0" y="6"/>
                  <a:pt x="37" y="0"/>
                  <a:pt x="39" y="34"/>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90" name="任意多边形 89"/>
          <p:cNvSpPr/>
          <p:nvPr>
            <p:custDataLst>
              <p:tags r:id="rId202"/>
            </p:custDataLst>
          </p:nvPr>
        </p:nvSpPr>
        <p:spPr bwMode="auto">
          <a:xfrm>
            <a:off x="8653913" y="2100391"/>
            <a:ext cx="87557" cy="74592"/>
          </a:xfrm>
          <a:custGeom>
            <a:avLst/>
            <a:gdLst>
              <a:gd name="T0" fmla="*/ 31 w 31"/>
              <a:gd name="T1" fmla="*/ 27 h 32"/>
              <a:gd name="T2" fmla="*/ 11 w 31"/>
              <a:gd name="T3" fmla="*/ 24 h 32"/>
              <a:gd name="T4" fmla="*/ 0 w 31"/>
              <a:gd name="T5" fmla="*/ 4 h 32"/>
              <a:gd name="T6" fmla="*/ 31 w 31"/>
              <a:gd name="T7" fmla="*/ 27 h 32"/>
            </a:gdLst>
            <a:ahLst/>
            <a:cxnLst>
              <a:cxn ang="0">
                <a:pos x="T0" y="T1"/>
              </a:cxn>
              <a:cxn ang="0">
                <a:pos x="T2" y="T3"/>
              </a:cxn>
              <a:cxn ang="0">
                <a:pos x="T4" y="T5"/>
              </a:cxn>
              <a:cxn ang="0">
                <a:pos x="T6" y="T7"/>
              </a:cxn>
            </a:cxnLst>
            <a:rect l="0" t="0" r="r" b="b"/>
            <a:pathLst>
              <a:path w="31" h="32">
                <a:moveTo>
                  <a:pt x="31" y="27"/>
                </a:moveTo>
                <a:cubicBezTo>
                  <a:pt x="31" y="27"/>
                  <a:pt x="19" y="32"/>
                  <a:pt x="11" y="24"/>
                </a:cubicBezTo>
                <a:cubicBezTo>
                  <a:pt x="2" y="16"/>
                  <a:pt x="0" y="4"/>
                  <a:pt x="0" y="4"/>
                </a:cubicBezTo>
                <a:cubicBezTo>
                  <a:pt x="0" y="4"/>
                  <a:pt x="30" y="0"/>
                  <a:pt x="31" y="27"/>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91" name="任意多边形 90"/>
          <p:cNvSpPr/>
          <p:nvPr>
            <p:custDataLst>
              <p:tags r:id="rId203"/>
            </p:custDataLst>
          </p:nvPr>
        </p:nvSpPr>
        <p:spPr bwMode="auto">
          <a:xfrm>
            <a:off x="8811118" y="2069581"/>
            <a:ext cx="109446" cy="94051"/>
          </a:xfrm>
          <a:custGeom>
            <a:avLst/>
            <a:gdLst>
              <a:gd name="T0" fmla="*/ 32 w 38"/>
              <a:gd name="T1" fmla="*/ 36 h 40"/>
              <a:gd name="T2" fmla="*/ 8 w 38"/>
              <a:gd name="T3" fmla="*/ 27 h 40"/>
              <a:gd name="T4" fmla="*/ 0 w 38"/>
              <a:gd name="T5" fmla="*/ 0 h 40"/>
              <a:gd name="T6" fmla="*/ 32 w 38"/>
              <a:gd name="T7" fmla="*/ 36 h 40"/>
            </a:gdLst>
            <a:ahLst/>
            <a:cxnLst>
              <a:cxn ang="0">
                <a:pos x="T0" y="T1"/>
              </a:cxn>
              <a:cxn ang="0">
                <a:pos x="T2" y="T3"/>
              </a:cxn>
              <a:cxn ang="0">
                <a:pos x="T4" y="T5"/>
              </a:cxn>
              <a:cxn ang="0">
                <a:pos x="T6" y="T7"/>
              </a:cxn>
            </a:cxnLst>
            <a:rect l="0" t="0" r="r" b="b"/>
            <a:pathLst>
              <a:path w="38" h="40">
                <a:moveTo>
                  <a:pt x="32" y="36"/>
                </a:moveTo>
                <a:cubicBezTo>
                  <a:pt x="32" y="36"/>
                  <a:pt x="16" y="40"/>
                  <a:pt x="8" y="27"/>
                </a:cubicBezTo>
                <a:cubicBezTo>
                  <a:pt x="0" y="15"/>
                  <a:pt x="0" y="0"/>
                  <a:pt x="0" y="0"/>
                </a:cubicBezTo>
                <a:cubicBezTo>
                  <a:pt x="0" y="0"/>
                  <a:pt x="38" y="4"/>
                  <a:pt x="32" y="36"/>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92" name="任意多边形 91"/>
          <p:cNvSpPr/>
          <p:nvPr>
            <p:custDataLst>
              <p:tags r:id="rId204"/>
            </p:custDataLst>
          </p:nvPr>
        </p:nvSpPr>
        <p:spPr bwMode="auto">
          <a:xfrm>
            <a:off x="8825047" y="1951207"/>
            <a:ext cx="109446" cy="94051"/>
          </a:xfrm>
          <a:custGeom>
            <a:avLst/>
            <a:gdLst>
              <a:gd name="T0" fmla="*/ 31 w 38"/>
              <a:gd name="T1" fmla="*/ 36 h 40"/>
              <a:gd name="T2" fmla="*/ 8 w 38"/>
              <a:gd name="T3" fmla="*/ 27 h 40"/>
              <a:gd name="T4" fmla="*/ 0 w 38"/>
              <a:gd name="T5" fmla="*/ 0 h 40"/>
              <a:gd name="T6" fmla="*/ 31 w 38"/>
              <a:gd name="T7" fmla="*/ 36 h 40"/>
            </a:gdLst>
            <a:ahLst/>
            <a:cxnLst>
              <a:cxn ang="0">
                <a:pos x="T0" y="T1"/>
              </a:cxn>
              <a:cxn ang="0">
                <a:pos x="T2" y="T3"/>
              </a:cxn>
              <a:cxn ang="0">
                <a:pos x="T4" y="T5"/>
              </a:cxn>
              <a:cxn ang="0">
                <a:pos x="T6" y="T7"/>
              </a:cxn>
            </a:cxnLst>
            <a:rect l="0" t="0" r="r" b="b"/>
            <a:pathLst>
              <a:path w="38" h="40">
                <a:moveTo>
                  <a:pt x="31" y="36"/>
                </a:moveTo>
                <a:cubicBezTo>
                  <a:pt x="31" y="36"/>
                  <a:pt x="15" y="40"/>
                  <a:pt x="8" y="27"/>
                </a:cubicBezTo>
                <a:cubicBezTo>
                  <a:pt x="0" y="14"/>
                  <a:pt x="0" y="0"/>
                  <a:pt x="0" y="0"/>
                </a:cubicBezTo>
                <a:cubicBezTo>
                  <a:pt x="0" y="0"/>
                  <a:pt x="38" y="3"/>
                  <a:pt x="31" y="36"/>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93" name="任意多边形 92"/>
          <p:cNvSpPr/>
          <p:nvPr>
            <p:custDataLst>
              <p:tags r:id="rId205"/>
            </p:custDataLst>
          </p:nvPr>
        </p:nvSpPr>
        <p:spPr bwMode="auto">
          <a:xfrm>
            <a:off x="9125526" y="1818238"/>
            <a:ext cx="123375" cy="105402"/>
          </a:xfrm>
          <a:custGeom>
            <a:avLst/>
            <a:gdLst>
              <a:gd name="T0" fmla="*/ 11 w 43"/>
              <a:gd name="T1" fmla="*/ 45 h 45"/>
              <a:gd name="T2" fmla="*/ 7 w 43"/>
              <a:gd name="T3" fmla="*/ 20 h 45"/>
              <a:gd name="T4" fmla="*/ 27 w 43"/>
              <a:gd name="T5" fmla="*/ 0 h 45"/>
              <a:gd name="T6" fmla="*/ 11 w 43"/>
              <a:gd name="T7" fmla="*/ 45 h 45"/>
            </a:gdLst>
            <a:ahLst/>
            <a:cxnLst>
              <a:cxn ang="0">
                <a:pos x="T0" y="T1"/>
              </a:cxn>
              <a:cxn ang="0">
                <a:pos x="T2" y="T3"/>
              </a:cxn>
              <a:cxn ang="0">
                <a:pos x="T4" y="T5"/>
              </a:cxn>
              <a:cxn ang="0">
                <a:pos x="T6" y="T7"/>
              </a:cxn>
            </a:cxnLst>
            <a:rect l="0" t="0" r="r" b="b"/>
            <a:pathLst>
              <a:path w="43" h="45">
                <a:moveTo>
                  <a:pt x="11" y="45"/>
                </a:moveTo>
                <a:cubicBezTo>
                  <a:pt x="11" y="45"/>
                  <a:pt x="0" y="33"/>
                  <a:pt x="7" y="20"/>
                </a:cubicBezTo>
                <a:cubicBezTo>
                  <a:pt x="14" y="7"/>
                  <a:pt x="27" y="0"/>
                  <a:pt x="27" y="0"/>
                </a:cubicBezTo>
                <a:cubicBezTo>
                  <a:pt x="27" y="0"/>
                  <a:pt x="43" y="34"/>
                  <a:pt x="11" y="45"/>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94" name="任意多边形 93"/>
          <p:cNvSpPr/>
          <p:nvPr>
            <p:custDataLst>
              <p:tags r:id="rId206"/>
            </p:custDataLst>
          </p:nvPr>
        </p:nvSpPr>
        <p:spPr bwMode="auto">
          <a:xfrm>
            <a:off x="9547389" y="2074446"/>
            <a:ext cx="101487" cy="79457"/>
          </a:xfrm>
          <a:custGeom>
            <a:avLst/>
            <a:gdLst>
              <a:gd name="T0" fmla="*/ 3 w 35"/>
              <a:gd name="T1" fmla="*/ 29 h 34"/>
              <a:gd name="T2" fmla="*/ 11 w 35"/>
              <a:gd name="T3" fmla="*/ 8 h 34"/>
              <a:gd name="T4" fmla="*/ 35 w 35"/>
              <a:gd name="T5" fmla="*/ 0 h 34"/>
              <a:gd name="T6" fmla="*/ 3 w 35"/>
              <a:gd name="T7" fmla="*/ 29 h 34"/>
            </a:gdLst>
            <a:ahLst/>
            <a:cxnLst>
              <a:cxn ang="0">
                <a:pos x="T0" y="T1"/>
              </a:cxn>
              <a:cxn ang="0">
                <a:pos x="T2" y="T3"/>
              </a:cxn>
              <a:cxn ang="0">
                <a:pos x="T4" y="T5"/>
              </a:cxn>
              <a:cxn ang="0">
                <a:pos x="T6" y="T7"/>
              </a:cxn>
            </a:cxnLst>
            <a:rect l="0" t="0" r="r" b="b"/>
            <a:pathLst>
              <a:path w="35" h="34">
                <a:moveTo>
                  <a:pt x="3" y="29"/>
                </a:moveTo>
                <a:cubicBezTo>
                  <a:pt x="3" y="29"/>
                  <a:pt x="0" y="15"/>
                  <a:pt x="11" y="8"/>
                </a:cubicBezTo>
                <a:cubicBezTo>
                  <a:pt x="22" y="0"/>
                  <a:pt x="35" y="0"/>
                  <a:pt x="35" y="0"/>
                </a:cubicBezTo>
                <a:cubicBezTo>
                  <a:pt x="35" y="0"/>
                  <a:pt x="33" y="34"/>
                  <a:pt x="3" y="29"/>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96" name="任意多边形 95"/>
          <p:cNvSpPr/>
          <p:nvPr>
            <p:custDataLst>
              <p:tags r:id="rId207"/>
            </p:custDataLst>
          </p:nvPr>
        </p:nvSpPr>
        <p:spPr bwMode="auto">
          <a:xfrm>
            <a:off x="8562377" y="2280385"/>
            <a:ext cx="123375" cy="85944"/>
          </a:xfrm>
          <a:custGeom>
            <a:avLst/>
            <a:gdLst>
              <a:gd name="T0" fmla="*/ 43 w 43"/>
              <a:gd name="T1" fmla="*/ 25 h 37"/>
              <a:gd name="T2" fmla="*/ 22 w 43"/>
              <a:gd name="T3" fmla="*/ 34 h 37"/>
              <a:gd name="T4" fmla="*/ 0 w 43"/>
              <a:gd name="T5" fmla="*/ 21 h 37"/>
              <a:gd name="T6" fmla="*/ 43 w 43"/>
              <a:gd name="T7" fmla="*/ 25 h 37"/>
            </a:gdLst>
            <a:ahLst/>
            <a:cxnLst>
              <a:cxn ang="0">
                <a:pos x="T0" y="T1"/>
              </a:cxn>
              <a:cxn ang="0">
                <a:pos x="T2" y="T3"/>
              </a:cxn>
              <a:cxn ang="0">
                <a:pos x="T4" y="T5"/>
              </a:cxn>
              <a:cxn ang="0">
                <a:pos x="T6" y="T7"/>
              </a:cxn>
            </a:cxnLst>
            <a:rect l="0" t="0" r="r" b="b"/>
            <a:pathLst>
              <a:path w="43" h="37">
                <a:moveTo>
                  <a:pt x="43" y="25"/>
                </a:moveTo>
                <a:cubicBezTo>
                  <a:pt x="43" y="25"/>
                  <a:pt x="35" y="37"/>
                  <a:pt x="22" y="34"/>
                </a:cubicBezTo>
                <a:cubicBezTo>
                  <a:pt x="9" y="31"/>
                  <a:pt x="0" y="21"/>
                  <a:pt x="0" y="21"/>
                </a:cubicBezTo>
                <a:cubicBezTo>
                  <a:pt x="0" y="21"/>
                  <a:pt x="27" y="0"/>
                  <a:pt x="43" y="25"/>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97" name="任意多边形 96"/>
          <p:cNvSpPr/>
          <p:nvPr>
            <p:custDataLst>
              <p:tags r:id="rId208"/>
            </p:custDataLst>
          </p:nvPr>
        </p:nvSpPr>
        <p:spPr bwMode="auto">
          <a:xfrm>
            <a:off x="9131495" y="1965800"/>
            <a:ext cx="111436" cy="111889"/>
          </a:xfrm>
          <a:custGeom>
            <a:avLst/>
            <a:gdLst>
              <a:gd name="T0" fmla="*/ 15 w 39"/>
              <a:gd name="T1" fmla="*/ 48 h 48"/>
              <a:gd name="T2" fmla="*/ 1 w 39"/>
              <a:gd name="T3" fmla="*/ 26 h 48"/>
              <a:gd name="T4" fmla="*/ 11 w 39"/>
              <a:gd name="T5" fmla="*/ 0 h 48"/>
              <a:gd name="T6" fmla="*/ 15 w 39"/>
              <a:gd name="T7" fmla="*/ 48 h 48"/>
            </a:gdLst>
            <a:ahLst/>
            <a:cxnLst>
              <a:cxn ang="0">
                <a:pos x="T0" y="T1"/>
              </a:cxn>
              <a:cxn ang="0">
                <a:pos x="T2" y="T3"/>
              </a:cxn>
              <a:cxn ang="0">
                <a:pos x="T4" y="T5"/>
              </a:cxn>
              <a:cxn ang="0">
                <a:pos x="T6" y="T7"/>
              </a:cxn>
            </a:cxnLst>
            <a:rect l="0" t="0" r="r" b="b"/>
            <a:pathLst>
              <a:path w="39" h="48">
                <a:moveTo>
                  <a:pt x="15" y="48"/>
                </a:moveTo>
                <a:cubicBezTo>
                  <a:pt x="15" y="48"/>
                  <a:pt x="0" y="41"/>
                  <a:pt x="1" y="26"/>
                </a:cubicBezTo>
                <a:cubicBezTo>
                  <a:pt x="2" y="11"/>
                  <a:pt x="11" y="0"/>
                  <a:pt x="11" y="0"/>
                </a:cubicBezTo>
                <a:cubicBezTo>
                  <a:pt x="11" y="0"/>
                  <a:pt x="39" y="25"/>
                  <a:pt x="15" y="48"/>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98" name="任意多边形 97"/>
          <p:cNvSpPr/>
          <p:nvPr>
            <p:custDataLst>
              <p:tags r:id="rId209"/>
            </p:custDataLst>
          </p:nvPr>
        </p:nvSpPr>
        <p:spPr bwMode="auto">
          <a:xfrm>
            <a:off x="8673813" y="2231738"/>
            <a:ext cx="111436" cy="92430"/>
          </a:xfrm>
          <a:custGeom>
            <a:avLst/>
            <a:gdLst>
              <a:gd name="T0" fmla="*/ 39 w 39"/>
              <a:gd name="T1" fmla="*/ 33 h 40"/>
              <a:gd name="T2" fmla="*/ 14 w 39"/>
              <a:gd name="T3" fmla="*/ 30 h 40"/>
              <a:gd name="T4" fmla="*/ 0 w 39"/>
              <a:gd name="T5" fmla="*/ 5 h 40"/>
              <a:gd name="T6" fmla="*/ 39 w 39"/>
              <a:gd name="T7" fmla="*/ 33 h 40"/>
            </a:gdLst>
            <a:ahLst/>
            <a:cxnLst>
              <a:cxn ang="0">
                <a:pos x="T0" y="T1"/>
              </a:cxn>
              <a:cxn ang="0">
                <a:pos x="T2" y="T3"/>
              </a:cxn>
              <a:cxn ang="0">
                <a:pos x="T4" y="T5"/>
              </a:cxn>
              <a:cxn ang="0">
                <a:pos x="T6" y="T7"/>
              </a:cxn>
            </a:cxnLst>
            <a:rect l="0" t="0" r="r" b="b"/>
            <a:pathLst>
              <a:path w="39" h="40">
                <a:moveTo>
                  <a:pt x="39" y="33"/>
                </a:moveTo>
                <a:cubicBezTo>
                  <a:pt x="39" y="33"/>
                  <a:pt x="24" y="40"/>
                  <a:pt x="14" y="30"/>
                </a:cubicBezTo>
                <a:cubicBezTo>
                  <a:pt x="3" y="19"/>
                  <a:pt x="0" y="5"/>
                  <a:pt x="0" y="5"/>
                </a:cubicBezTo>
                <a:cubicBezTo>
                  <a:pt x="0" y="5"/>
                  <a:pt x="38" y="0"/>
                  <a:pt x="39" y="33"/>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99" name="任意多边形 98"/>
          <p:cNvSpPr/>
          <p:nvPr>
            <p:custDataLst>
              <p:tags r:id="rId210"/>
            </p:custDataLst>
          </p:nvPr>
        </p:nvSpPr>
        <p:spPr bwMode="auto">
          <a:xfrm>
            <a:off x="8942453" y="2019313"/>
            <a:ext cx="161184" cy="158914"/>
          </a:xfrm>
          <a:custGeom>
            <a:avLst/>
            <a:gdLst>
              <a:gd name="T0" fmla="*/ 25 w 56"/>
              <a:gd name="T1" fmla="*/ 68 h 68"/>
              <a:gd name="T2" fmla="*/ 1 w 56"/>
              <a:gd name="T3" fmla="*/ 40 h 68"/>
              <a:gd name="T4" fmla="*/ 11 w 56"/>
              <a:gd name="T5" fmla="*/ 0 h 68"/>
              <a:gd name="T6" fmla="*/ 25 w 56"/>
              <a:gd name="T7" fmla="*/ 68 h 68"/>
            </a:gdLst>
            <a:ahLst/>
            <a:cxnLst>
              <a:cxn ang="0">
                <a:pos x="T0" y="T1"/>
              </a:cxn>
              <a:cxn ang="0">
                <a:pos x="T2" y="T3"/>
              </a:cxn>
              <a:cxn ang="0">
                <a:pos x="T4" y="T5"/>
              </a:cxn>
              <a:cxn ang="0">
                <a:pos x="T6" y="T7"/>
              </a:cxn>
            </a:cxnLst>
            <a:rect l="0" t="0" r="r" b="b"/>
            <a:pathLst>
              <a:path w="56" h="68">
                <a:moveTo>
                  <a:pt x="25" y="68"/>
                </a:moveTo>
                <a:cubicBezTo>
                  <a:pt x="25" y="68"/>
                  <a:pt x="3" y="61"/>
                  <a:pt x="1" y="40"/>
                </a:cubicBezTo>
                <a:cubicBezTo>
                  <a:pt x="0" y="19"/>
                  <a:pt x="11" y="0"/>
                  <a:pt x="11" y="0"/>
                </a:cubicBezTo>
                <a:cubicBezTo>
                  <a:pt x="11" y="0"/>
                  <a:pt x="56" y="31"/>
                  <a:pt x="25" y="68"/>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53" name="任意多边形 52"/>
          <p:cNvSpPr/>
          <p:nvPr>
            <p:custDataLst>
              <p:tags r:id="rId211"/>
            </p:custDataLst>
          </p:nvPr>
        </p:nvSpPr>
        <p:spPr bwMode="auto">
          <a:xfrm>
            <a:off x="9203132" y="2184713"/>
            <a:ext cx="232822" cy="194588"/>
          </a:xfrm>
          <a:custGeom>
            <a:avLst/>
            <a:gdLst>
              <a:gd name="T0" fmla="*/ 21 w 81"/>
              <a:gd name="T1" fmla="*/ 83 h 83"/>
              <a:gd name="T2" fmla="*/ 14 w 81"/>
              <a:gd name="T3" fmla="*/ 36 h 83"/>
              <a:gd name="T4" fmla="*/ 51 w 81"/>
              <a:gd name="T5" fmla="*/ 0 h 83"/>
              <a:gd name="T6" fmla="*/ 21 w 81"/>
              <a:gd name="T7" fmla="*/ 83 h 83"/>
            </a:gdLst>
            <a:ahLst/>
            <a:cxnLst>
              <a:cxn ang="0">
                <a:pos x="T0" y="T1"/>
              </a:cxn>
              <a:cxn ang="0">
                <a:pos x="T2" y="T3"/>
              </a:cxn>
              <a:cxn ang="0">
                <a:pos x="T4" y="T5"/>
              </a:cxn>
              <a:cxn ang="0">
                <a:pos x="T6" y="T7"/>
              </a:cxn>
            </a:cxnLst>
            <a:rect l="0" t="0" r="r" b="b"/>
            <a:pathLst>
              <a:path w="81" h="83">
                <a:moveTo>
                  <a:pt x="21" y="83"/>
                </a:moveTo>
                <a:cubicBezTo>
                  <a:pt x="21" y="83"/>
                  <a:pt x="0" y="60"/>
                  <a:pt x="14" y="36"/>
                </a:cubicBezTo>
                <a:cubicBezTo>
                  <a:pt x="27" y="12"/>
                  <a:pt x="51" y="0"/>
                  <a:pt x="51" y="0"/>
                </a:cubicBezTo>
                <a:cubicBezTo>
                  <a:pt x="51" y="0"/>
                  <a:pt x="81" y="65"/>
                  <a:pt x="21" y="83"/>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01" name="任意多边形 100"/>
          <p:cNvSpPr/>
          <p:nvPr>
            <p:custDataLst>
              <p:tags r:id="rId212"/>
            </p:custDataLst>
          </p:nvPr>
        </p:nvSpPr>
        <p:spPr bwMode="auto">
          <a:xfrm>
            <a:off x="9378245" y="2275520"/>
            <a:ext cx="149245" cy="119996"/>
          </a:xfrm>
          <a:custGeom>
            <a:avLst/>
            <a:gdLst>
              <a:gd name="T0" fmla="*/ 10 w 52"/>
              <a:gd name="T1" fmla="*/ 51 h 51"/>
              <a:gd name="T2" fmla="*/ 12 w 52"/>
              <a:gd name="T3" fmla="*/ 19 h 51"/>
              <a:gd name="T4" fmla="*/ 42 w 52"/>
              <a:gd name="T5" fmla="*/ 0 h 51"/>
              <a:gd name="T6" fmla="*/ 10 w 52"/>
              <a:gd name="T7" fmla="*/ 51 h 51"/>
            </a:gdLst>
            <a:ahLst/>
            <a:cxnLst>
              <a:cxn ang="0">
                <a:pos x="T0" y="T1"/>
              </a:cxn>
              <a:cxn ang="0">
                <a:pos x="T2" y="T3"/>
              </a:cxn>
              <a:cxn ang="0">
                <a:pos x="T4" y="T5"/>
              </a:cxn>
              <a:cxn ang="0">
                <a:pos x="T6" y="T7"/>
              </a:cxn>
            </a:cxnLst>
            <a:rect l="0" t="0" r="r" b="b"/>
            <a:pathLst>
              <a:path w="52" h="51">
                <a:moveTo>
                  <a:pt x="10" y="51"/>
                </a:moveTo>
                <a:cubicBezTo>
                  <a:pt x="10" y="51"/>
                  <a:pt x="0" y="33"/>
                  <a:pt x="12" y="19"/>
                </a:cubicBezTo>
                <a:cubicBezTo>
                  <a:pt x="24" y="5"/>
                  <a:pt x="42" y="0"/>
                  <a:pt x="42" y="0"/>
                </a:cubicBezTo>
                <a:cubicBezTo>
                  <a:pt x="42" y="0"/>
                  <a:pt x="52" y="47"/>
                  <a:pt x="10" y="51"/>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02" name="任意多边形 101"/>
          <p:cNvSpPr/>
          <p:nvPr>
            <p:custDataLst>
              <p:tags r:id="rId213"/>
            </p:custDataLst>
          </p:nvPr>
        </p:nvSpPr>
        <p:spPr bwMode="auto">
          <a:xfrm>
            <a:off x="9533459" y="2280385"/>
            <a:ext cx="149245" cy="119996"/>
          </a:xfrm>
          <a:custGeom>
            <a:avLst/>
            <a:gdLst>
              <a:gd name="T0" fmla="*/ 0 w 52"/>
              <a:gd name="T1" fmla="*/ 33 h 51"/>
              <a:gd name="T2" fmla="*/ 17 w 52"/>
              <a:gd name="T3" fmla="*/ 7 h 51"/>
              <a:gd name="T4" fmla="*/ 52 w 52"/>
              <a:gd name="T5" fmla="*/ 5 h 51"/>
              <a:gd name="T6" fmla="*/ 0 w 52"/>
              <a:gd name="T7" fmla="*/ 33 h 51"/>
            </a:gdLst>
            <a:ahLst/>
            <a:cxnLst>
              <a:cxn ang="0">
                <a:pos x="T0" y="T1"/>
              </a:cxn>
              <a:cxn ang="0">
                <a:pos x="T2" y="T3"/>
              </a:cxn>
              <a:cxn ang="0">
                <a:pos x="T4" y="T5"/>
              </a:cxn>
              <a:cxn ang="0">
                <a:pos x="T6" y="T7"/>
              </a:cxn>
            </a:cxnLst>
            <a:rect l="0" t="0" r="r" b="b"/>
            <a:pathLst>
              <a:path w="52" h="51">
                <a:moveTo>
                  <a:pt x="0" y="33"/>
                </a:moveTo>
                <a:cubicBezTo>
                  <a:pt x="0" y="33"/>
                  <a:pt x="0" y="13"/>
                  <a:pt x="17" y="7"/>
                </a:cubicBezTo>
                <a:cubicBezTo>
                  <a:pt x="35" y="0"/>
                  <a:pt x="52" y="5"/>
                  <a:pt x="52" y="5"/>
                </a:cubicBezTo>
                <a:cubicBezTo>
                  <a:pt x="52" y="5"/>
                  <a:pt x="38" y="51"/>
                  <a:pt x="0" y="33"/>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03" name="任意多边形 102"/>
          <p:cNvSpPr/>
          <p:nvPr>
            <p:custDataLst>
              <p:tags r:id="rId214"/>
            </p:custDataLst>
          </p:nvPr>
        </p:nvSpPr>
        <p:spPr bwMode="auto">
          <a:xfrm>
            <a:off x="9515551" y="2184713"/>
            <a:ext cx="153225" cy="118375"/>
          </a:xfrm>
          <a:custGeom>
            <a:avLst/>
            <a:gdLst>
              <a:gd name="T0" fmla="*/ 0 w 53"/>
              <a:gd name="T1" fmla="*/ 33 h 51"/>
              <a:gd name="T2" fmla="*/ 18 w 53"/>
              <a:gd name="T3" fmla="*/ 6 h 51"/>
              <a:gd name="T4" fmla="*/ 53 w 53"/>
              <a:gd name="T5" fmla="*/ 5 h 51"/>
              <a:gd name="T6" fmla="*/ 0 w 53"/>
              <a:gd name="T7" fmla="*/ 33 h 51"/>
            </a:gdLst>
            <a:ahLst/>
            <a:cxnLst>
              <a:cxn ang="0">
                <a:pos x="T0" y="T1"/>
              </a:cxn>
              <a:cxn ang="0">
                <a:pos x="T2" y="T3"/>
              </a:cxn>
              <a:cxn ang="0">
                <a:pos x="T4" y="T5"/>
              </a:cxn>
              <a:cxn ang="0">
                <a:pos x="T6" y="T7"/>
              </a:cxn>
            </a:cxnLst>
            <a:rect l="0" t="0" r="r" b="b"/>
            <a:pathLst>
              <a:path w="53" h="51">
                <a:moveTo>
                  <a:pt x="0" y="33"/>
                </a:moveTo>
                <a:cubicBezTo>
                  <a:pt x="0" y="33"/>
                  <a:pt x="0" y="12"/>
                  <a:pt x="18" y="6"/>
                </a:cubicBezTo>
                <a:cubicBezTo>
                  <a:pt x="35" y="0"/>
                  <a:pt x="53" y="5"/>
                  <a:pt x="53" y="5"/>
                </a:cubicBezTo>
                <a:cubicBezTo>
                  <a:pt x="53" y="5"/>
                  <a:pt x="38" y="51"/>
                  <a:pt x="0" y="33"/>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04" name="任意多边形 103"/>
          <p:cNvSpPr/>
          <p:nvPr>
            <p:custDataLst>
              <p:tags r:id="rId215"/>
            </p:custDataLst>
          </p:nvPr>
        </p:nvSpPr>
        <p:spPr bwMode="auto">
          <a:xfrm>
            <a:off x="9392175" y="2110120"/>
            <a:ext cx="149245" cy="116753"/>
          </a:xfrm>
          <a:custGeom>
            <a:avLst/>
            <a:gdLst>
              <a:gd name="T0" fmla="*/ 11 w 52"/>
              <a:gd name="T1" fmla="*/ 50 h 50"/>
              <a:gd name="T2" fmla="*/ 12 w 52"/>
              <a:gd name="T3" fmla="*/ 19 h 50"/>
              <a:gd name="T4" fmla="*/ 42 w 52"/>
              <a:gd name="T5" fmla="*/ 0 h 50"/>
              <a:gd name="T6" fmla="*/ 11 w 52"/>
              <a:gd name="T7" fmla="*/ 50 h 50"/>
            </a:gdLst>
            <a:ahLst/>
            <a:cxnLst>
              <a:cxn ang="0">
                <a:pos x="T0" y="T1"/>
              </a:cxn>
              <a:cxn ang="0">
                <a:pos x="T2" y="T3"/>
              </a:cxn>
              <a:cxn ang="0">
                <a:pos x="T4" y="T5"/>
              </a:cxn>
              <a:cxn ang="0">
                <a:pos x="T6" y="T7"/>
              </a:cxn>
            </a:cxnLst>
            <a:rect l="0" t="0" r="r" b="b"/>
            <a:pathLst>
              <a:path w="52" h="50">
                <a:moveTo>
                  <a:pt x="11" y="50"/>
                </a:moveTo>
                <a:cubicBezTo>
                  <a:pt x="11" y="50"/>
                  <a:pt x="0" y="33"/>
                  <a:pt x="12" y="19"/>
                </a:cubicBezTo>
                <a:cubicBezTo>
                  <a:pt x="24" y="5"/>
                  <a:pt x="42" y="0"/>
                  <a:pt x="42" y="0"/>
                </a:cubicBezTo>
                <a:cubicBezTo>
                  <a:pt x="42" y="0"/>
                  <a:pt x="52" y="46"/>
                  <a:pt x="11" y="50"/>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05" name="任意多边形 104"/>
          <p:cNvSpPr/>
          <p:nvPr>
            <p:custDataLst>
              <p:tags r:id="rId216"/>
            </p:custDataLst>
          </p:nvPr>
        </p:nvSpPr>
        <p:spPr bwMode="auto">
          <a:xfrm>
            <a:off x="9360337" y="1986881"/>
            <a:ext cx="149245" cy="118375"/>
          </a:xfrm>
          <a:custGeom>
            <a:avLst/>
            <a:gdLst>
              <a:gd name="T0" fmla="*/ 11 w 52"/>
              <a:gd name="T1" fmla="*/ 51 h 51"/>
              <a:gd name="T2" fmla="*/ 12 w 52"/>
              <a:gd name="T3" fmla="*/ 19 h 51"/>
              <a:gd name="T4" fmla="*/ 42 w 52"/>
              <a:gd name="T5" fmla="*/ 0 h 51"/>
              <a:gd name="T6" fmla="*/ 11 w 52"/>
              <a:gd name="T7" fmla="*/ 51 h 51"/>
            </a:gdLst>
            <a:ahLst/>
            <a:cxnLst>
              <a:cxn ang="0">
                <a:pos x="T0" y="T1"/>
              </a:cxn>
              <a:cxn ang="0">
                <a:pos x="T2" y="T3"/>
              </a:cxn>
              <a:cxn ang="0">
                <a:pos x="T4" y="T5"/>
              </a:cxn>
              <a:cxn ang="0">
                <a:pos x="T6" y="T7"/>
              </a:cxn>
            </a:cxnLst>
            <a:rect l="0" t="0" r="r" b="b"/>
            <a:pathLst>
              <a:path w="52" h="51">
                <a:moveTo>
                  <a:pt x="11" y="51"/>
                </a:moveTo>
                <a:cubicBezTo>
                  <a:pt x="11" y="51"/>
                  <a:pt x="0" y="33"/>
                  <a:pt x="12" y="19"/>
                </a:cubicBezTo>
                <a:cubicBezTo>
                  <a:pt x="24" y="5"/>
                  <a:pt x="42" y="0"/>
                  <a:pt x="42" y="0"/>
                </a:cubicBezTo>
                <a:cubicBezTo>
                  <a:pt x="42" y="0"/>
                  <a:pt x="52" y="47"/>
                  <a:pt x="11" y="51"/>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06" name="任意多边形 105"/>
          <p:cNvSpPr/>
          <p:nvPr>
            <p:custDataLst>
              <p:tags r:id="rId217"/>
            </p:custDataLst>
          </p:nvPr>
        </p:nvSpPr>
        <p:spPr bwMode="auto">
          <a:xfrm>
            <a:off x="9221042" y="1886344"/>
            <a:ext cx="145265" cy="118375"/>
          </a:xfrm>
          <a:custGeom>
            <a:avLst/>
            <a:gdLst>
              <a:gd name="T0" fmla="*/ 10 w 51"/>
              <a:gd name="T1" fmla="*/ 51 h 51"/>
              <a:gd name="T2" fmla="*/ 11 w 51"/>
              <a:gd name="T3" fmla="*/ 19 h 51"/>
              <a:gd name="T4" fmla="*/ 41 w 51"/>
              <a:gd name="T5" fmla="*/ 0 h 51"/>
              <a:gd name="T6" fmla="*/ 10 w 51"/>
              <a:gd name="T7" fmla="*/ 51 h 51"/>
            </a:gdLst>
            <a:ahLst/>
            <a:cxnLst>
              <a:cxn ang="0">
                <a:pos x="T0" y="T1"/>
              </a:cxn>
              <a:cxn ang="0">
                <a:pos x="T2" y="T3"/>
              </a:cxn>
              <a:cxn ang="0">
                <a:pos x="T4" y="T5"/>
              </a:cxn>
              <a:cxn ang="0">
                <a:pos x="T6" y="T7"/>
              </a:cxn>
            </a:cxnLst>
            <a:rect l="0" t="0" r="r" b="b"/>
            <a:pathLst>
              <a:path w="51" h="51">
                <a:moveTo>
                  <a:pt x="10" y="51"/>
                </a:moveTo>
                <a:cubicBezTo>
                  <a:pt x="10" y="51"/>
                  <a:pt x="0" y="33"/>
                  <a:pt x="11" y="19"/>
                </a:cubicBezTo>
                <a:cubicBezTo>
                  <a:pt x="23" y="5"/>
                  <a:pt x="41" y="0"/>
                  <a:pt x="41" y="0"/>
                </a:cubicBezTo>
                <a:cubicBezTo>
                  <a:pt x="41" y="0"/>
                  <a:pt x="51" y="47"/>
                  <a:pt x="10" y="51"/>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07" name="任意多边形 106"/>
          <p:cNvSpPr/>
          <p:nvPr>
            <p:custDataLst>
              <p:tags r:id="rId218"/>
            </p:custDataLst>
          </p:nvPr>
        </p:nvSpPr>
        <p:spPr bwMode="auto">
          <a:xfrm>
            <a:off x="8992200" y="1860399"/>
            <a:ext cx="143274" cy="134591"/>
          </a:xfrm>
          <a:custGeom>
            <a:avLst/>
            <a:gdLst>
              <a:gd name="T0" fmla="*/ 25 w 50"/>
              <a:gd name="T1" fmla="*/ 58 h 58"/>
              <a:gd name="T2" fmla="*/ 3 w 50"/>
              <a:gd name="T3" fmla="*/ 35 h 58"/>
              <a:gd name="T4" fmla="*/ 9 w 50"/>
              <a:gd name="T5" fmla="*/ 0 h 58"/>
              <a:gd name="T6" fmla="*/ 25 w 50"/>
              <a:gd name="T7" fmla="*/ 58 h 58"/>
            </a:gdLst>
            <a:ahLst/>
            <a:cxnLst>
              <a:cxn ang="0">
                <a:pos x="T0" y="T1"/>
              </a:cxn>
              <a:cxn ang="0">
                <a:pos x="T2" y="T3"/>
              </a:cxn>
              <a:cxn ang="0">
                <a:pos x="T4" y="T5"/>
              </a:cxn>
              <a:cxn ang="0">
                <a:pos x="T6" y="T7"/>
              </a:cxn>
            </a:cxnLst>
            <a:rect l="0" t="0" r="r" b="b"/>
            <a:pathLst>
              <a:path w="50" h="58">
                <a:moveTo>
                  <a:pt x="25" y="58"/>
                </a:moveTo>
                <a:cubicBezTo>
                  <a:pt x="25" y="58"/>
                  <a:pt x="5" y="53"/>
                  <a:pt x="3" y="35"/>
                </a:cubicBezTo>
                <a:cubicBezTo>
                  <a:pt x="0" y="17"/>
                  <a:pt x="9" y="0"/>
                  <a:pt x="9" y="0"/>
                </a:cubicBezTo>
                <a:cubicBezTo>
                  <a:pt x="9" y="0"/>
                  <a:pt x="50" y="24"/>
                  <a:pt x="25" y="58"/>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08" name="任意多边形 107"/>
          <p:cNvSpPr/>
          <p:nvPr>
            <p:custDataLst>
              <p:tags r:id="rId219"/>
            </p:custDataLst>
          </p:nvPr>
        </p:nvSpPr>
        <p:spPr bwMode="auto">
          <a:xfrm>
            <a:off x="9416054" y="2491189"/>
            <a:ext cx="165164" cy="113510"/>
          </a:xfrm>
          <a:custGeom>
            <a:avLst/>
            <a:gdLst>
              <a:gd name="T0" fmla="*/ 0 w 58"/>
              <a:gd name="T1" fmla="*/ 19 h 49"/>
              <a:gd name="T2" fmla="*/ 25 w 58"/>
              <a:gd name="T3" fmla="*/ 0 h 49"/>
              <a:gd name="T4" fmla="*/ 58 w 58"/>
              <a:gd name="T5" fmla="*/ 10 h 49"/>
              <a:gd name="T6" fmla="*/ 0 w 58"/>
              <a:gd name="T7" fmla="*/ 19 h 49"/>
            </a:gdLst>
            <a:ahLst/>
            <a:cxnLst>
              <a:cxn ang="0">
                <a:pos x="T0" y="T1"/>
              </a:cxn>
              <a:cxn ang="0">
                <a:pos x="T2" y="T3"/>
              </a:cxn>
              <a:cxn ang="0">
                <a:pos x="T4" y="T5"/>
              </a:cxn>
              <a:cxn ang="0">
                <a:pos x="T6" y="T7"/>
              </a:cxn>
            </a:cxnLst>
            <a:rect l="0" t="0" r="r" b="b"/>
            <a:pathLst>
              <a:path w="58" h="49">
                <a:moveTo>
                  <a:pt x="0" y="19"/>
                </a:moveTo>
                <a:cubicBezTo>
                  <a:pt x="0" y="19"/>
                  <a:pt x="7" y="0"/>
                  <a:pt x="25" y="0"/>
                </a:cubicBezTo>
                <a:cubicBezTo>
                  <a:pt x="43" y="0"/>
                  <a:pt x="58" y="10"/>
                  <a:pt x="58" y="10"/>
                </a:cubicBezTo>
                <a:cubicBezTo>
                  <a:pt x="58" y="10"/>
                  <a:pt x="29" y="49"/>
                  <a:pt x="0" y="19"/>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09" name="任意多边形 108"/>
          <p:cNvSpPr/>
          <p:nvPr>
            <p:custDataLst>
              <p:tags r:id="rId220"/>
            </p:custDataLst>
          </p:nvPr>
        </p:nvSpPr>
        <p:spPr bwMode="auto">
          <a:xfrm>
            <a:off x="9441923" y="2397138"/>
            <a:ext cx="151234" cy="115132"/>
          </a:xfrm>
          <a:custGeom>
            <a:avLst/>
            <a:gdLst>
              <a:gd name="T0" fmla="*/ 0 w 53"/>
              <a:gd name="T1" fmla="*/ 20 h 49"/>
              <a:gd name="T2" fmla="*/ 23 w 53"/>
              <a:gd name="T3" fmla="*/ 0 h 49"/>
              <a:gd name="T4" fmla="*/ 53 w 53"/>
              <a:gd name="T5" fmla="*/ 11 h 49"/>
              <a:gd name="T6" fmla="*/ 0 w 53"/>
              <a:gd name="T7" fmla="*/ 20 h 49"/>
            </a:gdLst>
            <a:ahLst/>
            <a:cxnLst>
              <a:cxn ang="0">
                <a:pos x="T0" y="T1"/>
              </a:cxn>
              <a:cxn ang="0">
                <a:pos x="T2" y="T3"/>
              </a:cxn>
              <a:cxn ang="0">
                <a:pos x="T4" y="T5"/>
              </a:cxn>
              <a:cxn ang="0">
                <a:pos x="T6" y="T7"/>
              </a:cxn>
            </a:cxnLst>
            <a:rect l="0" t="0" r="r" b="b"/>
            <a:pathLst>
              <a:path w="53" h="49">
                <a:moveTo>
                  <a:pt x="0" y="20"/>
                </a:moveTo>
                <a:cubicBezTo>
                  <a:pt x="0" y="20"/>
                  <a:pt x="7" y="1"/>
                  <a:pt x="23" y="0"/>
                </a:cubicBezTo>
                <a:cubicBezTo>
                  <a:pt x="39" y="0"/>
                  <a:pt x="53" y="11"/>
                  <a:pt x="53" y="11"/>
                </a:cubicBezTo>
                <a:cubicBezTo>
                  <a:pt x="53" y="11"/>
                  <a:pt x="26" y="49"/>
                  <a:pt x="0" y="20"/>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10" name="任意多边形 109"/>
          <p:cNvSpPr/>
          <p:nvPr>
            <p:custDataLst>
              <p:tags r:id="rId221"/>
            </p:custDataLst>
          </p:nvPr>
        </p:nvSpPr>
        <p:spPr bwMode="auto">
          <a:xfrm>
            <a:off x="9636935" y="2361463"/>
            <a:ext cx="129346" cy="103780"/>
          </a:xfrm>
          <a:custGeom>
            <a:avLst/>
            <a:gdLst>
              <a:gd name="T0" fmla="*/ 0 w 45"/>
              <a:gd name="T1" fmla="*/ 15 h 44"/>
              <a:gd name="T2" fmla="*/ 23 w 45"/>
              <a:gd name="T3" fmla="*/ 4 h 44"/>
              <a:gd name="T4" fmla="*/ 45 w 45"/>
              <a:gd name="T5" fmla="*/ 19 h 44"/>
              <a:gd name="T6" fmla="*/ 0 w 45"/>
              <a:gd name="T7" fmla="*/ 15 h 44"/>
            </a:gdLst>
            <a:ahLst/>
            <a:cxnLst>
              <a:cxn ang="0">
                <a:pos x="T0" y="T1"/>
              </a:cxn>
              <a:cxn ang="0">
                <a:pos x="T2" y="T3"/>
              </a:cxn>
              <a:cxn ang="0">
                <a:pos x="T4" y="T5"/>
              </a:cxn>
              <a:cxn ang="0">
                <a:pos x="T6" y="T7"/>
              </a:cxn>
            </a:cxnLst>
            <a:rect l="0" t="0" r="r" b="b"/>
            <a:pathLst>
              <a:path w="45" h="44">
                <a:moveTo>
                  <a:pt x="0" y="15"/>
                </a:moveTo>
                <a:cubicBezTo>
                  <a:pt x="0" y="15"/>
                  <a:pt x="10" y="0"/>
                  <a:pt x="23" y="4"/>
                </a:cubicBezTo>
                <a:cubicBezTo>
                  <a:pt x="37" y="8"/>
                  <a:pt x="45" y="19"/>
                  <a:pt x="45" y="19"/>
                </a:cubicBezTo>
                <a:cubicBezTo>
                  <a:pt x="45" y="19"/>
                  <a:pt x="15" y="44"/>
                  <a:pt x="0" y="15"/>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11" name="任意多边形 110"/>
          <p:cNvSpPr/>
          <p:nvPr>
            <p:custDataLst>
              <p:tags r:id="rId222"/>
            </p:custDataLst>
          </p:nvPr>
        </p:nvSpPr>
        <p:spPr bwMode="auto">
          <a:xfrm>
            <a:off x="9619027" y="2445785"/>
            <a:ext cx="129346" cy="103780"/>
          </a:xfrm>
          <a:custGeom>
            <a:avLst/>
            <a:gdLst>
              <a:gd name="T0" fmla="*/ 0 w 45"/>
              <a:gd name="T1" fmla="*/ 14 h 44"/>
              <a:gd name="T2" fmla="*/ 23 w 45"/>
              <a:gd name="T3" fmla="*/ 4 h 44"/>
              <a:gd name="T4" fmla="*/ 45 w 45"/>
              <a:gd name="T5" fmla="*/ 19 h 44"/>
              <a:gd name="T6" fmla="*/ 0 w 45"/>
              <a:gd name="T7" fmla="*/ 14 h 44"/>
            </a:gdLst>
            <a:ahLst/>
            <a:cxnLst>
              <a:cxn ang="0">
                <a:pos x="T0" y="T1"/>
              </a:cxn>
              <a:cxn ang="0">
                <a:pos x="T2" y="T3"/>
              </a:cxn>
              <a:cxn ang="0">
                <a:pos x="T4" y="T5"/>
              </a:cxn>
              <a:cxn ang="0">
                <a:pos x="T6" y="T7"/>
              </a:cxn>
            </a:cxnLst>
            <a:rect l="0" t="0" r="r" b="b"/>
            <a:pathLst>
              <a:path w="45" h="44">
                <a:moveTo>
                  <a:pt x="0" y="14"/>
                </a:moveTo>
                <a:cubicBezTo>
                  <a:pt x="0" y="14"/>
                  <a:pt x="10" y="0"/>
                  <a:pt x="23" y="4"/>
                </a:cubicBezTo>
                <a:cubicBezTo>
                  <a:pt x="37" y="7"/>
                  <a:pt x="45" y="19"/>
                  <a:pt x="45" y="19"/>
                </a:cubicBezTo>
                <a:cubicBezTo>
                  <a:pt x="45" y="19"/>
                  <a:pt x="15" y="44"/>
                  <a:pt x="0" y="14"/>
                </a:cubicBezTo>
                <a:close/>
              </a:path>
            </a:pathLst>
          </a:custGeom>
          <a:solidFill>
            <a:srgbClr val="3498DB"/>
          </a:solidFill>
          <a:ln>
            <a:noFill/>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77" name="矩形 76"/>
          <p:cNvSpPr/>
          <p:nvPr>
            <p:custDataLst>
              <p:tags r:id="rId223"/>
            </p:custDataLst>
          </p:nvPr>
        </p:nvSpPr>
        <p:spPr>
          <a:xfrm>
            <a:off x="8419115" y="3697385"/>
            <a:ext cx="1558800" cy="2420233"/>
          </a:xfrm>
          <a:prstGeom prst="rect">
            <a:avLst/>
          </a:prstGeom>
          <a:solidFill>
            <a:srgbClr val="9BBB59"/>
          </a:solidFill>
          <a:ln>
            <a:noFill/>
          </a:ln>
          <a:effectLst/>
        </p:spPr>
        <p:style>
          <a:lnRef idx="1">
            <a:srgbClr val="1F74AD"/>
          </a:lnRef>
          <a:fillRef idx="3">
            <a:srgbClr val="1F74AD"/>
          </a:fillRef>
          <a:effectRef idx="2">
            <a:srgbClr val="1F74AD"/>
          </a:effectRef>
          <a:fontRef idx="minor">
            <a:sysClr val="window" lastClr="FFFFFF"/>
          </a:fontRef>
        </p:style>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78" name="椭圆 77"/>
          <p:cNvSpPr/>
          <p:nvPr>
            <p:custDataLst>
              <p:tags r:id="rId224"/>
            </p:custDataLst>
          </p:nvPr>
        </p:nvSpPr>
        <p:spPr>
          <a:xfrm>
            <a:off x="8412813" y="2971418"/>
            <a:ext cx="1571404" cy="1332139"/>
          </a:xfrm>
          <a:prstGeom prst="ellipse">
            <a:avLst/>
          </a:prstGeom>
          <a:solidFill>
            <a:srgbClr val="9BBB59"/>
          </a:solidFill>
          <a:ln>
            <a:noFill/>
          </a:ln>
          <a:effectLst/>
        </p:spPr>
        <p:style>
          <a:lnRef idx="1">
            <a:srgbClr val="1F74AD"/>
          </a:lnRef>
          <a:fillRef idx="3">
            <a:srgbClr val="1F74AD"/>
          </a:fillRef>
          <a:effectRef idx="2">
            <a:srgbClr val="1F74AD"/>
          </a:effectRef>
          <a:fontRef idx="minor">
            <a:sysClr val="window" lastClr="FFFFFF"/>
          </a:fontRef>
        </p:style>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54" name="矩形 53"/>
          <p:cNvSpPr/>
          <p:nvPr>
            <p:custDataLst>
              <p:tags r:id="rId225"/>
            </p:custDataLst>
          </p:nvPr>
        </p:nvSpPr>
        <p:spPr>
          <a:xfrm>
            <a:off x="8892181" y="2959561"/>
            <a:ext cx="612668" cy="1015663"/>
          </a:xfrm>
          <a:prstGeom prst="rect">
            <a:avLst/>
          </a:prstGeom>
        </p:spPr>
        <p:txBody>
          <a:bodyPr wrap="square">
            <a:normAutofit fontScale="87500" lnSpcReduction="10000"/>
          </a:bodyPr>
          <a:p>
            <a:pPr algn="ctr">
              <a:lnSpc>
                <a:spcPct val="130000"/>
              </a:lnSpc>
            </a:pPr>
            <a:r>
              <a:rPr lang="en-US" sz="6000" b="1" spc="15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5</a:t>
            </a:r>
            <a:endParaRPr lang="en-US" sz="6000" b="1" spc="15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矩形 54"/>
          <p:cNvSpPr/>
          <p:nvPr>
            <p:custDataLst>
              <p:tags r:id="rId226"/>
            </p:custDataLst>
          </p:nvPr>
        </p:nvSpPr>
        <p:spPr>
          <a:xfrm>
            <a:off x="8483668" y="4031478"/>
            <a:ext cx="1417091" cy="543871"/>
          </a:xfrm>
          <a:prstGeom prst="rect">
            <a:avLst/>
          </a:prstGeom>
        </p:spPr>
        <p:txBody>
          <a:bodyPr wrap="square" lIns="90000" tIns="46800" rIns="90000" bIns="0" anchor="ctr" anchorCtr="0">
            <a:normAutofit/>
          </a:bodyPr>
          <a:p>
            <a:pPr algn="ctr">
              <a:lnSpc>
                <a:spcPct val="120000"/>
              </a:lnSpc>
            </a:pPr>
            <a:r>
              <a:rPr lang="zh-CN" altLang="en-US" b="1" spc="30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rPr>
              <a:t>荷载编辑</a:t>
            </a:r>
            <a:endParaRPr lang="zh-CN" altLang="en-US" b="1" spc="30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矩形 55"/>
          <p:cNvSpPr/>
          <p:nvPr>
            <p:custDataLst>
              <p:tags r:id="rId227"/>
            </p:custDataLst>
          </p:nvPr>
        </p:nvSpPr>
        <p:spPr>
          <a:xfrm>
            <a:off x="8483600" y="4579620"/>
            <a:ext cx="1417320" cy="1401445"/>
          </a:xfrm>
          <a:prstGeom prst="rect">
            <a:avLst/>
          </a:prstGeom>
        </p:spPr>
        <p:txBody>
          <a:bodyPr wrap="square" lIns="91440" tIns="0" rIns="91440" bIns="45720">
            <a:normAutofit lnSpcReduction="10000"/>
          </a:bodyPr>
          <a:p>
            <a:pPr algn="ctr">
              <a:lnSpc>
                <a:spcPct val="120000"/>
              </a:lnSpc>
            </a:pPr>
            <a:r>
              <a:rPr lang="zh-CN" altLang="en-US" sz="1400" spc="15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荷载参数输入与构件属性指定，完成自动化荷载布置</a:t>
            </a:r>
            <a:endParaRPr lang="zh-CN" altLang="en-US" sz="1400" spc="15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0655" y="220980"/>
            <a:ext cx="11541760" cy="521970"/>
          </a:xfrm>
          <a:prstGeom prst="rect">
            <a:avLst/>
          </a:prstGeom>
        </p:spPr>
        <p:txBody>
          <a:bodyPr wrap="square">
            <a:spAutoFit/>
          </a:bodyPr>
          <a:lstStyle/>
          <a:p>
            <a:pPr marL="457200" lvl="0" indent="-457200">
              <a:buFont typeface="Wingdings" panose="05000000000000000000" charset="0"/>
              <a:buChar char="u"/>
              <a:defRPr/>
            </a:pPr>
            <a:r>
              <a:rPr lang="zh-CN" sz="2800" b="1" kern="0" dirty="0">
                <a:solidFill>
                  <a:schemeClr val="tx1"/>
                </a:solidFill>
                <a:latin typeface="微软雅黑" panose="020B0503020204020204" pitchFamily="34" charset="-122"/>
                <a:ea typeface="微软雅黑" panose="020B0503020204020204" pitchFamily="34" charset="-122"/>
              </a:rPr>
              <a:t>基础建模要点</a:t>
            </a:r>
            <a:endParaRPr lang="zh-CN" sz="2800" b="1" kern="0" dirty="0">
              <a:solidFill>
                <a:schemeClr val="tx1"/>
              </a:solidFill>
              <a:latin typeface="微软雅黑" panose="020B0503020204020204" pitchFamily="34" charset="-122"/>
              <a:ea typeface="微软雅黑" panose="020B0503020204020204" pitchFamily="34" charset="-122"/>
            </a:endParaRPr>
          </a:p>
        </p:txBody>
      </p:sp>
      <p:sp>
        <p:nvSpPr>
          <p:cNvPr id="4" name="TextBox 12"/>
          <p:cNvSpPr txBox="1"/>
          <p:nvPr/>
        </p:nvSpPr>
        <p:spPr>
          <a:xfrm>
            <a:off x="776605" y="1102995"/>
            <a:ext cx="6320790" cy="2646045"/>
          </a:xfrm>
          <a:prstGeom prst="rect">
            <a:avLst/>
          </a:prstGeom>
          <a:noFill/>
        </p:spPr>
        <p:txBody>
          <a:bodyPr wrap="square" rtlCol="0">
            <a:spAutoFit/>
          </a:bodyPr>
          <a:p>
            <a:pPr>
              <a:buNone/>
            </a:pPr>
            <a:r>
              <a:rPr lang="en-US" sz="2800" dirty="0">
                <a:solidFill>
                  <a:schemeClr val="bg1"/>
                </a:solidFill>
                <a:latin typeface="微软雅黑" panose="020B0503020204020204" pitchFamily="34" charset="-122"/>
                <a:ea typeface="微软雅黑" panose="020B0503020204020204" pitchFamily="34" charset="-122"/>
              </a:rPr>
              <a:t>1. </a:t>
            </a:r>
            <a:r>
              <a:rPr lang="zh-CN" altLang="en-US" sz="2800" dirty="0">
                <a:solidFill>
                  <a:schemeClr val="bg1"/>
                </a:solidFill>
                <a:latin typeface="微软雅黑" panose="020B0503020204020204" pitchFamily="34" charset="-122"/>
                <a:ea typeface="微软雅黑" panose="020B0503020204020204" pitchFamily="34" charset="-122"/>
              </a:rPr>
              <a:t>基础底标高的设置</a:t>
            </a:r>
            <a:endParaRPr lang="zh-CN" altLang="en-US" sz="2800" dirty="0">
              <a:solidFill>
                <a:schemeClr val="bg1"/>
              </a:solidFill>
              <a:latin typeface="微软雅黑" panose="020B0503020204020204" pitchFamily="34" charset="-122"/>
              <a:ea typeface="微软雅黑" panose="020B0503020204020204" pitchFamily="34" charset="-122"/>
            </a:endParaRPr>
          </a:p>
          <a:p>
            <a:pPr>
              <a:buNone/>
            </a:pPr>
            <a:endParaRPr lang="en-US" altLang="zh-CN" sz="1800" dirty="0">
              <a:solidFill>
                <a:schemeClr val="bg1"/>
              </a:solidFill>
              <a:latin typeface="微软雅黑" panose="020B0503020204020204" pitchFamily="34" charset="-122"/>
              <a:ea typeface="微软雅黑" panose="020B0503020204020204" pitchFamily="34" charset="-122"/>
            </a:endParaRPr>
          </a:p>
          <a:p>
            <a:pPr>
              <a:buNone/>
            </a:pPr>
            <a:r>
              <a:rPr lang="en-US" altLang="zh-CN" sz="2800" dirty="0">
                <a:solidFill>
                  <a:schemeClr val="bg1"/>
                </a:solidFill>
                <a:latin typeface="微软雅黑" panose="020B0503020204020204" pitchFamily="34" charset="-122"/>
                <a:ea typeface="微软雅黑" panose="020B0503020204020204" pitchFamily="34" charset="-122"/>
              </a:rPr>
              <a:t>2. </a:t>
            </a:r>
            <a:r>
              <a:rPr lang="zh-CN" altLang="en-US" sz="2800" dirty="0">
                <a:solidFill>
                  <a:schemeClr val="bg1"/>
                </a:solidFill>
                <a:latin typeface="微软雅黑" panose="020B0503020204020204" pitchFamily="34" charset="-122"/>
                <a:ea typeface="微软雅黑" panose="020B0503020204020204" pitchFamily="34" charset="-122"/>
              </a:rPr>
              <a:t>基础自动探伸功能的应用</a:t>
            </a:r>
            <a:endParaRPr lang="zh-CN" altLang="en-US" sz="2800" dirty="0">
              <a:solidFill>
                <a:schemeClr val="bg1"/>
              </a:solidFill>
              <a:latin typeface="微软雅黑" panose="020B0503020204020204" pitchFamily="34" charset="-122"/>
              <a:ea typeface="微软雅黑" panose="020B0503020204020204" pitchFamily="34" charset="-122"/>
            </a:endParaRPr>
          </a:p>
          <a:p>
            <a:pPr>
              <a:buNone/>
            </a:pPr>
            <a:endParaRPr lang="en-US" altLang="zh-CN" sz="1800" dirty="0">
              <a:solidFill>
                <a:schemeClr val="bg1"/>
              </a:solidFill>
              <a:latin typeface="微软雅黑" panose="020B0503020204020204" pitchFamily="34" charset="-122"/>
              <a:ea typeface="微软雅黑" panose="020B0503020204020204" pitchFamily="34" charset="-122"/>
            </a:endParaRPr>
          </a:p>
          <a:p>
            <a:pPr>
              <a:buNone/>
            </a:pPr>
            <a:r>
              <a:rPr lang="en-US" altLang="zh-CN" sz="2800" dirty="0">
                <a:solidFill>
                  <a:schemeClr val="bg1"/>
                </a:solidFill>
                <a:latin typeface="微软雅黑" panose="020B0503020204020204" pitchFamily="34" charset="-122"/>
                <a:ea typeface="微软雅黑" panose="020B0503020204020204" pitchFamily="34" charset="-122"/>
              </a:rPr>
              <a:t>3. </a:t>
            </a:r>
            <a:r>
              <a:rPr lang="zh-CN" altLang="en-US" sz="2800" dirty="0">
                <a:solidFill>
                  <a:schemeClr val="bg1"/>
                </a:solidFill>
                <a:latin typeface="微软雅黑" panose="020B0503020204020204" pitchFamily="34" charset="-122"/>
                <a:ea typeface="微软雅黑" panose="020B0503020204020204" pitchFamily="34" charset="-122"/>
              </a:rPr>
              <a:t>底板加腋的布置与查询</a:t>
            </a:r>
            <a:endParaRPr lang="zh-CN" altLang="en-US" sz="2800" dirty="0">
              <a:solidFill>
                <a:schemeClr val="bg1"/>
              </a:solidFill>
              <a:latin typeface="微软雅黑" panose="020B0503020204020204" pitchFamily="34" charset="-122"/>
              <a:ea typeface="微软雅黑" panose="020B0503020204020204" pitchFamily="34" charset="-122"/>
            </a:endParaRPr>
          </a:p>
          <a:p>
            <a:pPr>
              <a:buNone/>
            </a:pPr>
            <a:endParaRPr lang="zh-CN" altLang="en-US" sz="1800" dirty="0">
              <a:solidFill>
                <a:schemeClr val="bg1"/>
              </a:solidFill>
              <a:latin typeface="微软雅黑" panose="020B0503020204020204" pitchFamily="34" charset="-122"/>
              <a:ea typeface="微软雅黑" panose="020B0503020204020204" pitchFamily="34" charset="-122"/>
            </a:endParaRPr>
          </a:p>
          <a:p>
            <a:pPr>
              <a:buNone/>
            </a:pPr>
            <a:r>
              <a:rPr lang="en-US" altLang="zh-CN" sz="2800" dirty="0">
                <a:solidFill>
                  <a:schemeClr val="bg1"/>
                </a:solidFill>
                <a:latin typeface="微软雅黑" panose="020B0503020204020204" pitchFamily="34" charset="-122"/>
                <a:ea typeface="微软雅黑" panose="020B0503020204020204" pitchFamily="34" charset="-122"/>
              </a:rPr>
              <a:t>4. </a:t>
            </a:r>
            <a:r>
              <a:rPr lang="zh-CN" altLang="en-US" sz="2800" dirty="0">
                <a:solidFill>
                  <a:schemeClr val="bg1"/>
                </a:solidFill>
                <a:latin typeface="微软雅黑" panose="020B0503020204020204" pitchFamily="34" charset="-122"/>
                <a:ea typeface="微软雅黑" panose="020B0503020204020204" pitchFamily="34" charset="-122"/>
              </a:rPr>
              <a:t>桩定义与布置</a:t>
            </a:r>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custDataLst>
              <p:tags r:id="rId1"/>
            </p:custDataLst>
          </p:nvPr>
        </p:nvPicPr>
        <p:blipFill>
          <a:blip r:embed="rId2"/>
          <a:stretch>
            <a:fillRect/>
          </a:stretch>
        </p:blipFill>
        <p:spPr>
          <a:xfrm>
            <a:off x="1190625" y="3820160"/>
            <a:ext cx="3521075" cy="2771140"/>
          </a:xfrm>
          <a:prstGeom prst="rect">
            <a:avLst/>
          </a:prstGeom>
        </p:spPr>
      </p:pic>
      <p:pic>
        <p:nvPicPr>
          <p:cNvPr id="5" name="图片 4"/>
          <p:cNvPicPr>
            <a:picLocks noChangeAspect="1"/>
          </p:cNvPicPr>
          <p:nvPr/>
        </p:nvPicPr>
        <p:blipFill>
          <a:blip r:embed="rId3"/>
          <a:stretch>
            <a:fillRect/>
          </a:stretch>
        </p:blipFill>
        <p:spPr>
          <a:xfrm>
            <a:off x="6640830" y="920115"/>
            <a:ext cx="4330065" cy="3011805"/>
          </a:xfrm>
          <a:prstGeom prst="rect">
            <a:avLst/>
          </a:prstGeom>
        </p:spPr>
      </p:pic>
      <p:pic>
        <p:nvPicPr>
          <p:cNvPr id="6" name="图片 5"/>
          <p:cNvPicPr>
            <a:picLocks noChangeAspect="1"/>
          </p:cNvPicPr>
          <p:nvPr/>
        </p:nvPicPr>
        <p:blipFill>
          <a:blip r:embed="rId4"/>
          <a:stretch>
            <a:fillRect/>
          </a:stretch>
        </p:blipFill>
        <p:spPr>
          <a:xfrm>
            <a:off x="6672580" y="4214495"/>
            <a:ext cx="4265930" cy="237680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0655" y="220980"/>
            <a:ext cx="11541760" cy="521970"/>
          </a:xfrm>
          <a:prstGeom prst="rect">
            <a:avLst/>
          </a:prstGeom>
        </p:spPr>
        <p:txBody>
          <a:bodyPr wrap="square">
            <a:spAutoFit/>
          </a:bodyPr>
          <a:lstStyle/>
          <a:p>
            <a:pPr marL="457200" lvl="0" indent="-457200">
              <a:buFont typeface="Wingdings" panose="05000000000000000000" charset="0"/>
              <a:buChar char="u"/>
              <a:defRPr/>
            </a:pPr>
            <a:r>
              <a:rPr lang="zh-CN" altLang="en-US" sz="2800" b="1" kern="0" dirty="0">
                <a:solidFill>
                  <a:schemeClr val="tx1"/>
                </a:solidFill>
                <a:latin typeface="微软雅黑" panose="020B0503020204020204" pitchFamily="34" charset="-122"/>
                <a:ea typeface="微软雅黑" panose="020B0503020204020204" pitchFamily="34" charset="-122"/>
              </a:rPr>
              <a:t>水池构件属性的定义</a:t>
            </a:r>
            <a:endParaRPr lang="zh-CN" altLang="en-US" sz="2800" b="1" kern="0" dirty="0">
              <a:solidFill>
                <a:schemeClr val="tx1"/>
              </a:solidFill>
              <a:latin typeface="微软雅黑" panose="020B0503020204020204" pitchFamily="34" charset="-122"/>
              <a:ea typeface="微软雅黑" panose="020B0503020204020204" pitchFamily="34" charset="-122"/>
            </a:endParaRPr>
          </a:p>
        </p:txBody>
      </p:sp>
      <p:sp>
        <p:nvSpPr>
          <p:cNvPr id="4" name="TextBox 12"/>
          <p:cNvSpPr txBox="1"/>
          <p:nvPr/>
        </p:nvSpPr>
        <p:spPr>
          <a:xfrm>
            <a:off x="336550" y="1645285"/>
            <a:ext cx="2355215" cy="3999865"/>
          </a:xfrm>
          <a:prstGeom prst="rect">
            <a:avLst/>
          </a:prstGeom>
          <a:noFill/>
        </p:spPr>
        <p:txBody>
          <a:bodyPr wrap="square" rtlCol="0">
            <a:spAutoFit/>
          </a:bodyPr>
          <a:p>
            <a:pPr>
              <a:buNone/>
            </a:pPr>
            <a:r>
              <a:rPr lang="en-US" altLang="zh-CN" sz="1600" dirty="0">
                <a:solidFill>
                  <a:schemeClr val="bg1"/>
                </a:solidFill>
                <a:latin typeface="微软雅黑" panose="020B0503020204020204" pitchFamily="34" charset="-122"/>
                <a:ea typeface="微软雅黑" panose="020B0503020204020204" pitchFamily="34" charset="-122"/>
              </a:rPr>
              <a:t>      </a:t>
            </a:r>
            <a:r>
              <a:rPr lang="en-US" altLang="zh-CN" sz="1800" dirty="0">
                <a:solidFill>
                  <a:schemeClr val="bg1"/>
                </a:solidFill>
                <a:latin typeface="微软雅黑" panose="020B0503020204020204" pitchFamily="34" charset="-122"/>
                <a:ea typeface="微软雅黑" panose="020B0503020204020204" pitchFamily="34" charset="-122"/>
              </a:rPr>
              <a:t> </a:t>
            </a:r>
            <a:r>
              <a:rPr lang="zh-CN" altLang="en-US" sz="2000" b="1" dirty="0">
                <a:solidFill>
                  <a:srgbClr val="FF0000"/>
                </a:solidFill>
                <a:latin typeface="微软雅黑" panose="020B0503020204020204" pitchFamily="34" charset="-122"/>
                <a:ea typeface="微软雅黑" panose="020B0503020204020204" pitchFamily="34" charset="-122"/>
              </a:rPr>
              <a:t>水池构件属性</a:t>
            </a:r>
            <a:r>
              <a:rPr lang="zh-CN" altLang="en-US" sz="1800" dirty="0">
                <a:solidFill>
                  <a:schemeClr val="bg1"/>
                </a:solidFill>
                <a:latin typeface="微软雅黑" panose="020B0503020204020204" pitchFamily="34" charset="-122"/>
                <a:ea typeface="微软雅黑" panose="020B0503020204020204" pitchFamily="34" charset="-122"/>
              </a:rPr>
              <a:t>，在盈建科水池建模与设计中至关重要，用户只需将各个水池构件指定为相关属性后，程序就能自动将设置好的各类荷载自动施加到模型中，并在后续计算与设计中采用相关规范及公式进行设计。这些构件属性包括：水池底板、水池顶板、池壁、立柱及扶壁柱。</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132" name="图片 11"/>
          <p:cNvPicPr>
            <a:picLocks noChangeAspect="1"/>
          </p:cNvPicPr>
          <p:nvPr/>
        </p:nvPicPr>
        <p:blipFill>
          <a:blip r:embed="rId1"/>
          <a:stretch>
            <a:fillRect/>
          </a:stretch>
        </p:blipFill>
        <p:spPr>
          <a:xfrm>
            <a:off x="7062470" y="2583815"/>
            <a:ext cx="663575" cy="2449830"/>
          </a:xfrm>
          <a:prstGeom prst="rect">
            <a:avLst/>
          </a:prstGeom>
          <a:noFill/>
          <a:ln>
            <a:noFill/>
          </a:ln>
        </p:spPr>
      </p:pic>
      <p:pic>
        <p:nvPicPr>
          <p:cNvPr id="47" name="图片 7"/>
          <p:cNvPicPr>
            <a:picLocks noChangeAspect="1"/>
          </p:cNvPicPr>
          <p:nvPr/>
        </p:nvPicPr>
        <p:blipFill>
          <a:blip r:embed="rId2"/>
          <a:srcRect l="2086" r="41971"/>
          <a:stretch>
            <a:fillRect/>
          </a:stretch>
        </p:blipFill>
        <p:spPr>
          <a:xfrm>
            <a:off x="8681085" y="3590925"/>
            <a:ext cx="3218815" cy="1013460"/>
          </a:xfrm>
          <a:prstGeom prst="rect">
            <a:avLst/>
          </a:prstGeom>
          <a:noFill/>
          <a:ln>
            <a:noFill/>
          </a:ln>
        </p:spPr>
      </p:pic>
      <p:pic>
        <p:nvPicPr>
          <p:cNvPr id="51" name="图片 11"/>
          <p:cNvPicPr>
            <a:picLocks noChangeAspect="1"/>
          </p:cNvPicPr>
          <p:nvPr/>
        </p:nvPicPr>
        <p:blipFill>
          <a:blip r:embed="rId3"/>
          <a:stretch>
            <a:fillRect/>
          </a:stretch>
        </p:blipFill>
        <p:spPr>
          <a:xfrm>
            <a:off x="3045460" y="3417253"/>
            <a:ext cx="2998470" cy="1712595"/>
          </a:xfrm>
          <a:prstGeom prst="rect">
            <a:avLst/>
          </a:prstGeom>
          <a:noFill/>
          <a:ln>
            <a:solidFill>
              <a:schemeClr val="tx1"/>
            </a:solidFill>
          </a:ln>
        </p:spPr>
      </p:pic>
      <p:pic>
        <p:nvPicPr>
          <p:cNvPr id="52" name="图片 12"/>
          <p:cNvPicPr>
            <a:picLocks noChangeAspect="1"/>
          </p:cNvPicPr>
          <p:nvPr/>
        </p:nvPicPr>
        <p:blipFill>
          <a:blip r:embed="rId4"/>
          <a:stretch>
            <a:fillRect/>
          </a:stretch>
        </p:blipFill>
        <p:spPr>
          <a:xfrm>
            <a:off x="5521008" y="5845810"/>
            <a:ext cx="3780155" cy="716280"/>
          </a:xfrm>
          <a:prstGeom prst="rect">
            <a:avLst/>
          </a:prstGeom>
          <a:noFill/>
          <a:ln>
            <a:solidFill>
              <a:schemeClr val="tx1"/>
            </a:solidFill>
          </a:ln>
        </p:spPr>
      </p:pic>
      <p:pic>
        <p:nvPicPr>
          <p:cNvPr id="55" name="图片 15"/>
          <p:cNvPicPr>
            <a:picLocks noChangeAspect="1"/>
          </p:cNvPicPr>
          <p:nvPr/>
        </p:nvPicPr>
        <p:blipFill>
          <a:blip r:embed="rId5"/>
          <a:srcRect l="25106" t="22747" r="21389" b="18690"/>
          <a:stretch>
            <a:fillRect/>
          </a:stretch>
        </p:blipFill>
        <p:spPr>
          <a:xfrm>
            <a:off x="8895715" y="1111885"/>
            <a:ext cx="2443480" cy="1790065"/>
          </a:xfrm>
          <a:prstGeom prst="rect">
            <a:avLst/>
          </a:prstGeom>
          <a:noFill/>
          <a:ln>
            <a:noFill/>
          </a:ln>
        </p:spPr>
      </p:pic>
      <p:pic>
        <p:nvPicPr>
          <p:cNvPr id="259" name="图片 17"/>
          <p:cNvPicPr>
            <a:picLocks noChangeAspect="1"/>
          </p:cNvPicPr>
          <p:nvPr/>
        </p:nvPicPr>
        <p:blipFill>
          <a:blip r:embed="rId6"/>
          <a:srcRect l="35247" t="26608" r="32476" b="29107"/>
          <a:stretch>
            <a:fillRect/>
          </a:stretch>
        </p:blipFill>
        <p:spPr>
          <a:xfrm>
            <a:off x="3745865" y="1111885"/>
            <a:ext cx="3270885" cy="1348740"/>
          </a:xfrm>
          <a:prstGeom prst="rect">
            <a:avLst/>
          </a:prstGeom>
          <a:noFill/>
          <a:ln>
            <a:noFill/>
          </a:ln>
        </p:spPr>
      </p:pic>
      <p:sp>
        <p:nvSpPr>
          <p:cNvPr id="2" name="左箭头 1"/>
          <p:cNvSpPr/>
          <p:nvPr/>
        </p:nvSpPr>
        <p:spPr>
          <a:xfrm rot="2040000">
            <a:off x="5737225" y="2847340"/>
            <a:ext cx="1228090" cy="183515"/>
          </a:xfrm>
          <a:prstGeom prst="leftArrow">
            <a:avLst>
              <a:gd name="adj1" fmla="val 50000"/>
              <a:gd name="adj2" fmla="val 1128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左箭头 4"/>
          <p:cNvSpPr/>
          <p:nvPr/>
        </p:nvSpPr>
        <p:spPr>
          <a:xfrm rot="8640000">
            <a:off x="7748270" y="2804160"/>
            <a:ext cx="1228090" cy="183515"/>
          </a:xfrm>
          <a:prstGeom prst="leftArrow">
            <a:avLst>
              <a:gd name="adj1" fmla="val 50000"/>
              <a:gd name="adj2" fmla="val 1086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左箭头 5"/>
          <p:cNvSpPr/>
          <p:nvPr/>
        </p:nvSpPr>
        <p:spPr>
          <a:xfrm rot="10800000">
            <a:off x="7846695" y="3972560"/>
            <a:ext cx="730250" cy="173990"/>
          </a:xfrm>
          <a:prstGeom prst="leftArrow">
            <a:avLst>
              <a:gd name="adj1" fmla="val 50000"/>
              <a:gd name="adj2" fmla="val 1086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左箭头 6"/>
          <p:cNvSpPr/>
          <p:nvPr/>
        </p:nvSpPr>
        <p:spPr>
          <a:xfrm rot="21300000">
            <a:off x="6239510" y="4288155"/>
            <a:ext cx="730250" cy="173990"/>
          </a:xfrm>
          <a:prstGeom prst="leftArrow">
            <a:avLst>
              <a:gd name="adj1" fmla="val 50000"/>
              <a:gd name="adj2" fmla="val 1086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左箭头 7"/>
          <p:cNvSpPr/>
          <p:nvPr/>
        </p:nvSpPr>
        <p:spPr>
          <a:xfrm rot="16200000">
            <a:off x="7149465" y="5365115"/>
            <a:ext cx="617855" cy="148590"/>
          </a:xfrm>
          <a:prstGeom prst="leftArrow">
            <a:avLst>
              <a:gd name="adj1" fmla="val 50000"/>
              <a:gd name="adj2" fmla="val 1086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十字星 9"/>
          <p:cNvSpPr/>
          <p:nvPr/>
        </p:nvSpPr>
        <p:spPr>
          <a:xfrm>
            <a:off x="4484370" y="1645285"/>
            <a:ext cx="330200" cy="415925"/>
          </a:xfrm>
          <a:prstGeom prst="star4">
            <a:avLst/>
          </a:prstGeom>
          <a:gradFill>
            <a:gsLst>
              <a:gs pos="0">
                <a:srgbClr val="E30000"/>
              </a:gs>
              <a:gs pos="100000">
                <a:srgbClr val="760303"/>
              </a:gs>
            </a:gsLst>
            <a:lin ang="5400000" scaled="0"/>
          </a:gradFill>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gradFill>
                <a:gsLst>
                  <a:gs pos="0">
                    <a:srgbClr val="E30000"/>
                  </a:gs>
                  <a:gs pos="100000">
                    <a:srgbClr val="760303"/>
                  </a:gs>
                </a:gsLst>
                <a:lin ang="5400000" scaled="0"/>
              </a:gra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a:spLocks noChangeAspect="1"/>
          </p:cNvSpPr>
          <p:nvPr/>
        </p:nvSpPr>
        <p:spPr bwMode="auto">
          <a:xfrm>
            <a:off x="2013794" y="2736492"/>
            <a:ext cx="8164976"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fontAlgn="base">
              <a:spcBef>
                <a:spcPct val="0"/>
              </a:spcBef>
              <a:spcAft>
                <a:spcPct val="0"/>
              </a:spcAft>
              <a:defRPr>
                <a:solidFill>
                  <a:schemeClr val="tx1"/>
                </a:solidFill>
                <a:latin typeface="等线" panose="02010600030101010101" charset="-122"/>
                <a:ea typeface="等线" panose="02010600030101010101" charset="-122"/>
              </a:defRPr>
            </a:lvl6pPr>
            <a:lvl7pPr marL="2971800" indent="-228600" fontAlgn="base">
              <a:spcBef>
                <a:spcPct val="0"/>
              </a:spcBef>
              <a:spcAft>
                <a:spcPct val="0"/>
              </a:spcAft>
              <a:defRPr>
                <a:solidFill>
                  <a:schemeClr val="tx1"/>
                </a:solidFill>
                <a:latin typeface="等线" panose="02010600030101010101" charset="-122"/>
                <a:ea typeface="等线" panose="02010600030101010101" charset="-122"/>
              </a:defRPr>
            </a:lvl7pPr>
            <a:lvl8pPr marL="3429000" indent="-228600" fontAlgn="base">
              <a:spcBef>
                <a:spcPct val="0"/>
              </a:spcBef>
              <a:spcAft>
                <a:spcPct val="0"/>
              </a:spcAft>
              <a:defRPr>
                <a:solidFill>
                  <a:schemeClr val="tx1"/>
                </a:solidFill>
                <a:latin typeface="等线" panose="02010600030101010101" charset="-122"/>
                <a:ea typeface="等线" panose="02010600030101010101" charset="-122"/>
              </a:defRPr>
            </a:lvl8pPr>
            <a:lvl9pPr marL="3886200" indent="-228600" fontAlgn="base">
              <a:spcBef>
                <a:spcPct val="0"/>
              </a:spcBef>
              <a:spcAft>
                <a:spcPct val="0"/>
              </a:spcAft>
              <a:defRPr>
                <a:solidFill>
                  <a:schemeClr val="tx1"/>
                </a:solidFill>
                <a:latin typeface="等线" panose="02010600030101010101" charset="-122"/>
                <a:ea typeface="等线" panose="02010600030101010101" charset="-122"/>
              </a:defRPr>
            </a:lvl9pPr>
          </a:lstStyle>
          <a:p>
            <a:pPr algn="ctr"/>
            <a:r>
              <a:rPr lang="en-US" altLang="zh-CN" sz="5400" b="1" noProof="1" smtClean="0">
                <a:ln>
                  <a:solidFill>
                    <a:schemeClr val="tx1"/>
                  </a:solidFill>
                </a:ln>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3</a:t>
            </a:r>
            <a:r>
              <a:rPr lang="zh-CN" altLang="en-US" sz="5400" b="1" noProof="1" smtClean="0">
                <a:ln>
                  <a:solidFill>
                    <a:schemeClr val="tx1"/>
                  </a:solidFill>
                </a:ln>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altLang="en-US" sz="5400" b="1" noProof="1" smtClean="0">
                <a:ln>
                  <a:solidFill>
                    <a:schemeClr val="tx1"/>
                  </a:solidFill>
                </a:ln>
                <a:solidFill>
                  <a:schemeClr val="accent1">
                    <a:lumMod val="20000"/>
                    <a:lumOff val="8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水池荷载输入要点详解</a:t>
            </a:r>
            <a:endParaRPr lang="zh-CN" altLang="en-US" sz="5400" b="1" noProof="1" smtClean="0">
              <a:ln>
                <a:solidFill>
                  <a:schemeClr val="tx1"/>
                </a:solidFill>
              </a:ln>
              <a:solidFill>
                <a:schemeClr val="accent1">
                  <a:lumMod val="20000"/>
                  <a:lumOff val="8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pic>
        <p:nvPicPr>
          <p:cNvPr id="16" name="图片 15" descr="盈建科LOGO单色-01"/>
          <p:cNvPicPr>
            <a:picLocks noChangeAspect="1"/>
          </p:cNvPicPr>
          <p:nvPr/>
        </p:nvPicPr>
        <p:blipFill>
          <a:blip r:embed="rId1"/>
          <a:srcRect l="39026" t="33464" b="30258"/>
          <a:stretch>
            <a:fillRect/>
          </a:stretch>
        </p:blipFill>
        <p:spPr>
          <a:xfrm>
            <a:off x="259469" y="149860"/>
            <a:ext cx="4249420" cy="94064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0655" y="220980"/>
            <a:ext cx="11541760" cy="521970"/>
          </a:xfrm>
          <a:prstGeom prst="rect">
            <a:avLst/>
          </a:prstGeom>
        </p:spPr>
        <p:txBody>
          <a:bodyPr wrap="square">
            <a:spAutoFit/>
          </a:bodyPr>
          <a:lstStyle/>
          <a:p>
            <a:pPr marL="457200" lvl="0" indent="-457200">
              <a:buFont typeface="Wingdings" panose="05000000000000000000" charset="0"/>
              <a:buChar char="u"/>
              <a:defRPr/>
            </a:pPr>
            <a:r>
              <a:rPr lang="zh-CN" altLang="en-US" sz="2800" b="1" kern="0" dirty="0">
                <a:solidFill>
                  <a:schemeClr val="tx1"/>
                </a:solidFill>
                <a:latin typeface="微软雅黑" panose="020B0503020204020204" pitchFamily="34" charset="-122"/>
                <a:ea typeface="微软雅黑" panose="020B0503020204020204" pitchFamily="34" charset="-122"/>
              </a:rPr>
              <a:t>水池荷载组合</a:t>
            </a:r>
            <a:endParaRPr lang="zh-CN" altLang="en-US" sz="2800" b="1" kern="0" dirty="0">
              <a:solidFill>
                <a:schemeClr val="tx1"/>
              </a:solidFill>
              <a:latin typeface="微软雅黑" panose="020B0503020204020204" pitchFamily="34" charset="-122"/>
              <a:ea typeface="微软雅黑" panose="020B0503020204020204" pitchFamily="34" charset="-122"/>
            </a:endParaRPr>
          </a:p>
        </p:txBody>
      </p:sp>
      <p:sp>
        <p:nvSpPr>
          <p:cNvPr id="7" name="TextBox 12"/>
          <p:cNvSpPr txBox="1"/>
          <p:nvPr/>
        </p:nvSpPr>
        <p:spPr>
          <a:xfrm>
            <a:off x="588010" y="1646555"/>
            <a:ext cx="2551430" cy="3969385"/>
          </a:xfrm>
          <a:prstGeom prst="rect">
            <a:avLst/>
          </a:prstGeom>
          <a:noFill/>
        </p:spPr>
        <p:txBody>
          <a:bodyPr wrap="square" rtlCol="0">
            <a:spAutoFit/>
          </a:bodyPr>
          <a:p>
            <a:pPr>
              <a:buNone/>
            </a:pPr>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1800" dirty="0">
                <a:solidFill>
                  <a:schemeClr val="bg1"/>
                </a:solidFill>
                <a:latin typeface="微软雅黑" panose="020B0503020204020204" pitchFamily="34" charset="-122"/>
                <a:ea typeface="微软雅黑" panose="020B0503020204020204" pitchFamily="34" charset="-122"/>
              </a:rPr>
              <a:t>YJK-P</a:t>
            </a:r>
            <a:r>
              <a:rPr lang="en-US" altLang="zh-CN" sz="1800" dirty="0">
                <a:solidFill>
                  <a:schemeClr val="bg1"/>
                </a:solidFill>
                <a:latin typeface="微软雅黑" panose="020B0503020204020204" pitchFamily="34" charset="-122"/>
                <a:ea typeface="微软雅黑" panose="020B0503020204020204" pitchFamily="34" charset="-122"/>
              </a:rPr>
              <a:t>OOL</a:t>
            </a:r>
            <a:r>
              <a:rPr lang="zh-CN" altLang="en-US" sz="1800" dirty="0">
                <a:solidFill>
                  <a:schemeClr val="bg1"/>
                </a:solidFill>
                <a:latin typeface="微软雅黑" panose="020B0503020204020204" pitchFamily="34" charset="-122"/>
                <a:ea typeface="微软雅黑" panose="020B0503020204020204" pitchFamily="34" charset="-122"/>
              </a:rPr>
              <a:t>将水池结构设计的荷载工况归纳为恒载（含结构自重）、活载（含顶板活载）、池内水压力、竖向土压力、池外土侧压力、池外水压力、地面堆载、温（湿）度作用、水平地震、竖向地震、水浮力等。</a:t>
            </a:r>
            <a:endParaRPr lang="zh-CN" altLang="en-US" sz="1800" dirty="0">
              <a:solidFill>
                <a:schemeClr val="bg1"/>
              </a:solidFill>
              <a:latin typeface="微软雅黑" panose="020B0503020204020204" pitchFamily="34" charset="-122"/>
              <a:ea typeface="微软雅黑" panose="020B0503020204020204" pitchFamily="34" charset="-122"/>
            </a:endParaRPr>
          </a:p>
          <a:p>
            <a:pPr>
              <a:buNone/>
            </a:pPr>
            <a:r>
              <a:rPr lang="en-US" altLang="zh-CN" sz="1800" dirty="0">
                <a:solidFill>
                  <a:schemeClr val="bg1"/>
                </a:solidFill>
                <a:latin typeface="微软雅黑" panose="020B0503020204020204" pitchFamily="34" charset="-122"/>
                <a:ea typeface="微软雅黑" panose="020B0503020204020204" pitchFamily="34" charset="-122"/>
              </a:rPr>
              <a:t>      </a:t>
            </a:r>
            <a:r>
              <a:rPr lang="zh-CN" altLang="en-US" sz="1800" dirty="0">
                <a:solidFill>
                  <a:schemeClr val="bg1"/>
                </a:solidFill>
                <a:latin typeface="微软雅黑" panose="020B0503020204020204" pitchFamily="34" charset="-122"/>
                <a:ea typeface="微软雅黑" panose="020B0503020204020204" pitchFamily="34" charset="-122"/>
              </a:rPr>
              <a:t>用户在【分项系数】对话框可以设置不同荷载工况的分项系数和组合值系数。</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588026" y="1278336"/>
            <a:ext cx="2011680" cy="368300"/>
          </a:xfrm>
          <a:prstGeom prst="rect">
            <a:avLst/>
          </a:prstGeom>
        </p:spPr>
        <p:txBody>
          <a:bodyPr wrap="none">
            <a:spAutoFit/>
          </a:bodyPr>
          <a:p>
            <a:pPr algn="ctr">
              <a:buNone/>
            </a:pPr>
            <a:r>
              <a:rPr lang="zh-CN" altLang="en-US" sz="1800" b="1" dirty="0">
                <a:solidFill>
                  <a:schemeClr val="bg1"/>
                </a:solidFill>
                <a:latin typeface="微软雅黑" panose="020B0503020204020204" pitchFamily="34" charset="-122"/>
                <a:ea typeface="微软雅黑" panose="020B0503020204020204" pitchFamily="34" charset="-122"/>
              </a:rPr>
              <a:t>荷载组合参数输入</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4798060" y="1560195"/>
            <a:ext cx="5897880" cy="4853305"/>
          </a:xfrm>
          <a:prstGeom prst="rect">
            <a:avLst/>
          </a:prstGeom>
        </p:spPr>
      </p:pic>
      <p:sp>
        <p:nvSpPr>
          <p:cNvPr id="8" name="矩形标注 7"/>
          <p:cNvSpPr/>
          <p:nvPr/>
        </p:nvSpPr>
        <p:spPr>
          <a:xfrm>
            <a:off x="3197225" y="1278255"/>
            <a:ext cx="1447165" cy="814705"/>
          </a:xfrm>
          <a:prstGeom prst="wedgeRectCallout">
            <a:avLst>
              <a:gd name="adj1" fmla="val 63251"/>
              <a:gd name="adj2" fmla="val 1001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3220085" y="1393825"/>
            <a:ext cx="1402080" cy="583565"/>
          </a:xfrm>
          <a:prstGeom prst="rect">
            <a:avLst/>
          </a:prstGeom>
          <a:noFill/>
        </p:spPr>
        <p:txBody>
          <a:bodyPr wrap="none" rtlCol="0">
            <a:spAutoFit/>
          </a:bodyPr>
          <a:p>
            <a:r>
              <a:rPr lang="zh-CN" altLang="en-US" sz="1600" b="1">
                <a:solidFill>
                  <a:srgbClr val="FF0000"/>
                </a:solidFill>
                <a:latin typeface="微软雅黑" panose="020B0503020204020204" pitchFamily="34" charset="-122"/>
                <a:ea typeface="微软雅黑" panose="020B0503020204020204" pitchFamily="34" charset="-122"/>
              </a:rPr>
              <a:t>按实际情况</a:t>
            </a:r>
            <a:endParaRPr lang="zh-CN" altLang="en-US" sz="1600" b="1">
              <a:solidFill>
                <a:srgbClr val="FF0000"/>
              </a:solidFill>
              <a:latin typeface="微软雅黑" panose="020B0503020204020204" pitchFamily="34" charset="-122"/>
              <a:ea typeface="微软雅黑" panose="020B0503020204020204" pitchFamily="34" charset="-122"/>
            </a:endParaRPr>
          </a:p>
          <a:p>
            <a:r>
              <a:rPr lang="zh-CN" altLang="en-US" sz="1600" b="1">
                <a:solidFill>
                  <a:srgbClr val="FF0000"/>
                </a:solidFill>
                <a:latin typeface="微软雅黑" panose="020B0503020204020204" pitchFamily="34" charset="-122"/>
                <a:ea typeface="微软雅黑" panose="020B0503020204020204" pitchFamily="34" charset="-122"/>
              </a:rPr>
              <a:t>选择荷载工况</a:t>
            </a:r>
            <a:endParaRPr lang="zh-CN" altLang="en-US" sz="1600" b="1">
              <a:solidFill>
                <a:srgbClr val="FF0000"/>
              </a:solidFill>
              <a:latin typeface="微软雅黑" panose="020B0503020204020204" pitchFamily="34" charset="-122"/>
              <a:ea typeface="微软雅黑" panose="020B0503020204020204" pitchFamily="34" charset="-122"/>
            </a:endParaRPr>
          </a:p>
        </p:txBody>
      </p:sp>
      <p:sp>
        <p:nvSpPr>
          <p:cNvPr id="11" name="矩形标注 10"/>
          <p:cNvSpPr/>
          <p:nvPr/>
        </p:nvSpPr>
        <p:spPr>
          <a:xfrm>
            <a:off x="10417175" y="955040"/>
            <a:ext cx="1447165" cy="814705"/>
          </a:xfrm>
          <a:prstGeom prst="wedgeRectCallout">
            <a:avLst>
              <a:gd name="adj1" fmla="val -58600"/>
              <a:gd name="adj2" fmla="val 918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nvSpPr>
        <p:spPr>
          <a:xfrm>
            <a:off x="10439400" y="1070610"/>
            <a:ext cx="1605280" cy="583565"/>
          </a:xfrm>
          <a:prstGeom prst="rect">
            <a:avLst/>
          </a:prstGeom>
          <a:noFill/>
        </p:spPr>
        <p:txBody>
          <a:bodyPr wrap="none" rtlCol="0">
            <a:spAutoFit/>
          </a:bodyPr>
          <a:p>
            <a:r>
              <a:rPr lang="zh-CN" altLang="en-US" sz="1600" b="1">
                <a:solidFill>
                  <a:srgbClr val="FF0000"/>
                </a:solidFill>
                <a:latin typeface="微软雅黑" panose="020B0503020204020204" pitchFamily="34" charset="-122"/>
                <a:ea typeface="微软雅黑" panose="020B0503020204020204" pitchFamily="34" charset="-122"/>
              </a:rPr>
              <a:t>设置分项系数、</a:t>
            </a:r>
            <a:endParaRPr lang="zh-CN" altLang="en-US" sz="1600" b="1">
              <a:solidFill>
                <a:srgbClr val="FF0000"/>
              </a:solidFill>
              <a:latin typeface="微软雅黑" panose="020B0503020204020204" pitchFamily="34" charset="-122"/>
              <a:ea typeface="微软雅黑" panose="020B0503020204020204" pitchFamily="34" charset="-122"/>
            </a:endParaRPr>
          </a:p>
          <a:p>
            <a:r>
              <a:rPr lang="zh-CN" altLang="en-US" sz="1600" b="1">
                <a:solidFill>
                  <a:srgbClr val="FF0000"/>
                </a:solidFill>
                <a:latin typeface="微软雅黑" panose="020B0503020204020204" pitchFamily="34" charset="-122"/>
                <a:ea typeface="微软雅黑" panose="020B0503020204020204" pitchFamily="34" charset="-122"/>
              </a:rPr>
              <a:t>组合系数</a:t>
            </a:r>
            <a:endParaRPr lang="zh-CN" altLang="en-US" sz="1600" b="1">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0655" y="220980"/>
            <a:ext cx="11541760" cy="521970"/>
          </a:xfrm>
          <a:prstGeom prst="rect">
            <a:avLst/>
          </a:prstGeom>
        </p:spPr>
        <p:txBody>
          <a:bodyPr wrap="square">
            <a:spAutoFit/>
          </a:bodyPr>
          <a:lstStyle/>
          <a:p>
            <a:pPr marL="457200" lvl="0" indent="-457200">
              <a:buFont typeface="Wingdings" panose="05000000000000000000" charset="0"/>
              <a:buChar char="u"/>
              <a:defRPr/>
            </a:pPr>
            <a:r>
              <a:rPr lang="zh-CN" altLang="en-US" sz="2800" b="1" kern="0" dirty="0">
                <a:solidFill>
                  <a:schemeClr val="tx1"/>
                </a:solidFill>
                <a:latin typeface="微软雅黑" panose="020B0503020204020204" pitchFamily="34" charset="-122"/>
                <a:ea typeface="微软雅黑" panose="020B0503020204020204" pitchFamily="34" charset="-122"/>
              </a:rPr>
              <a:t>水池荷载组合</a:t>
            </a:r>
            <a:endParaRPr lang="zh-CN" altLang="en-US" sz="2800" b="1" kern="0" dirty="0">
              <a:solidFill>
                <a:schemeClr val="tx1"/>
              </a:solidFill>
              <a:latin typeface="微软雅黑" panose="020B0503020204020204" pitchFamily="34" charset="-122"/>
              <a:ea typeface="微软雅黑" panose="020B0503020204020204" pitchFamily="34" charset="-122"/>
            </a:endParaRPr>
          </a:p>
        </p:txBody>
      </p:sp>
      <p:sp>
        <p:nvSpPr>
          <p:cNvPr id="7" name="TextBox 12"/>
          <p:cNvSpPr txBox="1"/>
          <p:nvPr/>
        </p:nvSpPr>
        <p:spPr>
          <a:xfrm>
            <a:off x="588010" y="1646555"/>
            <a:ext cx="2273935" cy="4523105"/>
          </a:xfrm>
          <a:prstGeom prst="rect">
            <a:avLst/>
          </a:prstGeom>
          <a:noFill/>
        </p:spPr>
        <p:txBody>
          <a:bodyPr wrap="square" rtlCol="0">
            <a:spAutoFit/>
          </a:bodyPr>
          <a:p>
            <a:pPr>
              <a:buNone/>
            </a:pPr>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1800" dirty="0">
                <a:solidFill>
                  <a:schemeClr val="bg1"/>
                </a:solidFill>
                <a:latin typeface="微软雅黑" panose="020B0503020204020204" pitchFamily="34" charset="-122"/>
                <a:ea typeface="微软雅黑" panose="020B0503020204020204" pitchFamily="34" charset="-122"/>
              </a:rPr>
              <a:t>按《给水排水工程钢筋混凝土水池结构设计规程》 CECS 138：2002表5.2.2条，水池结构设计需要考虑三种荷载组合工况：闭水试验、使用时无水、使用时满水。对多格水池，需要不同池格分别考虑满水或空水的最不利受力状态。</a:t>
            </a:r>
            <a:endParaRPr lang="zh-CN" altLang="en-US" sz="1800" dirty="0">
              <a:solidFill>
                <a:schemeClr val="bg1"/>
              </a:solidFill>
              <a:latin typeface="微软雅黑" panose="020B0503020204020204" pitchFamily="34" charset="-122"/>
              <a:ea typeface="微软雅黑" panose="020B0503020204020204" pitchFamily="34" charset="-122"/>
            </a:endParaRPr>
          </a:p>
          <a:p>
            <a:pPr>
              <a:buNone/>
            </a:pPr>
            <a:r>
              <a:rPr lang="zh-CN" altLang="en-US" sz="1800" dirty="0">
                <a:solidFill>
                  <a:schemeClr val="bg1"/>
                </a:solidFill>
                <a:latin typeface="微软雅黑" panose="020B0503020204020204" pitchFamily="34" charset="-122"/>
                <a:ea typeface="微软雅黑" panose="020B0503020204020204" pitchFamily="34" charset="-122"/>
              </a:rPr>
              <a:t> </a:t>
            </a:r>
            <a:r>
              <a:rPr lang="en-US" altLang="zh-CN" sz="1800" dirty="0">
                <a:solidFill>
                  <a:schemeClr val="bg1"/>
                </a:solidFill>
                <a:latin typeface="微软雅黑" panose="020B0503020204020204" pitchFamily="34" charset="-122"/>
                <a:ea typeface="微软雅黑" panose="020B0503020204020204" pitchFamily="34" charset="-122"/>
              </a:rPr>
              <a:t>     YJK-POOL</a:t>
            </a:r>
            <a:r>
              <a:rPr lang="zh-CN" altLang="en-US" sz="1800" dirty="0">
                <a:solidFill>
                  <a:schemeClr val="bg1"/>
                </a:solidFill>
                <a:latin typeface="微软雅黑" panose="020B0503020204020204" pitchFamily="34" charset="-122"/>
                <a:ea typeface="微软雅黑" panose="020B0503020204020204" pitchFamily="34" charset="-122"/>
              </a:rPr>
              <a:t>可自动根据</a:t>
            </a:r>
            <a:r>
              <a:rPr lang="zh-CN" altLang="en-US" sz="1800" dirty="0">
                <a:solidFill>
                  <a:srgbClr val="FF0000"/>
                </a:solidFill>
                <a:latin typeface="微软雅黑" panose="020B0503020204020204" pitchFamily="34" charset="-122"/>
                <a:ea typeface="微软雅黑" panose="020B0503020204020204" pitchFamily="34" charset="-122"/>
              </a:rPr>
              <a:t>荷载组合</a:t>
            </a:r>
            <a:r>
              <a:rPr lang="zh-CN" altLang="en-US" sz="1800" dirty="0">
                <a:solidFill>
                  <a:schemeClr val="bg1"/>
                </a:solidFill>
                <a:latin typeface="微软雅黑" panose="020B0503020204020204" pitchFamily="34" charset="-122"/>
                <a:ea typeface="微软雅黑" panose="020B0503020204020204" pitchFamily="34" charset="-122"/>
              </a:rPr>
              <a:t>对这三种情况进行考虑。</a:t>
            </a:r>
            <a:endParaRPr lang="zh-CN" altLang="en-US" sz="1800" dirty="0">
              <a:solidFill>
                <a:schemeClr val="bg1"/>
              </a:solidFill>
              <a:latin typeface="微软雅黑" panose="020B0503020204020204" pitchFamily="34" charset="-122"/>
              <a:ea typeface="微软雅黑" panose="020B0503020204020204" pitchFamily="34" charset="-122"/>
            </a:endParaRPr>
          </a:p>
          <a:p>
            <a:pPr>
              <a:buNone/>
            </a:pP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461026" y="1070691"/>
            <a:ext cx="2722880" cy="398780"/>
          </a:xfrm>
          <a:prstGeom prst="rect">
            <a:avLst/>
          </a:prstGeom>
        </p:spPr>
        <p:txBody>
          <a:bodyPr wrap="none">
            <a:spAutoFit/>
          </a:bodyPr>
          <a:p>
            <a:pPr algn="ctr">
              <a:buNone/>
            </a:pPr>
            <a:r>
              <a:rPr lang="zh-CN" altLang="en-US" sz="2000" b="1" dirty="0">
                <a:solidFill>
                  <a:schemeClr val="bg1"/>
                </a:solidFill>
                <a:latin typeface="微软雅黑" panose="020B0503020204020204" pitchFamily="34" charset="-122"/>
                <a:ea typeface="微软雅黑" panose="020B0503020204020204" pitchFamily="34" charset="-122"/>
              </a:rPr>
              <a:t>三种特定荷载组合工况</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pic>
        <p:nvPicPr>
          <p:cNvPr id="12289" name="Picture 1"/>
          <p:cNvPicPr>
            <a:picLocks noChangeAspect="1" noChangeArrowheads="1"/>
          </p:cNvPicPr>
          <p:nvPr/>
        </p:nvPicPr>
        <p:blipFill>
          <a:blip r:embed="rId1"/>
          <a:srcRect/>
          <a:stretch>
            <a:fillRect/>
          </a:stretch>
        </p:blipFill>
        <p:spPr bwMode="auto">
          <a:xfrm>
            <a:off x="3622675" y="1137285"/>
            <a:ext cx="4504055" cy="2846070"/>
          </a:xfrm>
          <a:prstGeom prst="rect">
            <a:avLst/>
          </a:prstGeom>
          <a:noFill/>
          <a:ln w="9525">
            <a:noFill/>
            <a:miter lim="800000"/>
            <a:headEnd/>
            <a:tailEnd/>
          </a:ln>
          <a:effectLst/>
        </p:spPr>
      </p:pic>
      <p:pic>
        <p:nvPicPr>
          <p:cNvPr id="4" name="图片 3"/>
          <p:cNvPicPr>
            <a:picLocks noChangeAspect="1"/>
          </p:cNvPicPr>
          <p:nvPr/>
        </p:nvPicPr>
        <p:blipFill>
          <a:blip r:embed="rId2"/>
          <a:stretch>
            <a:fillRect/>
          </a:stretch>
        </p:blipFill>
        <p:spPr>
          <a:xfrm>
            <a:off x="8332470" y="1469390"/>
            <a:ext cx="3581400" cy="2324100"/>
          </a:xfrm>
          <a:prstGeom prst="rect">
            <a:avLst/>
          </a:prstGeom>
        </p:spPr>
      </p:pic>
      <p:pic>
        <p:nvPicPr>
          <p:cNvPr id="5" name="图片 4"/>
          <p:cNvPicPr>
            <a:picLocks noChangeAspect="1"/>
          </p:cNvPicPr>
          <p:nvPr/>
        </p:nvPicPr>
        <p:blipFill>
          <a:blip r:embed="rId3"/>
          <a:stretch>
            <a:fillRect/>
          </a:stretch>
        </p:blipFill>
        <p:spPr>
          <a:xfrm>
            <a:off x="3980180" y="4150360"/>
            <a:ext cx="3789045" cy="2448560"/>
          </a:xfrm>
          <a:prstGeom prst="rect">
            <a:avLst/>
          </a:prstGeom>
        </p:spPr>
      </p:pic>
      <p:pic>
        <p:nvPicPr>
          <p:cNvPr id="6" name="图片 5"/>
          <p:cNvPicPr>
            <a:picLocks noChangeAspect="1"/>
          </p:cNvPicPr>
          <p:nvPr/>
        </p:nvPicPr>
        <p:blipFill>
          <a:blip r:embed="rId4"/>
          <a:stretch>
            <a:fillRect/>
          </a:stretch>
        </p:blipFill>
        <p:spPr>
          <a:xfrm>
            <a:off x="8284845" y="4170045"/>
            <a:ext cx="3676650" cy="240982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0655" y="220980"/>
            <a:ext cx="11541760" cy="521970"/>
          </a:xfrm>
          <a:prstGeom prst="rect">
            <a:avLst/>
          </a:prstGeom>
        </p:spPr>
        <p:txBody>
          <a:bodyPr wrap="square">
            <a:spAutoFit/>
          </a:bodyPr>
          <a:lstStyle/>
          <a:p>
            <a:pPr marL="457200" lvl="0" indent="-457200">
              <a:buFont typeface="Wingdings" panose="05000000000000000000" charset="0"/>
              <a:buChar char="u"/>
              <a:defRPr/>
            </a:pPr>
            <a:r>
              <a:rPr lang="zh-CN" altLang="en-US" sz="2800" b="1" kern="0" dirty="0">
                <a:solidFill>
                  <a:schemeClr val="tx1"/>
                </a:solidFill>
                <a:latin typeface="微软雅黑" panose="020B0503020204020204" pitchFamily="34" charset="-122"/>
                <a:ea typeface="微软雅黑" panose="020B0503020204020204" pitchFamily="34" charset="-122"/>
              </a:rPr>
              <a:t>以参数化方式输入水池荷载</a:t>
            </a:r>
            <a:endParaRPr lang="zh-CN" altLang="en-US" sz="2800" b="1" kern="0" dirty="0">
              <a:solidFill>
                <a:schemeClr val="tx1"/>
              </a:solidFill>
              <a:latin typeface="微软雅黑" panose="020B0503020204020204" pitchFamily="34" charset="-122"/>
              <a:ea typeface="微软雅黑" panose="020B0503020204020204" pitchFamily="34" charset="-122"/>
            </a:endParaRPr>
          </a:p>
        </p:txBody>
      </p:sp>
      <p:sp>
        <p:nvSpPr>
          <p:cNvPr id="4" name="TextBox 12"/>
          <p:cNvSpPr txBox="1"/>
          <p:nvPr/>
        </p:nvSpPr>
        <p:spPr>
          <a:xfrm>
            <a:off x="288925" y="1660525"/>
            <a:ext cx="2459355" cy="3723005"/>
          </a:xfrm>
          <a:prstGeom prst="rect">
            <a:avLst/>
          </a:prstGeom>
          <a:noFill/>
        </p:spPr>
        <p:txBody>
          <a:bodyPr wrap="square" rtlCol="0">
            <a:spAutoFit/>
          </a:bodyPr>
          <a:p>
            <a:pPr>
              <a:buNone/>
            </a:pPr>
            <a:r>
              <a:rPr lang="en-US" altLang="zh-CN" sz="1600" dirty="0">
                <a:solidFill>
                  <a:schemeClr val="bg1"/>
                </a:solidFill>
                <a:latin typeface="微软雅黑" panose="020B0503020204020204" pitchFamily="34" charset="-122"/>
                <a:ea typeface="微软雅黑" panose="020B0503020204020204" pitchFamily="34" charset="-122"/>
              </a:rPr>
              <a:t>      </a:t>
            </a:r>
            <a:r>
              <a:rPr lang="en-US" altLang="zh-CN" sz="1800" dirty="0">
                <a:solidFill>
                  <a:schemeClr val="bg1"/>
                </a:solidFill>
                <a:latin typeface="微软雅黑" panose="020B0503020204020204" pitchFamily="34" charset="-122"/>
                <a:ea typeface="微软雅黑" panose="020B0503020204020204" pitchFamily="34" charset="-122"/>
              </a:rPr>
              <a:t> </a:t>
            </a:r>
            <a:r>
              <a:rPr lang="zh-CN" altLang="en-US" sz="1800" dirty="0">
                <a:solidFill>
                  <a:schemeClr val="bg1"/>
                </a:solidFill>
                <a:latin typeface="微软雅黑" panose="020B0503020204020204" pitchFamily="34" charset="-122"/>
                <a:ea typeface="微软雅黑" panose="020B0503020204020204" pitchFamily="34" charset="-122"/>
              </a:rPr>
              <a:t>水池的受力情况往往比较复杂，需要考虑多种不同的池内外荷载作用。</a:t>
            </a:r>
            <a:endParaRPr lang="zh-CN" altLang="en-US" sz="1800" dirty="0">
              <a:solidFill>
                <a:schemeClr val="bg1"/>
              </a:solidFill>
              <a:latin typeface="微软雅黑" panose="020B0503020204020204" pitchFamily="34" charset="-122"/>
              <a:ea typeface="微软雅黑" panose="020B0503020204020204" pitchFamily="34" charset="-122"/>
            </a:endParaRPr>
          </a:p>
          <a:p>
            <a:pPr>
              <a:buNone/>
            </a:pPr>
            <a:r>
              <a:rPr lang="zh-CN" altLang="en-US" sz="1800" dirty="0">
                <a:solidFill>
                  <a:schemeClr val="bg1"/>
                </a:solidFill>
                <a:latin typeface="微软雅黑" panose="020B0503020204020204" pitchFamily="34" charset="-122"/>
                <a:ea typeface="微软雅黑" panose="020B0503020204020204" pitchFamily="34" charset="-122"/>
              </a:rPr>
              <a:t> </a:t>
            </a:r>
            <a:r>
              <a:rPr lang="en-US" altLang="zh-CN" sz="1800" dirty="0">
                <a:solidFill>
                  <a:schemeClr val="bg1"/>
                </a:solidFill>
                <a:latin typeface="微软雅黑" panose="020B0503020204020204" pitchFamily="34" charset="-122"/>
                <a:ea typeface="微软雅黑" panose="020B0503020204020204" pitchFamily="34" charset="-122"/>
              </a:rPr>
              <a:t>     </a:t>
            </a:r>
            <a:r>
              <a:rPr lang="zh-CN" altLang="en-US" sz="2000" dirty="0">
                <a:solidFill>
                  <a:srgbClr val="FF0000"/>
                </a:solidFill>
                <a:latin typeface="微软雅黑" panose="020B0503020204020204" pitchFamily="34" charset="-122"/>
                <a:ea typeface="微软雅黑" panose="020B0503020204020204" pitchFamily="34" charset="-122"/>
              </a:rPr>
              <a:t>YJK-POOL</a:t>
            </a:r>
            <a:r>
              <a:rPr lang="zh-CN" altLang="en-US" sz="1800" dirty="0">
                <a:solidFill>
                  <a:schemeClr val="bg1"/>
                </a:solidFill>
                <a:latin typeface="微软雅黑" panose="020B0503020204020204" pitchFamily="34" charset="-122"/>
                <a:ea typeface="微软雅黑" panose="020B0503020204020204" pitchFamily="34" charset="-122"/>
              </a:rPr>
              <a:t>采用参数化的方式输入水池荷载，当设置好荷载参数并指定池格后，软件将自动识别池壁、池顶、池底构件并将荷载分别施加到这些构件上。</a:t>
            </a:r>
            <a:endParaRPr lang="zh-CN" altLang="en-US" sz="1800" dirty="0">
              <a:solidFill>
                <a:schemeClr val="bg1"/>
              </a:solidFill>
              <a:latin typeface="微软雅黑" panose="020B0503020204020204" pitchFamily="34" charset="-122"/>
              <a:ea typeface="微软雅黑" panose="020B0503020204020204" pitchFamily="34" charset="-122"/>
            </a:endParaRPr>
          </a:p>
          <a:p>
            <a:pPr>
              <a:buNone/>
            </a:pP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1073743901" name="图片 1073743900"/>
          <p:cNvPicPr>
            <a:picLocks noChangeAspect="1"/>
          </p:cNvPicPr>
          <p:nvPr>
            <p:custDataLst>
              <p:tags r:id="rId1"/>
            </p:custDataLst>
          </p:nvPr>
        </p:nvPicPr>
        <p:blipFill>
          <a:blip r:embed="rId2"/>
          <a:stretch>
            <a:fillRect/>
          </a:stretch>
        </p:blipFill>
        <p:spPr>
          <a:xfrm>
            <a:off x="3108325" y="1181735"/>
            <a:ext cx="7687945" cy="4031615"/>
          </a:xfrm>
          <a:prstGeom prst="rect">
            <a:avLst/>
          </a:prstGeom>
          <a:noFill/>
          <a:ln w="9525">
            <a:noFill/>
          </a:ln>
        </p:spPr>
      </p:pic>
      <p:sp>
        <p:nvSpPr>
          <p:cNvPr id="100" name="文本框 99"/>
          <p:cNvSpPr txBox="1"/>
          <p:nvPr/>
        </p:nvSpPr>
        <p:spPr>
          <a:xfrm>
            <a:off x="3108325" y="5501640"/>
            <a:ext cx="7686675" cy="922020"/>
          </a:xfrm>
          <a:prstGeom prst="rect">
            <a:avLst/>
          </a:prstGeom>
          <a:noFill/>
          <a:ln w="9525">
            <a:noFill/>
          </a:ln>
        </p:spPr>
        <p:txBody>
          <a:bodyPr wrap="square">
            <a:spAutoFit/>
          </a:bodyPr>
          <a:p>
            <a:pPr algn="l">
              <a:buClrTx/>
              <a:buSzTx/>
              <a:buFontTx/>
            </a:pPr>
            <a:r>
              <a:rPr lang="zh-CN" sz="1050" b="0">
                <a:latin typeface="Calibri" panose="020F0502020204030204" charset="0"/>
                <a:ea typeface="宋体" panose="02010600030101010101" pitchFamily="2" charset="-122"/>
              </a:rPr>
              <a:t>水池</a:t>
            </a:r>
            <a:r>
              <a:rPr lang="zh-CN" altLang="en-US" sz="1800" b="0" dirty="0">
                <a:solidFill>
                  <a:schemeClr val="bg1"/>
                </a:solidFill>
                <a:latin typeface="微软雅黑" panose="020B0503020204020204" pitchFamily="34" charset="-122"/>
                <a:ea typeface="微软雅黑" panose="020B0503020204020204" pitchFamily="34" charset="-122"/>
              </a:rPr>
              <a:t>水池结构的主要荷载包括：结构自重G、池内水压力Fw、竖向土压力Fsv、池外土侧压力Fep、顶板活载Q、地面堆积荷载qm、池外水压力qgw、温（湿）度作用Ftk、水浮力</a:t>
            </a:r>
            <a:r>
              <a:rPr lang="en-US" altLang="zh-CN" sz="1800" b="0" dirty="0">
                <a:solidFill>
                  <a:schemeClr val="bg1"/>
                </a:solidFill>
                <a:latin typeface="微软雅黑" panose="020B0503020204020204" pitchFamily="34" charset="-122"/>
                <a:ea typeface="微软雅黑" panose="020B0503020204020204" pitchFamily="34" charset="-122"/>
              </a:rPr>
              <a:t>Nw</a:t>
            </a:r>
            <a:r>
              <a:rPr lang="zh-CN" altLang="en-US" sz="1800" b="0" dirty="0">
                <a:solidFill>
                  <a:schemeClr val="bg1"/>
                </a:solidFill>
                <a:latin typeface="微软雅黑" panose="020B0503020204020204" pitchFamily="34" charset="-122"/>
                <a:ea typeface="微软雅黑" panose="020B0503020204020204" pitchFamily="34" charset="-122"/>
              </a:rPr>
              <a:t>等。</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0655" y="220980"/>
            <a:ext cx="11541760" cy="521970"/>
          </a:xfrm>
          <a:prstGeom prst="rect">
            <a:avLst/>
          </a:prstGeom>
        </p:spPr>
        <p:txBody>
          <a:bodyPr wrap="square">
            <a:spAutoFit/>
          </a:bodyPr>
          <a:lstStyle/>
          <a:p>
            <a:pPr marL="457200" lvl="0" indent="-457200">
              <a:buFont typeface="Wingdings" panose="05000000000000000000" charset="0"/>
              <a:buChar char="u"/>
              <a:defRPr/>
            </a:pPr>
            <a:r>
              <a:rPr lang="zh-CN" altLang="en-US" sz="2800" b="1" kern="0" dirty="0">
                <a:solidFill>
                  <a:schemeClr val="tx1"/>
                </a:solidFill>
                <a:latin typeface="微软雅黑" panose="020B0503020204020204" pitchFamily="34" charset="-122"/>
                <a:ea typeface="微软雅黑" panose="020B0503020204020204" pitchFamily="34" charset="-122"/>
              </a:rPr>
              <a:t>以参数化方式输入水池荷载</a:t>
            </a:r>
            <a:endParaRPr lang="zh-CN" altLang="en-US" sz="2800" b="1" kern="0" dirty="0">
              <a:solidFill>
                <a:schemeClr val="tx1"/>
              </a:solidFill>
              <a:latin typeface="微软雅黑" panose="020B0503020204020204" pitchFamily="34" charset="-122"/>
              <a:ea typeface="微软雅黑" panose="020B0503020204020204" pitchFamily="34" charset="-122"/>
            </a:endParaRPr>
          </a:p>
        </p:txBody>
      </p:sp>
      <p:sp>
        <p:nvSpPr>
          <p:cNvPr id="4" name="TextBox 12"/>
          <p:cNvSpPr txBox="1"/>
          <p:nvPr/>
        </p:nvSpPr>
        <p:spPr>
          <a:xfrm>
            <a:off x="815975" y="1138555"/>
            <a:ext cx="10280650" cy="645160"/>
          </a:xfrm>
          <a:prstGeom prst="rect">
            <a:avLst/>
          </a:prstGeom>
          <a:noFill/>
        </p:spPr>
        <p:txBody>
          <a:bodyPr wrap="square" rtlCol="0">
            <a:spAutoFit/>
          </a:bodyPr>
          <a:p>
            <a:pPr>
              <a:buNone/>
            </a:pPr>
            <a:r>
              <a:rPr lang="en-US" altLang="zh-CN" sz="1600" dirty="0">
                <a:solidFill>
                  <a:schemeClr val="bg1"/>
                </a:solidFill>
                <a:latin typeface="微软雅黑" panose="020B0503020204020204" pitchFamily="34" charset="-122"/>
                <a:ea typeface="微软雅黑" panose="020B0503020204020204" pitchFamily="34" charset="-122"/>
              </a:rPr>
              <a:t>      </a:t>
            </a:r>
            <a:r>
              <a:rPr lang="en-US" altLang="zh-CN" sz="1800" dirty="0">
                <a:solidFill>
                  <a:schemeClr val="bg1"/>
                </a:solidFill>
                <a:latin typeface="微软雅黑" panose="020B0503020204020204" pitchFamily="34" charset="-122"/>
                <a:ea typeface="微软雅黑" panose="020B0503020204020204" pitchFamily="34" charset="-122"/>
              </a:rPr>
              <a:t> </a:t>
            </a:r>
            <a:r>
              <a:rPr lang="zh-CN" altLang="en-US" sz="1800" dirty="0">
                <a:solidFill>
                  <a:schemeClr val="bg1"/>
                </a:solidFill>
                <a:latin typeface="微软雅黑" panose="020B0503020204020204" pitchFamily="34" charset="-122"/>
                <a:ea typeface="微软雅黑" panose="020B0503020204020204" pitchFamily="34" charset="-122"/>
              </a:rPr>
              <a:t>当完成上述所有水池荷载设置之后，点击【生成荷载】按钮，程序将会自动对各种荷载进行计算，以墙梁荷载或面荷载的方式将所有荷载施加到模型上。</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273" name="图片 32"/>
          <p:cNvPicPr>
            <a:picLocks noChangeAspect="1"/>
          </p:cNvPicPr>
          <p:nvPr/>
        </p:nvPicPr>
        <p:blipFill>
          <a:blip r:embed="rId1"/>
          <a:stretch>
            <a:fillRect/>
          </a:stretch>
        </p:blipFill>
        <p:spPr>
          <a:xfrm>
            <a:off x="5636895" y="2030730"/>
            <a:ext cx="3012440" cy="3683635"/>
          </a:xfrm>
          <a:prstGeom prst="rect">
            <a:avLst/>
          </a:prstGeom>
          <a:noFill/>
          <a:ln>
            <a:noFill/>
          </a:ln>
        </p:spPr>
      </p:pic>
      <p:pic>
        <p:nvPicPr>
          <p:cNvPr id="267" name="图片 25"/>
          <p:cNvPicPr>
            <a:picLocks noChangeAspect="1"/>
          </p:cNvPicPr>
          <p:nvPr/>
        </p:nvPicPr>
        <p:blipFill>
          <a:blip r:embed="rId2"/>
          <a:stretch>
            <a:fillRect/>
          </a:stretch>
        </p:blipFill>
        <p:spPr>
          <a:xfrm>
            <a:off x="2328545" y="1950085"/>
            <a:ext cx="2661285" cy="3764280"/>
          </a:xfrm>
          <a:prstGeom prst="rect">
            <a:avLst/>
          </a:prstGeom>
          <a:noFill/>
          <a:ln>
            <a:solidFill>
              <a:schemeClr val="tx1"/>
            </a:solidFill>
          </a:ln>
        </p:spPr>
      </p:pic>
      <p:pic>
        <p:nvPicPr>
          <p:cNvPr id="156" name="图片 17"/>
          <p:cNvPicPr>
            <a:picLocks noChangeAspect="1"/>
          </p:cNvPicPr>
          <p:nvPr/>
        </p:nvPicPr>
        <p:blipFill>
          <a:blip r:embed="rId3"/>
          <a:stretch>
            <a:fillRect/>
          </a:stretch>
        </p:blipFill>
        <p:spPr>
          <a:xfrm>
            <a:off x="591820" y="3309620"/>
            <a:ext cx="561340" cy="1146175"/>
          </a:xfrm>
          <a:prstGeom prst="rect">
            <a:avLst/>
          </a:prstGeom>
          <a:noFill/>
          <a:ln>
            <a:solidFill>
              <a:schemeClr val="tx1"/>
            </a:solidFill>
          </a:ln>
        </p:spPr>
      </p:pic>
      <p:pic>
        <p:nvPicPr>
          <p:cNvPr id="2" name="图片 1"/>
          <p:cNvPicPr>
            <a:picLocks noChangeAspect="1"/>
          </p:cNvPicPr>
          <p:nvPr/>
        </p:nvPicPr>
        <p:blipFill>
          <a:blip r:embed="rId4"/>
          <a:stretch>
            <a:fillRect/>
          </a:stretch>
        </p:blipFill>
        <p:spPr>
          <a:xfrm>
            <a:off x="9296400" y="2058670"/>
            <a:ext cx="1933575" cy="3647440"/>
          </a:xfrm>
          <a:prstGeom prst="rect">
            <a:avLst/>
          </a:prstGeom>
        </p:spPr>
      </p:pic>
      <p:sp>
        <p:nvSpPr>
          <p:cNvPr id="9" name="右箭头 8"/>
          <p:cNvSpPr/>
          <p:nvPr/>
        </p:nvSpPr>
        <p:spPr>
          <a:xfrm>
            <a:off x="1279525" y="3672840"/>
            <a:ext cx="990600" cy="3187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文本框 20"/>
          <p:cNvSpPr txBox="1"/>
          <p:nvPr/>
        </p:nvSpPr>
        <p:spPr>
          <a:xfrm>
            <a:off x="2996565" y="5979795"/>
            <a:ext cx="1325880" cy="3683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p>
            <a:pPr algn="ctr"/>
            <a:r>
              <a:rPr lang="zh-CN" altLang="en-US" sz="1800">
                <a:solidFill>
                  <a:schemeClr val="bg1"/>
                </a:solidFill>
                <a:latin typeface="黑体" panose="02010609060101010101" charset="-122"/>
                <a:ea typeface="黑体" panose="02010609060101010101" charset="-122"/>
              </a:rPr>
              <a:t>池内水压力</a:t>
            </a:r>
            <a:endParaRPr lang="zh-CN" altLang="en-US" sz="1800">
              <a:solidFill>
                <a:schemeClr val="bg1"/>
              </a:solidFill>
              <a:latin typeface="黑体" panose="02010609060101010101" charset="-122"/>
              <a:ea typeface="黑体" panose="02010609060101010101" charset="-122"/>
            </a:endParaRPr>
          </a:p>
        </p:txBody>
      </p:sp>
      <p:sp>
        <p:nvSpPr>
          <p:cNvPr id="5" name="文本框 4"/>
          <p:cNvSpPr txBox="1"/>
          <p:nvPr/>
        </p:nvSpPr>
        <p:spPr>
          <a:xfrm>
            <a:off x="6365875" y="5979795"/>
            <a:ext cx="1554480" cy="3683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p>
            <a:pPr algn="ctr"/>
            <a:r>
              <a:rPr lang="zh-CN" altLang="en-US" sz="1800">
                <a:solidFill>
                  <a:schemeClr val="bg1"/>
                </a:solidFill>
                <a:latin typeface="黑体" panose="02010609060101010101" charset="-122"/>
                <a:ea typeface="黑体" panose="02010609060101010101" charset="-122"/>
              </a:rPr>
              <a:t>池外水土压力</a:t>
            </a:r>
            <a:endParaRPr lang="zh-CN" altLang="en-US" sz="1800">
              <a:solidFill>
                <a:schemeClr val="bg1"/>
              </a:solidFill>
              <a:latin typeface="黑体" panose="02010609060101010101" charset="-122"/>
              <a:ea typeface="黑体" panose="02010609060101010101" charset="-122"/>
            </a:endParaRPr>
          </a:p>
        </p:txBody>
      </p:sp>
      <p:sp>
        <p:nvSpPr>
          <p:cNvPr id="6" name="文本框 5"/>
          <p:cNvSpPr txBox="1"/>
          <p:nvPr/>
        </p:nvSpPr>
        <p:spPr>
          <a:xfrm>
            <a:off x="9485630" y="5981065"/>
            <a:ext cx="1554480" cy="3683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p>
            <a:pPr algn="ctr"/>
            <a:r>
              <a:rPr lang="zh-CN" altLang="en-US" sz="1800">
                <a:solidFill>
                  <a:schemeClr val="bg1"/>
                </a:solidFill>
                <a:latin typeface="黑体" panose="02010609060101010101" charset="-122"/>
                <a:ea typeface="黑体" panose="02010609060101010101" charset="-122"/>
              </a:rPr>
              <a:t>池外地面堆载</a:t>
            </a:r>
            <a:endParaRPr lang="zh-CN" altLang="en-US" sz="1800">
              <a:solidFill>
                <a:schemeClr val="bg1"/>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78180" y="221615"/>
            <a:ext cx="11024235" cy="583565"/>
          </a:xfrm>
          <a:prstGeom prst="rect">
            <a:avLst/>
          </a:prstGeom>
        </p:spPr>
        <p:txBody>
          <a:bodyPr wrap="square">
            <a:spAutoFit/>
          </a:bodyPr>
          <a:lstStyle/>
          <a:p>
            <a:pPr lvl="0">
              <a:defRPr/>
            </a:pPr>
            <a:r>
              <a:rPr lang="zh-CN" sz="3200" b="1" kern="0" dirty="0">
                <a:solidFill>
                  <a:schemeClr val="bg1"/>
                </a:solidFill>
                <a:latin typeface="微软雅黑" panose="020B0503020204020204" pitchFamily="34" charset="-122"/>
                <a:ea typeface="微软雅黑" panose="020B0503020204020204" pitchFamily="34" charset="-122"/>
              </a:rPr>
              <a:t>程序介绍</a:t>
            </a:r>
            <a:endParaRPr lang="zh-CN" sz="3200" b="1" kern="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901998" y="904615"/>
            <a:ext cx="10388639" cy="1274619"/>
            <a:chOff x="901680" y="1389755"/>
            <a:chExt cx="10388639" cy="1274619"/>
          </a:xfrm>
        </p:grpSpPr>
        <p:grpSp>
          <p:nvGrpSpPr>
            <p:cNvPr id="13" name="组合 12"/>
            <p:cNvGrpSpPr/>
            <p:nvPr/>
          </p:nvGrpSpPr>
          <p:grpSpPr>
            <a:xfrm>
              <a:off x="901680" y="1389755"/>
              <a:ext cx="10388639" cy="1274619"/>
              <a:chOff x="894060" y="1473575"/>
              <a:chExt cx="10388639" cy="1274619"/>
            </a:xfrm>
          </p:grpSpPr>
          <p:sp>
            <p:nvSpPr>
              <p:cNvPr id="6" name="矩形 5"/>
              <p:cNvSpPr/>
              <p:nvPr/>
            </p:nvSpPr>
            <p:spPr>
              <a:xfrm>
                <a:off x="894060" y="1473575"/>
                <a:ext cx="10388639" cy="127461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sz="1800"/>
              </a:p>
            </p:txBody>
          </p:sp>
          <p:sp>
            <p:nvSpPr>
              <p:cNvPr id="10" name="椭圆 9"/>
              <p:cNvSpPr/>
              <p:nvPr/>
            </p:nvSpPr>
            <p:spPr>
              <a:xfrm>
                <a:off x="1232362" y="1726675"/>
                <a:ext cx="768418" cy="768418"/>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sz="1800">
                  <a:solidFill>
                    <a:schemeClr val="bg1"/>
                  </a:solidFill>
                </a:endParaRPr>
              </a:p>
            </p:txBody>
          </p:sp>
          <p:sp>
            <p:nvSpPr>
              <p:cNvPr id="12" name="矩形 11"/>
              <p:cNvSpPr/>
              <p:nvPr/>
            </p:nvSpPr>
            <p:spPr>
              <a:xfrm>
                <a:off x="2075795" y="1637405"/>
                <a:ext cx="9063990" cy="97599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nSpc>
                    <a:spcPct val="120000"/>
                  </a:lnSpc>
                </a:pPr>
                <a:r>
                  <a:rPr sz="1600" dirty="0">
                    <a:solidFill>
                      <a:schemeClr val="tx1"/>
                    </a:solidFill>
                    <a:latin typeface="微软雅黑" panose="020B0503020204020204" pitchFamily="34" charset="-122"/>
                    <a:ea typeface="微软雅黑" panose="020B0503020204020204" pitchFamily="34" charset="-122"/>
                  </a:rPr>
                  <a:t>盈建科水池软件（YJK-POOL）是一款专门针对工业与民用水池及其附属结构而开发的整体有限元计算分析软件。软件集成了上部与基础整体建模、地质资料输入、整体计算、水池构件联合出图等多个功能，是一款真正体现水池设计特点、结合水池设计规范及其出图标准的全流程结构设计软件。</a:t>
                </a:r>
                <a:endParaRPr sz="1600" dirty="0">
                  <a:solidFill>
                    <a:schemeClr val="tx1"/>
                  </a:solidFill>
                  <a:latin typeface="微软雅黑" panose="020B0503020204020204" pitchFamily="34" charset="-122"/>
                  <a:ea typeface="微软雅黑" panose="020B0503020204020204" pitchFamily="34" charset="-122"/>
                </a:endParaRPr>
              </a:p>
            </p:txBody>
          </p:sp>
          <p:sp>
            <p:nvSpPr>
              <p:cNvPr id="4" name="等腰三角形 3"/>
              <p:cNvSpPr/>
              <p:nvPr/>
            </p:nvSpPr>
            <p:spPr>
              <a:xfrm rot="10800000">
                <a:off x="11069148" y="1528298"/>
                <a:ext cx="159404" cy="137417"/>
              </a:xfrm>
              <a:prstGeom prst="triangle">
                <a:avLst>
                  <a:gd name="adj" fmla="val 0"/>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sz="1800" dirty="0"/>
              </a:p>
            </p:txBody>
          </p:sp>
        </p:grpSp>
        <p:sp>
          <p:nvSpPr>
            <p:cNvPr id="33" name="businessman-discussing-a-business-report_30914"/>
            <p:cNvSpPr>
              <a:spLocks noChangeAspect="1"/>
            </p:cNvSpPr>
            <p:nvPr/>
          </p:nvSpPr>
          <p:spPr bwMode="auto">
            <a:xfrm>
              <a:off x="1430914" y="1817249"/>
              <a:ext cx="377105" cy="449144"/>
            </a:xfrm>
            <a:custGeom>
              <a:avLst/>
              <a:gdLst>
                <a:gd name="connsiteX0" fmla="*/ 89718 w 502496"/>
                <a:gd name="connsiteY0" fmla="*/ 426004 h 598488"/>
                <a:gd name="connsiteX1" fmla="*/ 134440 w 502496"/>
                <a:gd name="connsiteY1" fmla="*/ 470445 h 598488"/>
                <a:gd name="connsiteX2" fmla="*/ 109743 w 502496"/>
                <a:gd name="connsiteY2" fmla="*/ 517107 h 598488"/>
                <a:gd name="connsiteX3" fmla="*/ 170485 w 502496"/>
                <a:gd name="connsiteY3" fmla="*/ 578657 h 598488"/>
                <a:gd name="connsiteX4" fmla="*/ 9173 w 502496"/>
                <a:gd name="connsiteY4" fmla="*/ 578657 h 598488"/>
                <a:gd name="connsiteX5" fmla="*/ 69915 w 502496"/>
                <a:gd name="connsiteY5" fmla="*/ 517107 h 598488"/>
                <a:gd name="connsiteX6" fmla="*/ 45218 w 502496"/>
                <a:gd name="connsiteY6" fmla="*/ 470445 h 598488"/>
                <a:gd name="connsiteX7" fmla="*/ 89718 w 502496"/>
                <a:gd name="connsiteY7" fmla="*/ 426004 h 598488"/>
                <a:gd name="connsiteX8" fmla="*/ 412601 w 502496"/>
                <a:gd name="connsiteY8" fmla="*/ 425933 h 598488"/>
                <a:gd name="connsiteX9" fmla="*/ 457120 w 502496"/>
                <a:gd name="connsiteY9" fmla="*/ 470391 h 598488"/>
                <a:gd name="connsiteX10" fmla="*/ 432412 w 502496"/>
                <a:gd name="connsiteY10" fmla="*/ 517072 h 598488"/>
                <a:gd name="connsiteX11" fmla="*/ 493181 w 502496"/>
                <a:gd name="connsiteY11" fmla="*/ 578647 h 598488"/>
                <a:gd name="connsiteX12" fmla="*/ 331798 w 502496"/>
                <a:gd name="connsiteY12" fmla="*/ 578647 h 598488"/>
                <a:gd name="connsiteX13" fmla="*/ 392567 w 502496"/>
                <a:gd name="connsiteY13" fmla="*/ 517072 h 598488"/>
                <a:gd name="connsiteX14" fmla="*/ 368081 w 502496"/>
                <a:gd name="connsiteY14" fmla="*/ 470391 h 598488"/>
                <a:gd name="connsiteX15" fmla="*/ 412601 w 502496"/>
                <a:gd name="connsiteY15" fmla="*/ 425933 h 598488"/>
                <a:gd name="connsiteX16" fmla="*/ 251253 w 502496"/>
                <a:gd name="connsiteY16" fmla="*/ 425933 h 598488"/>
                <a:gd name="connsiteX17" fmla="*/ 295753 w 502496"/>
                <a:gd name="connsiteY17" fmla="*/ 470391 h 598488"/>
                <a:gd name="connsiteX18" fmla="*/ 271056 w 502496"/>
                <a:gd name="connsiteY18" fmla="*/ 517072 h 598488"/>
                <a:gd name="connsiteX19" fmla="*/ 331798 w 502496"/>
                <a:gd name="connsiteY19" fmla="*/ 578647 h 598488"/>
                <a:gd name="connsiteX20" fmla="*/ 170486 w 502496"/>
                <a:gd name="connsiteY20" fmla="*/ 578647 h 598488"/>
                <a:gd name="connsiteX21" fmla="*/ 231228 w 502496"/>
                <a:gd name="connsiteY21" fmla="*/ 517072 h 598488"/>
                <a:gd name="connsiteX22" fmla="*/ 206531 w 502496"/>
                <a:gd name="connsiteY22" fmla="*/ 470391 h 598488"/>
                <a:gd name="connsiteX23" fmla="*/ 251253 w 502496"/>
                <a:gd name="connsiteY23" fmla="*/ 425933 h 598488"/>
                <a:gd name="connsiteX24" fmla="*/ 298703 w 502496"/>
                <a:gd name="connsiteY24" fmla="*/ 213955 h 598488"/>
                <a:gd name="connsiteX25" fmla="*/ 322060 w 502496"/>
                <a:gd name="connsiteY25" fmla="*/ 213955 h 598488"/>
                <a:gd name="connsiteX26" fmla="*/ 322060 w 502496"/>
                <a:gd name="connsiteY26" fmla="*/ 280004 h 598488"/>
                <a:gd name="connsiteX27" fmla="*/ 298703 w 502496"/>
                <a:gd name="connsiteY27" fmla="*/ 280004 h 598488"/>
                <a:gd name="connsiteX28" fmla="*/ 333845 w 502496"/>
                <a:gd name="connsiteY28" fmla="*/ 184458 h 598488"/>
                <a:gd name="connsiteX29" fmla="*/ 357202 w 502496"/>
                <a:gd name="connsiteY29" fmla="*/ 184458 h 598488"/>
                <a:gd name="connsiteX30" fmla="*/ 357202 w 502496"/>
                <a:gd name="connsiteY30" fmla="*/ 280004 h 598488"/>
                <a:gd name="connsiteX31" fmla="*/ 333845 w 502496"/>
                <a:gd name="connsiteY31" fmla="*/ 280004 h 598488"/>
                <a:gd name="connsiteX32" fmla="*/ 369198 w 502496"/>
                <a:gd name="connsiteY32" fmla="*/ 147976 h 598488"/>
                <a:gd name="connsiteX33" fmla="*/ 392555 w 502496"/>
                <a:gd name="connsiteY33" fmla="*/ 147976 h 598488"/>
                <a:gd name="connsiteX34" fmla="*/ 392555 w 502496"/>
                <a:gd name="connsiteY34" fmla="*/ 280004 h 598488"/>
                <a:gd name="connsiteX35" fmla="*/ 369198 w 502496"/>
                <a:gd name="connsiteY35" fmla="*/ 280004 h 598488"/>
                <a:gd name="connsiteX36" fmla="*/ 170514 w 502496"/>
                <a:gd name="connsiteY36" fmla="*/ 142683 h 598488"/>
                <a:gd name="connsiteX37" fmla="*/ 174075 w 502496"/>
                <a:gd name="connsiteY37" fmla="*/ 149348 h 598488"/>
                <a:gd name="connsiteX38" fmla="*/ 164505 w 502496"/>
                <a:gd name="connsiteY38" fmla="*/ 224219 h 598488"/>
                <a:gd name="connsiteX39" fmla="*/ 175855 w 502496"/>
                <a:gd name="connsiteY39" fmla="*/ 244214 h 598488"/>
                <a:gd name="connsiteX40" fmla="*/ 187204 w 502496"/>
                <a:gd name="connsiteY40" fmla="*/ 224219 h 598488"/>
                <a:gd name="connsiteX41" fmla="*/ 177635 w 502496"/>
                <a:gd name="connsiteY41" fmla="*/ 149348 h 598488"/>
                <a:gd name="connsiteX42" fmla="*/ 177858 w 502496"/>
                <a:gd name="connsiteY42" fmla="*/ 149348 h 598488"/>
                <a:gd name="connsiteX43" fmla="*/ 181196 w 502496"/>
                <a:gd name="connsiteY43" fmla="*/ 142683 h 598488"/>
                <a:gd name="connsiteX44" fmla="*/ 237499 w 502496"/>
                <a:gd name="connsiteY44" fmla="*/ 154680 h 598488"/>
                <a:gd name="connsiteX45" fmla="*/ 306042 w 502496"/>
                <a:gd name="connsiteY45" fmla="*/ 177341 h 598488"/>
                <a:gd name="connsiteX46" fmla="*/ 315166 w 502496"/>
                <a:gd name="connsiteY46" fmla="*/ 195559 h 598488"/>
                <a:gd name="connsiteX47" fmla="*/ 301591 w 502496"/>
                <a:gd name="connsiteY47" fmla="*/ 205334 h 598488"/>
                <a:gd name="connsiteX48" fmla="*/ 296918 w 502496"/>
                <a:gd name="connsiteY48" fmla="*/ 204446 h 598488"/>
                <a:gd name="connsiteX49" fmla="*/ 228375 w 502496"/>
                <a:gd name="connsiteY49" fmla="*/ 181785 h 598488"/>
                <a:gd name="connsiteX50" fmla="*/ 228375 w 502496"/>
                <a:gd name="connsiteY50" fmla="*/ 181562 h 598488"/>
                <a:gd name="connsiteX51" fmla="*/ 228152 w 502496"/>
                <a:gd name="connsiteY51" fmla="*/ 181562 h 598488"/>
                <a:gd name="connsiteX52" fmla="*/ 215912 w 502496"/>
                <a:gd name="connsiteY52" fmla="*/ 177786 h 598488"/>
                <a:gd name="connsiteX53" fmla="*/ 215912 w 502496"/>
                <a:gd name="connsiteY53" fmla="*/ 275095 h 598488"/>
                <a:gd name="connsiteX54" fmla="*/ 227262 w 502496"/>
                <a:gd name="connsiteY54" fmla="*/ 416172 h 598488"/>
                <a:gd name="connsiteX55" fmla="*/ 211462 w 502496"/>
                <a:gd name="connsiteY55" fmla="*/ 434612 h 598488"/>
                <a:gd name="connsiteX56" fmla="*/ 210126 w 502496"/>
                <a:gd name="connsiteY56" fmla="*/ 434612 h 598488"/>
                <a:gd name="connsiteX57" fmla="*/ 192991 w 502496"/>
                <a:gd name="connsiteY57" fmla="*/ 418838 h 598488"/>
                <a:gd name="connsiteX58" fmla="*/ 182754 w 502496"/>
                <a:gd name="connsiteY58" fmla="*/ 291314 h 598488"/>
                <a:gd name="connsiteX59" fmla="*/ 175855 w 502496"/>
                <a:gd name="connsiteY59" fmla="*/ 292869 h 598488"/>
                <a:gd name="connsiteX60" fmla="*/ 168956 w 502496"/>
                <a:gd name="connsiteY60" fmla="*/ 291314 h 598488"/>
                <a:gd name="connsiteX61" fmla="*/ 158719 w 502496"/>
                <a:gd name="connsiteY61" fmla="*/ 418838 h 598488"/>
                <a:gd name="connsiteX62" fmla="*/ 141583 w 502496"/>
                <a:gd name="connsiteY62" fmla="*/ 434612 h 598488"/>
                <a:gd name="connsiteX63" fmla="*/ 140248 w 502496"/>
                <a:gd name="connsiteY63" fmla="*/ 434612 h 598488"/>
                <a:gd name="connsiteX64" fmla="*/ 124448 w 502496"/>
                <a:gd name="connsiteY64" fmla="*/ 416172 h 598488"/>
                <a:gd name="connsiteX65" fmla="*/ 135797 w 502496"/>
                <a:gd name="connsiteY65" fmla="*/ 275095 h 598488"/>
                <a:gd name="connsiteX66" fmla="*/ 135797 w 502496"/>
                <a:gd name="connsiteY66" fmla="*/ 177786 h 598488"/>
                <a:gd name="connsiteX67" fmla="*/ 130901 w 502496"/>
                <a:gd name="connsiteY67" fmla="*/ 179119 h 598488"/>
                <a:gd name="connsiteX68" fmla="*/ 109760 w 502496"/>
                <a:gd name="connsiteY68" fmla="*/ 273984 h 598488"/>
                <a:gd name="connsiteX69" fmla="*/ 95962 w 502496"/>
                <a:gd name="connsiteY69" fmla="*/ 285093 h 598488"/>
                <a:gd name="connsiteX70" fmla="*/ 92847 w 502496"/>
                <a:gd name="connsiteY70" fmla="*/ 284649 h 598488"/>
                <a:gd name="connsiteX71" fmla="*/ 81942 w 502496"/>
                <a:gd name="connsiteY71" fmla="*/ 267764 h 598488"/>
                <a:gd name="connsiteX72" fmla="*/ 104864 w 502496"/>
                <a:gd name="connsiteY72" fmla="*/ 165122 h 598488"/>
                <a:gd name="connsiteX73" fmla="*/ 105309 w 502496"/>
                <a:gd name="connsiteY73" fmla="*/ 163567 h 598488"/>
                <a:gd name="connsiteX74" fmla="*/ 106644 w 502496"/>
                <a:gd name="connsiteY74" fmla="*/ 161123 h 598488"/>
                <a:gd name="connsiteX75" fmla="*/ 108202 w 502496"/>
                <a:gd name="connsiteY75" fmla="*/ 158901 h 598488"/>
                <a:gd name="connsiteX76" fmla="*/ 110205 w 502496"/>
                <a:gd name="connsiteY76" fmla="*/ 157124 h 598488"/>
                <a:gd name="connsiteX77" fmla="*/ 112430 w 502496"/>
                <a:gd name="connsiteY77" fmla="*/ 155569 h 598488"/>
                <a:gd name="connsiteX78" fmla="*/ 113988 w 502496"/>
                <a:gd name="connsiteY78" fmla="*/ 154680 h 598488"/>
                <a:gd name="connsiteX79" fmla="*/ 170514 w 502496"/>
                <a:gd name="connsiteY79" fmla="*/ 142683 h 598488"/>
                <a:gd name="connsiteX80" fmla="*/ 175743 w 502496"/>
                <a:gd name="connsiteY80" fmla="*/ 60475 h 598488"/>
                <a:gd name="connsiteX81" fmla="*/ 211908 w 502496"/>
                <a:gd name="connsiteY81" fmla="*/ 100027 h 598488"/>
                <a:gd name="connsiteX82" fmla="*/ 175743 w 502496"/>
                <a:gd name="connsiteY82" fmla="*/ 139579 h 598488"/>
                <a:gd name="connsiteX83" fmla="*/ 139578 w 502496"/>
                <a:gd name="connsiteY83" fmla="*/ 100027 h 598488"/>
                <a:gd name="connsiteX84" fmla="*/ 175743 w 502496"/>
                <a:gd name="connsiteY84" fmla="*/ 60475 h 598488"/>
                <a:gd name="connsiteX85" fmla="*/ 59641 w 502496"/>
                <a:gd name="connsiteY85" fmla="*/ 0 h 598488"/>
                <a:gd name="connsiteX86" fmla="*/ 442633 w 502496"/>
                <a:gd name="connsiteY86" fmla="*/ 0 h 598488"/>
                <a:gd name="connsiteX87" fmla="*/ 502496 w 502496"/>
                <a:gd name="connsiteY87" fmla="*/ 59774 h 598488"/>
                <a:gd name="connsiteX88" fmla="*/ 502496 w 502496"/>
                <a:gd name="connsiteY88" fmla="*/ 278870 h 598488"/>
                <a:gd name="connsiteX89" fmla="*/ 442633 w 502496"/>
                <a:gd name="connsiteY89" fmla="*/ 338644 h 598488"/>
                <a:gd name="connsiteX90" fmla="*/ 239453 w 502496"/>
                <a:gd name="connsiteY90" fmla="*/ 338644 h 598488"/>
                <a:gd name="connsiteX91" fmla="*/ 237450 w 502496"/>
                <a:gd name="connsiteY91" fmla="*/ 314868 h 598488"/>
                <a:gd name="connsiteX92" fmla="*/ 442633 w 502496"/>
                <a:gd name="connsiteY92" fmla="*/ 314868 h 598488"/>
                <a:gd name="connsiteX93" fmla="*/ 478462 w 502496"/>
                <a:gd name="connsiteY93" fmla="*/ 278870 h 598488"/>
                <a:gd name="connsiteX94" fmla="*/ 478462 w 502496"/>
                <a:gd name="connsiteY94" fmla="*/ 59774 h 598488"/>
                <a:gd name="connsiteX95" fmla="*/ 442633 w 502496"/>
                <a:gd name="connsiteY95" fmla="*/ 23776 h 598488"/>
                <a:gd name="connsiteX96" fmla="*/ 59641 w 502496"/>
                <a:gd name="connsiteY96" fmla="*/ 23776 h 598488"/>
                <a:gd name="connsiteX97" fmla="*/ 23812 w 502496"/>
                <a:gd name="connsiteY97" fmla="*/ 59774 h 598488"/>
                <a:gd name="connsiteX98" fmla="*/ 23812 w 502496"/>
                <a:gd name="connsiteY98" fmla="*/ 278870 h 598488"/>
                <a:gd name="connsiteX99" fmla="*/ 59641 w 502496"/>
                <a:gd name="connsiteY99" fmla="*/ 314646 h 598488"/>
                <a:gd name="connsiteX100" fmla="*/ 113941 w 502496"/>
                <a:gd name="connsiteY100" fmla="*/ 314646 h 598488"/>
                <a:gd name="connsiteX101" fmla="*/ 112160 w 502496"/>
                <a:gd name="connsiteY101" fmla="*/ 338644 h 598488"/>
                <a:gd name="connsiteX102" fmla="*/ 59641 w 502496"/>
                <a:gd name="connsiteY102" fmla="*/ 338644 h 598488"/>
                <a:gd name="connsiteX103" fmla="*/ 0 w 502496"/>
                <a:gd name="connsiteY103" fmla="*/ 278870 h 598488"/>
                <a:gd name="connsiteX104" fmla="*/ 0 w 502496"/>
                <a:gd name="connsiteY104" fmla="*/ 59774 h 598488"/>
                <a:gd name="connsiteX105" fmla="*/ 59641 w 502496"/>
                <a:gd name="connsiteY105" fmla="*/ 0 h 59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02496" h="598488">
                  <a:moveTo>
                    <a:pt x="89718" y="426004"/>
                  </a:moveTo>
                  <a:cubicBezTo>
                    <a:pt x="114415" y="426004"/>
                    <a:pt x="134440" y="446002"/>
                    <a:pt x="134440" y="470445"/>
                  </a:cubicBezTo>
                  <a:cubicBezTo>
                    <a:pt x="134440" y="487998"/>
                    <a:pt x="124205" y="507330"/>
                    <a:pt x="109743" y="517107"/>
                  </a:cubicBezTo>
                  <a:cubicBezTo>
                    <a:pt x="144675" y="525995"/>
                    <a:pt x="170485" y="556215"/>
                    <a:pt x="170485" y="578657"/>
                  </a:cubicBezTo>
                  <a:cubicBezTo>
                    <a:pt x="170485" y="605099"/>
                    <a:pt x="9173" y="605099"/>
                    <a:pt x="9173" y="578657"/>
                  </a:cubicBezTo>
                  <a:cubicBezTo>
                    <a:pt x="9173" y="556215"/>
                    <a:pt x="34983" y="525995"/>
                    <a:pt x="69915" y="517107"/>
                  </a:cubicBezTo>
                  <a:cubicBezTo>
                    <a:pt x="55230" y="507330"/>
                    <a:pt x="45218" y="487998"/>
                    <a:pt x="45218" y="470445"/>
                  </a:cubicBezTo>
                  <a:cubicBezTo>
                    <a:pt x="45218" y="446002"/>
                    <a:pt x="65243" y="426004"/>
                    <a:pt x="89718" y="426004"/>
                  </a:cubicBezTo>
                  <a:close/>
                  <a:moveTo>
                    <a:pt x="412601" y="425933"/>
                  </a:moveTo>
                  <a:cubicBezTo>
                    <a:pt x="437087" y="425933"/>
                    <a:pt x="457120" y="445939"/>
                    <a:pt x="457120" y="470391"/>
                  </a:cubicBezTo>
                  <a:cubicBezTo>
                    <a:pt x="457120" y="487952"/>
                    <a:pt x="447103" y="507291"/>
                    <a:pt x="432412" y="517072"/>
                  </a:cubicBezTo>
                  <a:cubicBezTo>
                    <a:pt x="467360" y="525964"/>
                    <a:pt x="493181" y="556195"/>
                    <a:pt x="493181" y="578647"/>
                  </a:cubicBezTo>
                  <a:cubicBezTo>
                    <a:pt x="493181" y="605099"/>
                    <a:pt x="331798" y="605099"/>
                    <a:pt x="331798" y="578647"/>
                  </a:cubicBezTo>
                  <a:cubicBezTo>
                    <a:pt x="331798" y="556195"/>
                    <a:pt x="357619" y="525964"/>
                    <a:pt x="392567" y="517072"/>
                  </a:cubicBezTo>
                  <a:cubicBezTo>
                    <a:pt x="378098" y="507291"/>
                    <a:pt x="368081" y="487952"/>
                    <a:pt x="368081" y="470391"/>
                  </a:cubicBezTo>
                  <a:cubicBezTo>
                    <a:pt x="368081" y="445939"/>
                    <a:pt x="387893" y="425933"/>
                    <a:pt x="412601" y="425933"/>
                  </a:cubicBezTo>
                  <a:close/>
                  <a:moveTo>
                    <a:pt x="251253" y="425933"/>
                  </a:moveTo>
                  <a:cubicBezTo>
                    <a:pt x="275728" y="425933"/>
                    <a:pt x="295753" y="445939"/>
                    <a:pt x="295753" y="470391"/>
                  </a:cubicBezTo>
                  <a:cubicBezTo>
                    <a:pt x="295753" y="487952"/>
                    <a:pt x="285518" y="507291"/>
                    <a:pt x="271056" y="517072"/>
                  </a:cubicBezTo>
                  <a:cubicBezTo>
                    <a:pt x="305988" y="525964"/>
                    <a:pt x="331798" y="556195"/>
                    <a:pt x="331798" y="578647"/>
                  </a:cubicBezTo>
                  <a:cubicBezTo>
                    <a:pt x="331798" y="605099"/>
                    <a:pt x="170486" y="605099"/>
                    <a:pt x="170486" y="578647"/>
                  </a:cubicBezTo>
                  <a:cubicBezTo>
                    <a:pt x="170486" y="556195"/>
                    <a:pt x="196296" y="525964"/>
                    <a:pt x="231228" y="517072"/>
                  </a:cubicBezTo>
                  <a:cubicBezTo>
                    <a:pt x="216766" y="507291"/>
                    <a:pt x="206531" y="487952"/>
                    <a:pt x="206531" y="470391"/>
                  </a:cubicBezTo>
                  <a:cubicBezTo>
                    <a:pt x="206531" y="445939"/>
                    <a:pt x="226556" y="425933"/>
                    <a:pt x="251253" y="425933"/>
                  </a:cubicBezTo>
                  <a:close/>
                  <a:moveTo>
                    <a:pt x="298703" y="213955"/>
                  </a:moveTo>
                  <a:lnTo>
                    <a:pt x="322060" y="213955"/>
                  </a:lnTo>
                  <a:lnTo>
                    <a:pt x="322060" y="280004"/>
                  </a:lnTo>
                  <a:lnTo>
                    <a:pt x="298703" y="280004"/>
                  </a:lnTo>
                  <a:close/>
                  <a:moveTo>
                    <a:pt x="333845" y="184458"/>
                  </a:moveTo>
                  <a:lnTo>
                    <a:pt x="357202" y="184458"/>
                  </a:lnTo>
                  <a:lnTo>
                    <a:pt x="357202" y="280004"/>
                  </a:lnTo>
                  <a:lnTo>
                    <a:pt x="333845" y="280004"/>
                  </a:lnTo>
                  <a:close/>
                  <a:moveTo>
                    <a:pt x="369198" y="147976"/>
                  </a:moveTo>
                  <a:lnTo>
                    <a:pt x="392555" y="147976"/>
                  </a:lnTo>
                  <a:lnTo>
                    <a:pt x="392555" y="280004"/>
                  </a:lnTo>
                  <a:lnTo>
                    <a:pt x="369198" y="280004"/>
                  </a:lnTo>
                  <a:close/>
                  <a:moveTo>
                    <a:pt x="170514" y="142683"/>
                  </a:moveTo>
                  <a:lnTo>
                    <a:pt x="174075" y="149348"/>
                  </a:lnTo>
                  <a:lnTo>
                    <a:pt x="164505" y="224219"/>
                  </a:lnTo>
                  <a:lnTo>
                    <a:pt x="175855" y="244214"/>
                  </a:lnTo>
                  <a:lnTo>
                    <a:pt x="187204" y="224219"/>
                  </a:lnTo>
                  <a:lnTo>
                    <a:pt x="177635" y="149348"/>
                  </a:lnTo>
                  <a:lnTo>
                    <a:pt x="177858" y="149348"/>
                  </a:lnTo>
                  <a:lnTo>
                    <a:pt x="181196" y="142683"/>
                  </a:lnTo>
                  <a:cubicBezTo>
                    <a:pt x="206566" y="143794"/>
                    <a:pt x="234383" y="153569"/>
                    <a:pt x="237499" y="154680"/>
                  </a:cubicBezTo>
                  <a:lnTo>
                    <a:pt x="306042" y="177341"/>
                  </a:lnTo>
                  <a:cubicBezTo>
                    <a:pt x="313608" y="180007"/>
                    <a:pt x="317614" y="188005"/>
                    <a:pt x="315166" y="195559"/>
                  </a:cubicBezTo>
                  <a:cubicBezTo>
                    <a:pt x="313163" y="201335"/>
                    <a:pt x="307600" y="205334"/>
                    <a:pt x="301591" y="205334"/>
                  </a:cubicBezTo>
                  <a:cubicBezTo>
                    <a:pt x="300033" y="205334"/>
                    <a:pt x="298475" y="204890"/>
                    <a:pt x="296918" y="204446"/>
                  </a:cubicBezTo>
                  <a:lnTo>
                    <a:pt x="228375" y="181785"/>
                  </a:lnTo>
                  <a:cubicBezTo>
                    <a:pt x="228375" y="181562"/>
                    <a:pt x="228375" y="181562"/>
                    <a:pt x="228375" y="181562"/>
                  </a:cubicBezTo>
                  <a:cubicBezTo>
                    <a:pt x="228152" y="181562"/>
                    <a:pt x="228152" y="181562"/>
                    <a:pt x="228152" y="181562"/>
                  </a:cubicBezTo>
                  <a:cubicBezTo>
                    <a:pt x="227930" y="181562"/>
                    <a:pt x="223034" y="179785"/>
                    <a:pt x="215912" y="177786"/>
                  </a:cubicBezTo>
                  <a:lnTo>
                    <a:pt x="215912" y="275095"/>
                  </a:lnTo>
                  <a:lnTo>
                    <a:pt x="227262" y="416172"/>
                  </a:lnTo>
                  <a:cubicBezTo>
                    <a:pt x="227930" y="425503"/>
                    <a:pt x="221031" y="433723"/>
                    <a:pt x="211462" y="434612"/>
                  </a:cubicBezTo>
                  <a:cubicBezTo>
                    <a:pt x="211016" y="434612"/>
                    <a:pt x="210571" y="434612"/>
                    <a:pt x="210126" y="434612"/>
                  </a:cubicBezTo>
                  <a:cubicBezTo>
                    <a:pt x="201225" y="434612"/>
                    <a:pt x="193881" y="427947"/>
                    <a:pt x="192991" y="418838"/>
                  </a:cubicBezTo>
                  <a:lnTo>
                    <a:pt x="182754" y="291314"/>
                  </a:lnTo>
                  <a:cubicBezTo>
                    <a:pt x="180751" y="292202"/>
                    <a:pt x="178303" y="292869"/>
                    <a:pt x="175855" y="292869"/>
                  </a:cubicBezTo>
                  <a:cubicBezTo>
                    <a:pt x="173407" y="292869"/>
                    <a:pt x="170959" y="292202"/>
                    <a:pt x="168956" y="291314"/>
                  </a:cubicBezTo>
                  <a:lnTo>
                    <a:pt x="158719" y="418838"/>
                  </a:lnTo>
                  <a:cubicBezTo>
                    <a:pt x="158052" y="427947"/>
                    <a:pt x="150485" y="434612"/>
                    <a:pt x="141583" y="434612"/>
                  </a:cubicBezTo>
                  <a:cubicBezTo>
                    <a:pt x="141138" y="434612"/>
                    <a:pt x="140693" y="434612"/>
                    <a:pt x="140248" y="434612"/>
                  </a:cubicBezTo>
                  <a:cubicBezTo>
                    <a:pt x="130679" y="433723"/>
                    <a:pt x="123780" y="425503"/>
                    <a:pt x="124448" y="416172"/>
                  </a:cubicBezTo>
                  <a:lnTo>
                    <a:pt x="135797" y="275095"/>
                  </a:lnTo>
                  <a:lnTo>
                    <a:pt x="135797" y="177786"/>
                  </a:lnTo>
                  <a:cubicBezTo>
                    <a:pt x="134017" y="178230"/>
                    <a:pt x="132459" y="178674"/>
                    <a:pt x="130901" y="179119"/>
                  </a:cubicBezTo>
                  <a:lnTo>
                    <a:pt x="109760" y="273984"/>
                  </a:lnTo>
                  <a:cubicBezTo>
                    <a:pt x="108425" y="280650"/>
                    <a:pt x="102416" y="285093"/>
                    <a:pt x="95962" y="285093"/>
                  </a:cubicBezTo>
                  <a:cubicBezTo>
                    <a:pt x="94850" y="285093"/>
                    <a:pt x="93737" y="284871"/>
                    <a:pt x="92847" y="284649"/>
                  </a:cubicBezTo>
                  <a:cubicBezTo>
                    <a:pt x="85058" y="283093"/>
                    <a:pt x="80162" y="275317"/>
                    <a:pt x="81942" y="267764"/>
                  </a:cubicBezTo>
                  <a:lnTo>
                    <a:pt x="104864" y="165122"/>
                  </a:lnTo>
                  <a:cubicBezTo>
                    <a:pt x="104864" y="164456"/>
                    <a:pt x="105309" y="164233"/>
                    <a:pt x="105309" y="163567"/>
                  </a:cubicBezTo>
                  <a:cubicBezTo>
                    <a:pt x="105754" y="162678"/>
                    <a:pt x="105977" y="161790"/>
                    <a:pt x="106644" y="161123"/>
                  </a:cubicBezTo>
                  <a:cubicBezTo>
                    <a:pt x="107089" y="160234"/>
                    <a:pt x="107535" y="159568"/>
                    <a:pt x="108202" y="158901"/>
                  </a:cubicBezTo>
                  <a:cubicBezTo>
                    <a:pt x="108647" y="158235"/>
                    <a:pt x="109315" y="157568"/>
                    <a:pt x="110205" y="157124"/>
                  </a:cubicBezTo>
                  <a:cubicBezTo>
                    <a:pt x="110873" y="156457"/>
                    <a:pt x="111540" y="156013"/>
                    <a:pt x="112430" y="155569"/>
                  </a:cubicBezTo>
                  <a:cubicBezTo>
                    <a:pt x="112876" y="155347"/>
                    <a:pt x="113321" y="154902"/>
                    <a:pt x="113988" y="154680"/>
                  </a:cubicBezTo>
                  <a:cubicBezTo>
                    <a:pt x="115101" y="154236"/>
                    <a:pt x="144031" y="144016"/>
                    <a:pt x="170514" y="142683"/>
                  </a:cubicBezTo>
                  <a:close/>
                  <a:moveTo>
                    <a:pt x="175743" y="60475"/>
                  </a:moveTo>
                  <a:cubicBezTo>
                    <a:pt x="195716" y="60475"/>
                    <a:pt x="211908" y="78183"/>
                    <a:pt x="211908" y="100027"/>
                  </a:cubicBezTo>
                  <a:cubicBezTo>
                    <a:pt x="211908" y="121871"/>
                    <a:pt x="195716" y="139579"/>
                    <a:pt x="175743" y="139579"/>
                  </a:cubicBezTo>
                  <a:cubicBezTo>
                    <a:pt x="155770" y="139579"/>
                    <a:pt x="139578" y="121871"/>
                    <a:pt x="139578" y="100027"/>
                  </a:cubicBezTo>
                  <a:cubicBezTo>
                    <a:pt x="139578" y="78183"/>
                    <a:pt x="155770" y="60475"/>
                    <a:pt x="175743" y="60475"/>
                  </a:cubicBezTo>
                  <a:close/>
                  <a:moveTo>
                    <a:pt x="59641" y="0"/>
                  </a:moveTo>
                  <a:lnTo>
                    <a:pt x="442633" y="0"/>
                  </a:lnTo>
                  <a:cubicBezTo>
                    <a:pt x="475569" y="0"/>
                    <a:pt x="502496" y="26665"/>
                    <a:pt x="502496" y="59774"/>
                  </a:cubicBezTo>
                  <a:lnTo>
                    <a:pt x="502496" y="278870"/>
                  </a:lnTo>
                  <a:cubicBezTo>
                    <a:pt x="502496" y="311979"/>
                    <a:pt x="475569" y="338644"/>
                    <a:pt x="442633" y="338644"/>
                  </a:cubicBezTo>
                  <a:lnTo>
                    <a:pt x="239453" y="338644"/>
                  </a:lnTo>
                  <a:lnTo>
                    <a:pt x="237450" y="314868"/>
                  </a:lnTo>
                  <a:lnTo>
                    <a:pt x="442633" y="314868"/>
                  </a:lnTo>
                  <a:cubicBezTo>
                    <a:pt x="462439" y="314868"/>
                    <a:pt x="478462" y="298647"/>
                    <a:pt x="478462" y="278870"/>
                  </a:cubicBezTo>
                  <a:lnTo>
                    <a:pt x="478462" y="59774"/>
                  </a:lnTo>
                  <a:cubicBezTo>
                    <a:pt x="478462" y="39997"/>
                    <a:pt x="462439" y="23776"/>
                    <a:pt x="442633" y="23776"/>
                  </a:cubicBezTo>
                  <a:lnTo>
                    <a:pt x="59641" y="23776"/>
                  </a:lnTo>
                  <a:cubicBezTo>
                    <a:pt x="40057" y="23776"/>
                    <a:pt x="23812" y="39997"/>
                    <a:pt x="23812" y="59774"/>
                  </a:cubicBezTo>
                  <a:lnTo>
                    <a:pt x="23812" y="278870"/>
                  </a:lnTo>
                  <a:cubicBezTo>
                    <a:pt x="23812" y="298647"/>
                    <a:pt x="40057" y="314646"/>
                    <a:pt x="59641" y="314646"/>
                  </a:cubicBezTo>
                  <a:lnTo>
                    <a:pt x="113941" y="314646"/>
                  </a:lnTo>
                  <a:lnTo>
                    <a:pt x="112160" y="338644"/>
                  </a:lnTo>
                  <a:lnTo>
                    <a:pt x="59641" y="338644"/>
                  </a:lnTo>
                  <a:cubicBezTo>
                    <a:pt x="26705" y="338644"/>
                    <a:pt x="0" y="311979"/>
                    <a:pt x="0" y="278870"/>
                  </a:cubicBezTo>
                  <a:lnTo>
                    <a:pt x="0" y="59774"/>
                  </a:lnTo>
                  <a:cubicBezTo>
                    <a:pt x="0" y="26665"/>
                    <a:pt x="26705" y="0"/>
                    <a:pt x="59641" y="0"/>
                  </a:cubicBezTo>
                  <a:close/>
                </a:path>
              </a:pathLst>
            </a:custGeom>
          </p:spPr>
          <p:style>
            <a:lnRef idx="2">
              <a:schemeClr val="accent5"/>
            </a:lnRef>
            <a:fillRef idx="1">
              <a:schemeClr val="lt1"/>
            </a:fillRef>
            <a:effectRef idx="0">
              <a:schemeClr val="accent5"/>
            </a:effectRef>
            <a:fontRef idx="minor">
              <a:schemeClr val="dk1"/>
            </a:fontRef>
          </p:style>
        </p:sp>
      </p:grpSp>
      <p:grpSp>
        <p:nvGrpSpPr>
          <p:cNvPr id="19" name="组合 18" descr="7b0a202020202274657874626f78223a20227b5c2269645c223a32303334323035352c5c2263617465676f72795f69645c223a5c225c227d220a7d0a"/>
          <p:cNvGrpSpPr/>
          <p:nvPr/>
        </p:nvGrpSpPr>
        <p:grpSpPr>
          <a:xfrm>
            <a:off x="493395" y="2394585"/>
            <a:ext cx="6650355" cy="4132580"/>
            <a:chOff x="5684" y="3438"/>
            <a:chExt cx="8054" cy="3586"/>
          </a:xfrm>
        </p:grpSpPr>
        <p:grpSp>
          <p:nvGrpSpPr>
            <p:cNvPr id="11" name="图形 9"/>
            <p:cNvGrpSpPr/>
            <p:nvPr/>
          </p:nvGrpSpPr>
          <p:grpSpPr>
            <a:xfrm>
              <a:off x="5684" y="3438"/>
              <a:ext cx="8054" cy="3586"/>
              <a:chOff x="4093720" y="2536507"/>
              <a:chExt cx="4002530" cy="1782126"/>
            </a:xfrm>
          </p:grpSpPr>
          <p:sp>
            <p:nvSpPr>
              <p:cNvPr id="8" name="任意多边形: 形状 11"/>
              <p:cNvSpPr/>
              <p:nvPr/>
            </p:nvSpPr>
            <p:spPr>
              <a:xfrm>
                <a:off x="4095750" y="2538412"/>
                <a:ext cx="3995737" cy="1776412"/>
              </a:xfrm>
              <a:custGeom>
                <a:avLst/>
                <a:gdLst>
                  <a:gd name="connsiteX0" fmla="*/ 0 w 3995737"/>
                  <a:gd name="connsiteY0" fmla="*/ 55245 h 1776412"/>
                  <a:gd name="connsiteX1" fmla="*/ 55245 w 3995737"/>
                  <a:gd name="connsiteY1" fmla="*/ 0 h 1776412"/>
                  <a:gd name="connsiteX2" fmla="*/ 3940493 w 3995737"/>
                  <a:gd name="connsiteY2" fmla="*/ 0 h 1776412"/>
                  <a:gd name="connsiteX3" fmla="*/ 3995738 w 3995737"/>
                  <a:gd name="connsiteY3" fmla="*/ 55245 h 1776412"/>
                  <a:gd name="connsiteX4" fmla="*/ 3995738 w 3995737"/>
                  <a:gd name="connsiteY4" fmla="*/ 1721168 h 1776412"/>
                  <a:gd name="connsiteX5" fmla="*/ 3940493 w 3995737"/>
                  <a:gd name="connsiteY5" fmla="*/ 1776413 h 1776412"/>
                  <a:gd name="connsiteX6" fmla="*/ 55245 w 3995737"/>
                  <a:gd name="connsiteY6" fmla="*/ 1776413 h 1776412"/>
                  <a:gd name="connsiteX7" fmla="*/ 0 w 3995737"/>
                  <a:gd name="connsiteY7" fmla="*/ 1721168 h 1776412"/>
                  <a:gd name="connsiteX8" fmla="*/ 0 w 3995737"/>
                  <a:gd name="connsiteY8" fmla="*/ 55245 h 1776412"/>
                  <a:gd name="connsiteX9" fmla="*/ 0 w 3995737"/>
                  <a:gd name="connsiteY9" fmla="*/ 55245 h 1776412"/>
                  <a:gd name="connsiteX10" fmla="*/ 0 w 3995737"/>
                  <a:gd name="connsiteY10" fmla="*/ 55245 h 177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95737" h="1776412">
                    <a:moveTo>
                      <a:pt x="0" y="55245"/>
                    </a:moveTo>
                    <a:cubicBezTo>
                      <a:pt x="0" y="24765"/>
                      <a:pt x="24765" y="0"/>
                      <a:pt x="55245" y="0"/>
                    </a:cubicBezTo>
                    <a:lnTo>
                      <a:pt x="3940493" y="0"/>
                    </a:lnTo>
                    <a:cubicBezTo>
                      <a:pt x="3970973" y="0"/>
                      <a:pt x="3995738" y="24765"/>
                      <a:pt x="3995738" y="55245"/>
                    </a:cubicBezTo>
                    <a:lnTo>
                      <a:pt x="3995738" y="1721168"/>
                    </a:lnTo>
                    <a:cubicBezTo>
                      <a:pt x="3995738" y="1751648"/>
                      <a:pt x="3970973" y="1776413"/>
                      <a:pt x="3940493" y="1776413"/>
                    </a:cubicBezTo>
                    <a:lnTo>
                      <a:pt x="55245" y="1776413"/>
                    </a:lnTo>
                    <a:cubicBezTo>
                      <a:pt x="24765" y="1776413"/>
                      <a:pt x="0" y="1751648"/>
                      <a:pt x="0" y="1721168"/>
                    </a:cubicBezTo>
                    <a:lnTo>
                      <a:pt x="0" y="55245"/>
                    </a:lnTo>
                    <a:lnTo>
                      <a:pt x="0" y="55245"/>
                    </a:lnTo>
                    <a:lnTo>
                      <a:pt x="0" y="55245"/>
                    </a:lnTo>
                    <a:close/>
                  </a:path>
                </a:pathLst>
              </a:custGeom>
              <a:solidFill>
                <a:srgbClr val="183854"/>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任意多边形: 形状 12"/>
              <p:cNvSpPr/>
              <p:nvPr/>
            </p:nvSpPr>
            <p:spPr>
              <a:xfrm>
                <a:off x="4364355" y="4315777"/>
                <a:ext cx="2116454" cy="1904"/>
              </a:xfrm>
              <a:custGeom>
                <a:avLst/>
                <a:gdLst>
                  <a:gd name="connsiteX0" fmla="*/ 0 w 2116454"/>
                  <a:gd name="connsiteY0" fmla="*/ 0 h 1904"/>
                  <a:gd name="connsiteX1" fmla="*/ 0 w 2116454"/>
                  <a:gd name="connsiteY1" fmla="*/ 1905 h 1904"/>
                  <a:gd name="connsiteX2" fmla="*/ 2116455 w 2116454"/>
                  <a:gd name="connsiteY2" fmla="*/ 1905 h 1904"/>
                  <a:gd name="connsiteX3" fmla="*/ 2116455 w 2116454"/>
                  <a:gd name="connsiteY3" fmla="*/ 0 h 1904"/>
                  <a:gd name="connsiteX4" fmla="*/ 0 w 2116454"/>
                  <a:gd name="connsiteY4" fmla="*/ 0 h 1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6454" h="1904">
                    <a:moveTo>
                      <a:pt x="0" y="0"/>
                    </a:moveTo>
                    <a:cubicBezTo>
                      <a:pt x="0" y="952"/>
                      <a:pt x="0" y="952"/>
                      <a:pt x="0" y="1905"/>
                    </a:cubicBezTo>
                    <a:lnTo>
                      <a:pt x="2116455" y="1905"/>
                    </a:lnTo>
                    <a:cubicBezTo>
                      <a:pt x="2116455" y="952"/>
                      <a:pt x="2116455" y="952"/>
                      <a:pt x="2116455" y="0"/>
                    </a:cubicBezTo>
                    <a:lnTo>
                      <a:pt x="0" y="0"/>
                    </a:lnTo>
                    <a:close/>
                  </a:path>
                </a:pathLst>
              </a:custGeom>
              <a:solidFill>
                <a:srgbClr val="2F546B"/>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 name="任意多边形: 形状 13"/>
              <p:cNvSpPr/>
              <p:nvPr/>
            </p:nvSpPr>
            <p:spPr>
              <a:xfrm>
                <a:off x="6480809" y="4311014"/>
                <a:ext cx="1577340" cy="7619"/>
              </a:xfrm>
              <a:custGeom>
                <a:avLst/>
                <a:gdLst>
                  <a:gd name="connsiteX0" fmla="*/ 1577340 w 1577340"/>
                  <a:gd name="connsiteY0" fmla="*/ 0 h 7619"/>
                  <a:gd name="connsiteX1" fmla="*/ 1557338 w 1577340"/>
                  <a:gd name="connsiteY1" fmla="*/ 5715 h 7619"/>
                  <a:gd name="connsiteX2" fmla="*/ 0 w 1577340"/>
                  <a:gd name="connsiteY2" fmla="*/ 5715 h 7619"/>
                  <a:gd name="connsiteX3" fmla="*/ 0 w 1577340"/>
                  <a:gd name="connsiteY3" fmla="*/ 7620 h 7619"/>
                  <a:gd name="connsiteX4" fmla="*/ 1553528 w 1577340"/>
                  <a:gd name="connsiteY4" fmla="*/ 7620 h 7619"/>
                  <a:gd name="connsiteX5" fmla="*/ 1577340 w 1577340"/>
                  <a:gd name="connsiteY5" fmla="*/ 0 h 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7340" h="7619">
                    <a:moveTo>
                      <a:pt x="1577340" y="0"/>
                    </a:moveTo>
                    <a:cubicBezTo>
                      <a:pt x="1570673" y="2857"/>
                      <a:pt x="1564005" y="4763"/>
                      <a:pt x="1557338" y="5715"/>
                    </a:cubicBezTo>
                    <a:lnTo>
                      <a:pt x="0" y="5715"/>
                    </a:lnTo>
                    <a:cubicBezTo>
                      <a:pt x="0" y="6667"/>
                      <a:pt x="0" y="6667"/>
                      <a:pt x="0" y="7620"/>
                    </a:cubicBezTo>
                    <a:lnTo>
                      <a:pt x="1553528" y="7620"/>
                    </a:lnTo>
                    <a:cubicBezTo>
                      <a:pt x="1562100" y="5715"/>
                      <a:pt x="1569720" y="2857"/>
                      <a:pt x="1577340" y="0"/>
                    </a:cubicBezTo>
                    <a:close/>
                  </a:path>
                </a:pathLst>
              </a:custGeom>
              <a:solidFill>
                <a:srgbClr val="2B7F99"/>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任意多边形: 形状 14"/>
              <p:cNvSpPr/>
              <p:nvPr/>
            </p:nvSpPr>
            <p:spPr>
              <a:xfrm>
                <a:off x="6480809" y="4311014"/>
                <a:ext cx="1577340" cy="7619"/>
              </a:xfrm>
              <a:custGeom>
                <a:avLst/>
                <a:gdLst>
                  <a:gd name="connsiteX0" fmla="*/ 1577340 w 1577340"/>
                  <a:gd name="connsiteY0" fmla="*/ 0 h 7619"/>
                  <a:gd name="connsiteX1" fmla="*/ 1557338 w 1577340"/>
                  <a:gd name="connsiteY1" fmla="*/ 5715 h 7619"/>
                  <a:gd name="connsiteX2" fmla="*/ 0 w 1577340"/>
                  <a:gd name="connsiteY2" fmla="*/ 5715 h 7619"/>
                  <a:gd name="connsiteX3" fmla="*/ 0 w 1577340"/>
                  <a:gd name="connsiteY3" fmla="*/ 7620 h 7619"/>
                  <a:gd name="connsiteX4" fmla="*/ 1553528 w 1577340"/>
                  <a:gd name="connsiteY4" fmla="*/ 7620 h 7619"/>
                  <a:gd name="connsiteX5" fmla="*/ 1577340 w 1577340"/>
                  <a:gd name="connsiteY5" fmla="*/ 0 h 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7340" h="7619">
                    <a:moveTo>
                      <a:pt x="1577340" y="0"/>
                    </a:moveTo>
                    <a:cubicBezTo>
                      <a:pt x="1570673" y="2857"/>
                      <a:pt x="1564005" y="4763"/>
                      <a:pt x="1557338" y="5715"/>
                    </a:cubicBezTo>
                    <a:lnTo>
                      <a:pt x="0" y="5715"/>
                    </a:lnTo>
                    <a:cubicBezTo>
                      <a:pt x="0" y="6667"/>
                      <a:pt x="0" y="6667"/>
                      <a:pt x="0" y="7620"/>
                    </a:cubicBezTo>
                    <a:lnTo>
                      <a:pt x="1553528" y="7620"/>
                    </a:lnTo>
                    <a:cubicBezTo>
                      <a:pt x="1562100" y="5715"/>
                      <a:pt x="1569720" y="2857"/>
                      <a:pt x="1577340" y="0"/>
                    </a:cubicBezTo>
                    <a:close/>
                  </a:path>
                </a:pathLst>
              </a:custGeom>
              <a:solidFill>
                <a:srgbClr val="2F546B"/>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 name="任意多边形: 形状 15"/>
              <p:cNvSpPr/>
              <p:nvPr/>
            </p:nvSpPr>
            <p:spPr>
              <a:xfrm>
                <a:off x="4093845" y="3780471"/>
                <a:ext cx="2857" cy="290512"/>
              </a:xfrm>
              <a:custGeom>
                <a:avLst/>
                <a:gdLst>
                  <a:gd name="connsiteX0" fmla="*/ 2858 w 2857"/>
                  <a:gd name="connsiteY0" fmla="*/ 953 h 290512"/>
                  <a:gd name="connsiteX1" fmla="*/ 0 w 2857"/>
                  <a:gd name="connsiteY1" fmla="*/ 0 h 290512"/>
                  <a:gd name="connsiteX2" fmla="*/ 0 w 2857"/>
                  <a:gd name="connsiteY2" fmla="*/ 290513 h 290512"/>
                  <a:gd name="connsiteX3" fmla="*/ 2858 w 2857"/>
                  <a:gd name="connsiteY3" fmla="*/ 289560 h 290512"/>
                  <a:gd name="connsiteX4" fmla="*/ 2858 w 2857"/>
                  <a:gd name="connsiteY4" fmla="*/ 953 h 290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 h="290512">
                    <a:moveTo>
                      <a:pt x="2858" y="953"/>
                    </a:moveTo>
                    <a:cubicBezTo>
                      <a:pt x="1905" y="953"/>
                      <a:pt x="952" y="0"/>
                      <a:pt x="0" y="0"/>
                    </a:cubicBezTo>
                    <a:lnTo>
                      <a:pt x="0" y="290513"/>
                    </a:lnTo>
                    <a:cubicBezTo>
                      <a:pt x="952" y="290513"/>
                      <a:pt x="1905" y="289560"/>
                      <a:pt x="2858" y="289560"/>
                    </a:cubicBezTo>
                    <a:lnTo>
                      <a:pt x="2858" y="953"/>
                    </a:lnTo>
                    <a:close/>
                  </a:path>
                </a:pathLst>
              </a:custGeom>
              <a:solidFill>
                <a:srgbClr val="2F546B"/>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 name="任意多边形: 形状 16"/>
              <p:cNvSpPr/>
              <p:nvPr/>
            </p:nvSpPr>
            <p:spPr>
              <a:xfrm>
                <a:off x="4093845" y="2543174"/>
                <a:ext cx="36194" cy="1238250"/>
              </a:xfrm>
              <a:custGeom>
                <a:avLst/>
                <a:gdLst>
                  <a:gd name="connsiteX0" fmla="*/ 2858 w 36194"/>
                  <a:gd name="connsiteY0" fmla="*/ 52388 h 1238250"/>
                  <a:gd name="connsiteX1" fmla="*/ 36195 w 36194"/>
                  <a:gd name="connsiteY1" fmla="*/ 0 h 1238250"/>
                  <a:gd name="connsiteX2" fmla="*/ 0 w 36194"/>
                  <a:gd name="connsiteY2" fmla="*/ 53340 h 1238250"/>
                  <a:gd name="connsiteX3" fmla="*/ 0 w 36194"/>
                  <a:gd name="connsiteY3" fmla="*/ 1237298 h 1238250"/>
                  <a:gd name="connsiteX4" fmla="*/ 2858 w 36194"/>
                  <a:gd name="connsiteY4" fmla="*/ 1238250 h 1238250"/>
                  <a:gd name="connsiteX5" fmla="*/ 2858 w 36194"/>
                  <a:gd name="connsiteY5" fmla="*/ 52388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4" h="1238250">
                    <a:moveTo>
                      <a:pt x="2858" y="52388"/>
                    </a:moveTo>
                    <a:cubicBezTo>
                      <a:pt x="4762" y="28575"/>
                      <a:pt x="18098" y="8573"/>
                      <a:pt x="36195" y="0"/>
                    </a:cubicBezTo>
                    <a:cubicBezTo>
                      <a:pt x="16193" y="7620"/>
                      <a:pt x="1905" y="28575"/>
                      <a:pt x="0" y="53340"/>
                    </a:cubicBezTo>
                    <a:lnTo>
                      <a:pt x="0" y="1237298"/>
                    </a:lnTo>
                    <a:cubicBezTo>
                      <a:pt x="952" y="1237298"/>
                      <a:pt x="1905" y="1238250"/>
                      <a:pt x="2858" y="1238250"/>
                    </a:cubicBezTo>
                    <a:lnTo>
                      <a:pt x="2858" y="52388"/>
                    </a:lnTo>
                    <a:close/>
                  </a:path>
                </a:pathLst>
              </a:custGeom>
              <a:solidFill>
                <a:srgbClr val="2F546B"/>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 name="任意多边形: 形状 17"/>
              <p:cNvSpPr/>
              <p:nvPr/>
            </p:nvSpPr>
            <p:spPr>
              <a:xfrm>
                <a:off x="4093845" y="2543174"/>
                <a:ext cx="36194" cy="1238250"/>
              </a:xfrm>
              <a:custGeom>
                <a:avLst/>
                <a:gdLst>
                  <a:gd name="connsiteX0" fmla="*/ 2858 w 36194"/>
                  <a:gd name="connsiteY0" fmla="*/ 52388 h 1238250"/>
                  <a:gd name="connsiteX1" fmla="*/ 36195 w 36194"/>
                  <a:gd name="connsiteY1" fmla="*/ 0 h 1238250"/>
                  <a:gd name="connsiteX2" fmla="*/ 0 w 36194"/>
                  <a:gd name="connsiteY2" fmla="*/ 53340 h 1238250"/>
                  <a:gd name="connsiteX3" fmla="*/ 0 w 36194"/>
                  <a:gd name="connsiteY3" fmla="*/ 1237298 h 1238250"/>
                  <a:gd name="connsiteX4" fmla="*/ 2858 w 36194"/>
                  <a:gd name="connsiteY4" fmla="*/ 1238250 h 1238250"/>
                  <a:gd name="connsiteX5" fmla="*/ 2858 w 36194"/>
                  <a:gd name="connsiteY5" fmla="*/ 52388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4" h="1238250">
                    <a:moveTo>
                      <a:pt x="2858" y="52388"/>
                    </a:moveTo>
                    <a:cubicBezTo>
                      <a:pt x="4762" y="28575"/>
                      <a:pt x="18098" y="8573"/>
                      <a:pt x="36195" y="0"/>
                    </a:cubicBezTo>
                    <a:cubicBezTo>
                      <a:pt x="16193" y="7620"/>
                      <a:pt x="1905" y="28575"/>
                      <a:pt x="0" y="53340"/>
                    </a:cubicBezTo>
                    <a:lnTo>
                      <a:pt x="0" y="1237298"/>
                    </a:lnTo>
                    <a:cubicBezTo>
                      <a:pt x="952" y="1237298"/>
                      <a:pt x="1905" y="1238250"/>
                      <a:pt x="2858" y="1238250"/>
                    </a:cubicBezTo>
                    <a:lnTo>
                      <a:pt x="2858" y="52388"/>
                    </a:lnTo>
                    <a:close/>
                  </a:path>
                </a:pathLst>
              </a:custGeom>
              <a:solidFill>
                <a:srgbClr val="2B7F99"/>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 name="任意多边形: 形状 18"/>
              <p:cNvSpPr/>
              <p:nvPr/>
            </p:nvSpPr>
            <p:spPr>
              <a:xfrm>
                <a:off x="4093845" y="4070984"/>
                <a:ext cx="270510" cy="246697"/>
              </a:xfrm>
              <a:custGeom>
                <a:avLst/>
                <a:gdLst>
                  <a:gd name="connsiteX0" fmla="*/ 60960 w 270510"/>
                  <a:gd name="connsiteY0" fmla="*/ 244793 h 246697"/>
                  <a:gd name="connsiteX1" fmla="*/ 2858 w 270510"/>
                  <a:gd name="connsiteY1" fmla="*/ 186690 h 246697"/>
                  <a:gd name="connsiteX2" fmla="*/ 2858 w 270510"/>
                  <a:gd name="connsiteY2" fmla="*/ 0 h 246697"/>
                  <a:gd name="connsiteX3" fmla="*/ 0 w 270510"/>
                  <a:gd name="connsiteY3" fmla="*/ 953 h 246697"/>
                  <a:gd name="connsiteX4" fmla="*/ 0 w 270510"/>
                  <a:gd name="connsiteY4" fmla="*/ 188595 h 246697"/>
                  <a:gd name="connsiteX5" fmla="*/ 58103 w 270510"/>
                  <a:gd name="connsiteY5" fmla="*/ 246698 h 246697"/>
                  <a:gd name="connsiteX6" fmla="*/ 270510 w 270510"/>
                  <a:gd name="connsiteY6" fmla="*/ 246698 h 246697"/>
                  <a:gd name="connsiteX7" fmla="*/ 270510 w 270510"/>
                  <a:gd name="connsiteY7" fmla="*/ 244793 h 246697"/>
                  <a:gd name="connsiteX8" fmla="*/ 60960 w 270510"/>
                  <a:gd name="connsiteY8" fmla="*/ 244793 h 24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510" h="246697">
                    <a:moveTo>
                      <a:pt x="60960" y="244793"/>
                    </a:moveTo>
                    <a:cubicBezTo>
                      <a:pt x="29528" y="241935"/>
                      <a:pt x="4762" y="217170"/>
                      <a:pt x="2858" y="186690"/>
                    </a:cubicBezTo>
                    <a:lnTo>
                      <a:pt x="2858" y="0"/>
                    </a:lnTo>
                    <a:cubicBezTo>
                      <a:pt x="1905" y="0"/>
                      <a:pt x="952" y="953"/>
                      <a:pt x="0" y="953"/>
                    </a:cubicBezTo>
                    <a:lnTo>
                      <a:pt x="0" y="188595"/>
                    </a:lnTo>
                    <a:cubicBezTo>
                      <a:pt x="2858" y="219075"/>
                      <a:pt x="26670" y="243840"/>
                      <a:pt x="58103" y="246698"/>
                    </a:cubicBezTo>
                    <a:lnTo>
                      <a:pt x="270510" y="246698"/>
                    </a:lnTo>
                    <a:cubicBezTo>
                      <a:pt x="270510" y="245745"/>
                      <a:pt x="270510" y="245745"/>
                      <a:pt x="270510" y="244793"/>
                    </a:cubicBezTo>
                    <a:lnTo>
                      <a:pt x="60960" y="244793"/>
                    </a:lnTo>
                    <a:close/>
                  </a:path>
                </a:pathLst>
              </a:custGeom>
              <a:solidFill>
                <a:srgbClr val="2F546B"/>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 name="任意多边形: 形状 19"/>
              <p:cNvSpPr/>
              <p:nvPr/>
            </p:nvSpPr>
            <p:spPr>
              <a:xfrm>
                <a:off x="4093845" y="4070984"/>
                <a:ext cx="270510" cy="246697"/>
              </a:xfrm>
              <a:custGeom>
                <a:avLst/>
                <a:gdLst>
                  <a:gd name="connsiteX0" fmla="*/ 60960 w 270510"/>
                  <a:gd name="connsiteY0" fmla="*/ 244793 h 246697"/>
                  <a:gd name="connsiteX1" fmla="*/ 2858 w 270510"/>
                  <a:gd name="connsiteY1" fmla="*/ 186690 h 246697"/>
                  <a:gd name="connsiteX2" fmla="*/ 2858 w 270510"/>
                  <a:gd name="connsiteY2" fmla="*/ 0 h 246697"/>
                  <a:gd name="connsiteX3" fmla="*/ 0 w 270510"/>
                  <a:gd name="connsiteY3" fmla="*/ 953 h 246697"/>
                  <a:gd name="connsiteX4" fmla="*/ 0 w 270510"/>
                  <a:gd name="connsiteY4" fmla="*/ 188595 h 246697"/>
                  <a:gd name="connsiteX5" fmla="*/ 58103 w 270510"/>
                  <a:gd name="connsiteY5" fmla="*/ 246698 h 246697"/>
                  <a:gd name="connsiteX6" fmla="*/ 270510 w 270510"/>
                  <a:gd name="connsiteY6" fmla="*/ 246698 h 246697"/>
                  <a:gd name="connsiteX7" fmla="*/ 270510 w 270510"/>
                  <a:gd name="connsiteY7" fmla="*/ 244793 h 246697"/>
                  <a:gd name="connsiteX8" fmla="*/ 60960 w 270510"/>
                  <a:gd name="connsiteY8" fmla="*/ 244793 h 24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510" h="246697">
                    <a:moveTo>
                      <a:pt x="60960" y="244793"/>
                    </a:moveTo>
                    <a:cubicBezTo>
                      <a:pt x="29528" y="241935"/>
                      <a:pt x="4762" y="217170"/>
                      <a:pt x="2858" y="186690"/>
                    </a:cubicBezTo>
                    <a:lnTo>
                      <a:pt x="2858" y="0"/>
                    </a:lnTo>
                    <a:cubicBezTo>
                      <a:pt x="1905" y="0"/>
                      <a:pt x="952" y="953"/>
                      <a:pt x="0" y="953"/>
                    </a:cubicBezTo>
                    <a:lnTo>
                      <a:pt x="0" y="188595"/>
                    </a:lnTo>
                    <a:cubicBezTo>
                      <a:pt x="2858" y="219075"/>
                      <a:pt x="26670" y="243840"/>
                      <a:pt x="58103" y="246698"/>
                    </a:cubicBezTo>
                    <a:lnTo>
                      <a:pt x="270510" y="246698"/>
                    </a:lnTo>
                    <a:cubicBezTo>
                      <a:pt x="270510" y="245745"/>
                      <a:pt x="270510" y="245745"/>
                      <a:pt x="270510" y="244793"/>
                    </a:cubicBezTo>
                    <a:lnTo>
                      <a:pt x="60960" y="244793"/>
                    </a:lnTo>
                    <a:close/>
                  </a:path>
                </a:pathLst>
              </a:custGeom>
              <a:solidFill>
                <a:srgbClr val="5C64BF">
                  <a:alpha val="42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任意多边形: 形状 20"/>
              <p:cNvSpPr/>
              <p:nvPr/>
            </p:nvSpPr>
            <p:spPr>
              <a:xfrm>
                <a:off x="5360670" y="2537459"/>
                <a:ext cx="2734627" cy="341947"/>
              </a:xfrm>
              <a:custGeom>
                <a:avLst/>
                <a:gdLst>
                  <a:gd name="connsiteX0" fmla="*/ 2673668 w 2734627"/>
                  <a:gd name="connsiteY0" fmla="*/ 953 h 341947"/>
                  <a:gd name="connsiteX1" fmla="*/ 2731770 w 2734627"/>
                  <a:gd name="connsiteY1" fmla="*/ 59055 h 341947"/>
                  <a:gd name="connsiteX2" fmla="*/ 2731770 w 2734627"/>
                  <a:gd name="connsiteY2" fmla="*/ 340995 h 341947"/>
                  <a:gd name="connsiteX3" fmla="*/ 2734628 w 2734627"/>
                  <a:gd name="connsiteY3" fmla="*/ 341948 h 341947"/>
                  <a:gd name="connsiteX4" fmla="*/ 2734628 w 2734627"/>
                  <a:gd name="connsiteY4" fmla="*/ 58103 h 341947"/>
                  <a:gd name="connsiteX5" fmla="*/ 2676525 w 2734627"/>
                  <a:gd name="connsiteY5" fmla="*/ 0 h 341947"/>
                  <a:gd name="connsiteX6" fmla="*/ 0 w 2734627"/>
                  <a:gd name="connsiteY6" fmla="*/ 0 h 341947"/>
                  <a:gd name="connsiteX7" fmla="*/ 0 w 2734627"/>
                  <a:gd name="connsiteY7" fmla="*/ 1905 h 341947"/>
                  <a:gd name="connsiteX8" fmla="*/ 2673668 w 2734627"/>
                  <a:gd name="connsiteY8" fmla="*/ 1905 h 34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4627" h="341947">
                    <a:moveTo>
                      <a:pt x="2673668" y="953"/>
                    </a:moveTo>
                    <a:cubicBezTo>
                      <a:pt x="2705100" y="953"/>
                      <a:pt x="2729865" y="25718"/>
                      <a:pt x="2731770" y="59055"/>
                    </a:cubicBezTo>
                    <a:lnTo>
                      <a:pt x="2731770" y="340995"/>
                    </a:lnTo>
                    <a:cubicBezTo>
                      <a:pt x="2732723" y="340995"/>
                      <a:pt x="2733675" y="340995"/>
                      <a:pt x="2734628" y="341948"/>
                    </a:cubicBezTo>
                    <a:lnTo>
                      <a:pt x="2734628" y="58103"/>
                    </a:lnTo>
                    <a:cubicBezTo>
                      <a:pt x="2732723" y="24765"/>
                      <a:pt x="2707958" y="0"/>
                      <a:pt x="2676525" y="0"/>
                    </a:cubicBezTo>
                    <a:lnTo>
                      <a:pt x="0" y="0"/>
                    </a:lnTo>
                    <a:cubicBezTo>
                      <a:pt x="0" y="953"/>
                      <a:pt x="0" y="953"/>
                      <a:pt x="0" y="1905"/>
                    </a:cubicBezTo>
                    <a:lnTo>
                      <a:pt x="2673668" y="1905"/>
                    </a:lnTo>
                    <a:close/>
                  </a:path>
                </a:pathLst>
              </a:custGeom>
              <a:no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 name="任意多边形: 形状 21"/>
              <p:cNvSpPr/>
              <p:nvPr/>
            </p:nvSpPr>
            <p:spPr>
              <a:xfrm>
                <a:off x="8092440" y="2878454"/>
                <a:ext cx="2857" cy="412432"/>
              </a:xfrm>
              <a:custGeom>
                <a:avLst/>
                <a:gdLst>
                  <a:gd name="connsiteX0" fmla="*/ 0 w 2857"/>
                  <a:gd name="connsiteY0" fmla="*/ 412433 h 412432"/>
                  <a:gd name="connsiteX1" fmla="*/ 2857 w 2857"/>
                  <a:gd name="connsiteY1" fmla="*/ 410528 h 412432"/>
                  <a:gd name="connsiteX2" fmla="*/ 2857 w 2857"/>
                  <a:gd name="connsiteY2" fmla="*/ 952 h 412432"/>
                  <a:gd name="connsiteX3" fmla="*/ 0 w 2857"/>
                  <a:gd name="connsiteY3" fmla="*/ 0 h 412432"/>
                  <a:gd name="connsiteX4" fmla="*/ 0 w 2857"/>
                  <a:gd name="connsiteY4" fmla="*/ 412433 h 412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 h="412432">
                    <a:moveTo>
                      <a:pt x="0" y="412433"/>
                    </a:moveTo>
                    <a:cubicBezTo>
                      <a:pt x="953" y="411480"/>
                      <a:pt x="1905" y="411480"/>
                      <a:pt x="2857" y="410528"/>
                    </a:cubicBezTo>
                    <a:lnTo>
                      <a:pt x="2857" y="952"/>
                    </a:lnTo>
                    <a:cubicBezTo>
                      <a:pt x="1905" y="952"/>
                      <a:pt x="953" y="952"/>
                      <a:pt x="0" y="0"/>
                    </a:cubicBezTo>
                    <a:lnTo>
                      <a:pt x="0" y="412433"/>
                    </a:lnTo>
                    <a:close/>
                  </a:path>
                </a:pathLst>
              </a:custGeom>
              <a:solidFill>
                <a:srgbClr val="2B7F99"/>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 name="任意多边形: 形状 22"/>
              <p:cNvSpPr/>
              <p:nvPr/>
            </p:nvSpPr>
            <p:spPr>
              <a:xfrm>
                <a:off x="8058150" y="3815714"/>
                <a:ext cx="38100" cy="494347"/>
              </a:xfrm>
              <a:custGeom>
                <a:avLst/>
                <a:gdLst>
                  <a:gd name="connsiteX0" fmla="*/ 34290 w 38100"/>
                  <a:gd name="connsiteY0" fmla="*/ 442913 h 494347"/>
                  <a:gd name="connsiteX1" fmla="*/ 0 w 38100"/>
                  <a:gd name="connsiteY1" fmla="*/ 494347 h 494347"/>
                  <a:gd name="connsiteX2" fmla="*/ 38100 w 38100"/>
                  <a:gd name="connsiteY2" fmla="*/ 441007 h 494347"/>
                  <a:gd name="connsiteX3" fmla="*/ 38100 w 38100"/>
                  <a:gd name="connsiteY3" fmla="*/ 1905 h 494347"/>
                  <a:gd name="connsiteX4" fmla="*/ 35243 w 38100"/>
                  <a:gd name="connsiteY4" fmla="*/ 0 h 494347"/>
                  <a:gd name="connsiteX5" fmla="*/ 35243 w 38100"/>
                  <a:gd name="connsiteY5" fmla="*/ 442913 h 494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494347">
                    <a:moveTo>
                      <a:pt x="34290" y="442913"/>
                    </a:moveTo>
                    <a:cubicBezTo>
                      <a:pt x="33338" y="465772"/>
                      <a:pt x="19050" y="484822"/>
                      <a:pt x="0" y="494347"/>
                    </a:cubicBezTo>
                    <a:cubicBezTo>
                      <a:pt x="20955" y="484822"/>
                      <a:pt x="36195" y="464820"/>
                      <a:pt x="38100" y="441007"/>
                    </a:cubicBezTo>
                    <a:lnTo>
                      <a:pt x="38100" y="1905"/>
                    </a:lnTo>
                    <a:cubicBezTo>
                      <a:pt x="37147" y="952"/>
                      <a:pt x="36195" y="952"/>
                      <a:pt x="35243" y="0"/>
                    </a:cubicBezTo>
                    <a:lnTo>
                      <a:pt x="35243" y="442913"/>
                    </a:lnTo>
                    <a:close/>
                  </a:path>
                </a:pathLst>
              </a:custGeom>
              <a:solidFill>
                <a:srgbClr val="2B7F99"/>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任意多边形: 形状 23"/>
              <p:cNvSpPr/>
              <p:nvPr/>
            </p:nvSpPr>
            <p:spPr>
              <a:xfrm>
                <a:off x="7251443" y="2679221"/>
                <a:ext cx="168692" cy="168913"/>
              </a:xfrm>
              <a:custGeom>
                <a:avLst/>
                <a:gdLst>
                  <a:gd name="connsiteX0" fmla="*/ 892 w 168692"/>
                  <a:gd name="connsiteY0" fmla="*/ 71598 h 168913"/>
                  <a:gd name="connsiteX1" fmla="*/ 97094 w 168692"/>
                  <a:gd name="connsiteY1" fmla="*/ 1113 h 168913"/>
                  <a:gd name="connsiteX2" fmla="*/ 167579 w 168692"/>
                  <a:gd name="connsiteY2" fmla="*/ 97315 h 168913"/>
                  <a:gd name="connsiteX3" fmla="*/ 71377 w 168692"/>
                  <a:gd name="connsiteY3" fmla="*/ 167800 h 168913"/>
                  <a:gd name="connsiteX4" fmla="*/ 892 w 168692"/>
                  <a:gd name="connsiteY4" fmla="*/ 71598 h 168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692" h="168913">
                    <a:moveTo>
                      <a:pt x="892" y="71598"/>
                    </a:moveTo>
                    <a:cubicBezTo>
                      <a:pt x="7559" y="25878"/>
                      <a:pt x="51374" y="-6507"/>
                      <a:pt x="97094" y="1113"/>
                    </a:cubicBezTo>
                    <a:cubicBezTo>
                      <a:pt x="142814" y="7780"/>
                      <a:pt x="175199" y="51595"/>
                      <a:pt x="167579" y="97315"/>
                    </a:cubicBezTo>
                    <a:cubicBezTo>
                      <a:pt x="160912" y="143035"/>
                      <a:pt x="117097" y="175420"/>
                      <a:pt x="71377" y="167800"/>
                    </a:cubicBezTo>
                    <a:cubicBezTo>
                      <a:pt x="25657" y="160180"/>
                      <a:pt x="-5776" y="117318"/>
                      <a:pt x="892" y="71598"/>
                    </a:cubicBezTo>
                    <a:close/>
                  </a:path>
                </a:pathLst>
              </a:custGeom>
              <a:solidFill>
                <a:srgbClr val="2F546B"/>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 name="任意多边形: 形状 24"/>
              <p:cNvSpPr/>
              <p:nvPr/>
            </p:nvSpPr>
            <p:spPr>
              <a:xfrm>
                <a:off x="6477657" y="2857062"/>
                <a:ext cx="1614782" cy="1459667"/>
              </a:xfrm>
              <a:custGeom>
                <a:avLst/>
                <a:gdLst>
                  <a:gd name="connsiteX0" fmla="*/ 1614782 w 1614782"/>
                  <a:gd name="connsiteY0" fmla="*/ 1401565 h 1459667"/>
                  <a:gd name="connsiteX1" fmla="*/ 1614782 w 1614782"/>
                  <a:gd name="connsiteY1" fmla="*/ 959605 h 1459667"/>
                  <a:gd name="connsiteX2" fmla="*/ 1457620 w 1614782"/>
                  <a:gd name="connsiteY2" fmla="*/ 670998 h 1459667"/>
                  <a:gd name="connsiteX3" fmla="*/ 1614782 w 1614782"/>
                  <a:gd name="connsiteY3" fmla="*/ 433825 h 1459667"/>
                  <a:gd name="connsiteX4" fmla="*/ 1614782 w 1614782"/>
                  <a:gd name="connsiteY4" fmla="*/ 22345 h 1459667"/>
                  <a:gd name="connsiteX5" fmla="*/ 1573825 w 1614782"/>
                  <a:gd name="connsiteY5" fmla="*/ 15677 h 1459667"/>
                  <a:gd name="connsiteX6" fmla="*/ 15535 w 1614782"/>
                  <a:gd name="connsiteY6" fmla="*/ 1163440 h 1459667"/>
                  <a:gd name="connsiteX7" fmla="*/ 3152 w 1614782"/>
                  <a:gd name="connsiteY7" fmla="*/ 1459668 h 1459667"/>
                  <a:gd name="connsiteX8" fmla="*/ 1560490 w 1614782"/>
                  <a:gd name="connsiteY8" fmla="*/ 1459668 h 1459667"/>
                  <a:gd name="connsiteX9" fmla="*/ 1580492 w 1614782"/>
                  <a:gd name="connsiteY9" fmla="*/ 1453953 h 1459667"/>
                  <a:gd name="connsiteX10" fmla="*/ 1614782 w 1614782"/>
                  <a:gd name="connsiteY10" fmla="*/ 1401565 h 1459667"/>
                  <a:gd name="connsiteX11" fmla="*/ 1316650 w 1614782"/>
                  <a:gd name="connsiteY11" fmla="*/ 1262500 h 1459667"/>
                  <a:gd name="connsiteX12" fmla="*/ 1235687 w 1614782"/>
                  <a:gd name="connsiteY12" fmla="*/ 1187253 h 1459667"/>
                  <a:gd name="connsiteX13" fmla="*/ 1194730 w 1614782"/>
                  <a:gd name="connsiteY13" fmla="*/ 1228210 h 1459667"/>
                  <a:gd name="connsiteX14" fmla="*/ 1153772 w 1614782"/>
                  <a:gd name="connsiteY14" fmla="*/ 1060570 h 1459667"/>
                  <a:gd name="connsiteX15" fmla="*/ 1327127 w 1614782"/>
                  <a:gd name="connsiteY15" fmla="*/ 1083430 h 1459667"/>
                  <a:gd name="connsiteX16" fmla="*/ 1286170 w 1614782"/>
                  <a:gd name="connsiteY16" fmla="*/ 1130103 h 1459667"/>
                  <a:gd name="connsiteX17" fmla="*/ 1367132 w 1614782"/>
                  <a:gd name="connsiteY17" fmla="*/ 1205350 h 1459667"/>
                  <a:gd name="connsiteX18" fmla="*/ 1316650 w 1614782"/>
                  <a:gd name="connsiteY18" fmla="*/ 1262500 h 145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4782" h="1459667">
                    <a:moveTo>
                      <a:pt x="1614782" y="1401565"/>
                    </a:moveTo>
                    <a:lnTo>
                      <a:pt x="1614782" y="959605"/>
                    </a:lnTo>
                    <a:cubicBezTo>
                      <a:pt x="1512865" y="905313"/>
                      <a:pt x="1447142" y="793870"/>
                      <a:pt x="1457620" y="670998"/>
                    </a:cubicBezTo>
                    <a:cubicBezTo>
                      <a:pt x="1467145" y="566223"/>
                      <a:pt x="1529057" y="479545"/>
                      <a:pt x="1614782" y="433825"/>
                    </a:cubicBezTo>
                    <a:lnTo>
                      <a:pt x="1614782" y="22345"/>
                    </a:lnTo>
                    <a:cubicBezTo>
                      <a:pt x="1601447" y="19487"/>
                      <a:pt x="1587160" y="17582"/>
                      <a:pt x="1573825" y="15677"/>
                    </a:cubicBezTo>
                    <a:cubicBezTo>
                      <a:pt x="827065" y="-97670"/>
                      <a:pt x="128882" y="415727"/>
                      <a:pt x="15535" y="1163440"/>
                    </a:cubicBezTo>
                    <a:cubicBezTo>
                      <a:pt x="295" y="1263453"/>
                      <a:pt x="-3515" y="1362513"/>
                      <a:pt x="3152" y="1459668"/>
                    </a:cubicBezTo>
                    <a:lnTo>
                      <a:pt x="1560490" y="1459668"/>
                    </a:lnTo>
                    <a:cubicBezTo>
                      <a:pt x="1568110" y="1458715"/>
                      <a:pt x="1574777" y="1456810"/>
                      <a:pt x="1580492" y="1453953"/>
                    </a:cubicBezTo>
                    <a:cubicBezTo>
                      <a:pt x="1600495" y="1443475"/>
                      <a:pt x="1613830" y="1424425"/>
                      <a:pt x="1614782" y="1401565"/>
                    </a:cubicBezTo>
                    <a:close/>
                    <a:moveTo>
                      <a:pt x="1316650" y="1262500"/>
                    </a:moveTo>
                    <a:lnTo>
                      <a:pt x="1235687" y="1187253"/>
                    </a:lnTo>
                    <a:lnTo>
                      <a:pt x="1194730" y="1228210"/>
                    </a:lnTo>
                    <a:lnTo>
                      <a:pt x="1153772" y="1060570"/>
                    </a:lnTo>
                    <a:lnTo>
                      <a:pt x="1327127" y="1083430"/>
                    </a:lnTo>
                    <a:lnTo>
                      <a:pt x="1286170" y="1130103"/>
                    </a:lnTo>
                    <a:lnTo>
                      <a:pt x="1367132" y="1205350"/>
                    </a:lnTo>
                    <a:lnTo>
                      <a:pt x="1316650" y="1262500"/>
                    </a:lnTo>
                    <a:close/>
                  </a:path>
                </a:pathLst>
              </a:custGeom>
              <a:solidFill>
                <a:srgbClr val="2B7F99"/>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任意多边形: 形状 25"/>
              <p:cNvSpPr/>
              <p:nvPr/>
            </p:nvSpPr>
            <p:spPr>
              <a:xfrm>
                <a:off x="6477657" y="2857063"/>
                <a:ext cx="1614782" cy="1459668"/>
              </a:xfrm>
              <a:custGeom>
                <a:avLst/>
                <a:gdLst>
                  <a:gd name="connsiteX0" fmla="*/ 1614782 w 1614782"/>
                  <a:gd name="connsiteY0" fmla="*/ 1401565 h 1459667"/>
                  <a:gd name="connsiteX1" fmla="*/ 1614782 w 1614782"/>
                  <a:gd name="connsiteY1" fmla="*/ 959605 h 1459667"/>
                  <a:gd name="connsiteX2" fmla="*/ 1457620 w 1614782"/>
                  <a:gd name="connsiteY2" fmla="*/ 670998 h 1459667"/>
                  <a:gd name="connsiteX3" fmla="*/ 1614782 w 1614782"/>
                  <a:gd name="connsiteY3" fmla="*/ 433825 h 1459667"/>
                  <a:gd name="connsiteX4" fmla="*/ 1614782 w 1614782"/>
                  <a:gd name="connsiteY4" fmla="*/ 22345 h 1459667"/>
                  <a:gd name="connsiteX5" fmla="*/ 1573825 w 1614782"/>
                  <a:gd name="connsiteY5" fmla="*/ 15677 h 1459667"/>
                  <a:gd name="connsiteX6" fmla="*/ 15535 w 1614782"/>
                  <a:gd name="connsiteY6" fmla="*/ 1163440 h 1459667"/>
                  <a:gd name="connsiteX7" fmla="*/ 3152 w 1614782"/>
                  <a:gd name="connsiteY7" fmla="*/ 1459668 h 1459667"/>
                  <a:gd name="connsiteX8" fmla="*/ 1560490 w 1614782"/>
                  <a:gd name="connsiteY8" fmla="*/ 1459668 h 1459667"/>
                  <a:gd name="connsiteX9" fmla="*/ 1580492 w 1614782"/>
                  <a:gd name="connsiteY9" fmla="*/ 1453953 h 1459667"/>
                  <a:gd name="connsiteX10" fmla="*/ 1614782 w 1614782"/>
                  <a:gd name="connsiteY10" fmla="*/ 1401565 h 1459667"/>
                  <a:gd name="connsiteX11" fmla="*/ 1316650 w 1614782"/>
                  <a:gd name="connsiteY11" fmla="*/ 1262500 h 1459667"/>
                  <a:gd name="connsiteX12" fmla="*/ 1235687 w 1614782"/>
                  <a:gd name="connsiteY12" fmla="*/ 1187253 h 1459667"/>
                  <a:gd name="connsiteX13" fmla="*/ 1194730 w 1614782"/>
                  <a:gd name="connsiteY13" fmla="*/ 1228210 h 1459667"/>
                  <a:gd name="connsiteX14" fmla="*/ 1153772 w 1614782"/>
                  <a:gd name="connsiteY14" fmla="*/ 1060570 h 1459667"/>
                  <a:gd name="connsiteX15" fmla="*/ 1327127 w 1614782"/>
                  <a:gd name="connsiteY15" fmla="*/ 1083430 h 1459667"/>
                  <a:gd name="connsiteX16" fmla="*/ 1286170 w 1614782"/>
                  <a:gd name="connsiteY16" fmla="*/ 1130103 h 1459667"/>
                  <a:gd name="connsiteX17" fmla="*/ 1367132 w 1614782"/>
                  <a:gd name="connsiteY17" fmla="*/ 1205350 h 1459667"/>
                  <a:gd name="connsiteX18" fmla="*/ 1316650 w 1614782"/>
                  <a:gd name="connsiteY18" fmla="*/ 1262500 h 1459667"/>
                  <a:gd name="connsiteX0-1" fmla="*/ 1614782 w 1614782"/>
                  <a:gd name="connsiteY0-2" fmla="*/ 1401565 h 1459668"/>
                  <a:gd name="connsiteX1-3" fmla="*/ 1614782 w 1614782"/>
                  <a:gd name="connsiteY1-4" fmla="*/ 959605 h 1459668"/>
                  <a:gd name="connsiteX2-5" fmla="*/ 1457620 w 1614782"/>
                  <a:gd name="connsiteY2-6" fmla="*/ 670998 h 1459668"/>
                  <a:gd name="connsiteX3-7" fmla="*/ 1614782 w 1614782"/>
                  <a:gd name="connsiteY3-8" fmla="*/ 433825 h 1459668"/>
                  <a:gd name="connsiteX4-9" fmla="*/ 1614782 w 1614782"/>
                  <a:gd name="connsiteY4-10" fmla="*/ 22345 h 1459668"/>
                  <a:gd name="connsiteX5-11" fmla="*/ 1573825 w 1614782"/>
                  <a:gd name="connsiteY5-12" fmla="*/ 15677 h 1459668"/>
                  <a:gd name="connsiteX6-13" fmla="*/ 15535 w 1614782"/>
                  <a:gd name="connsiteY6-14" fmla="*/ 1163440 h 1459668"/>
                  <a:gd name="connsiteX7-15" fmla="*/ 3152 w 1614782"/>
                  <a:gd name="connsiteY7-16" fmla="*/ 1459668 h 1459668"/>
                  <a:gd name="connsiteX8-17" fmla="*/ 1560490 w 1614782"/>
                  <a:gd name="connsiteY8-18" fmla="*/ 1459668 h 1459668"/>
                  <a:gd name="connsiteX9-19" fmla="*/ 1580492 w 1614782"/>
                  <a:gd name="connsiteY9-20" fmla="*/ 1453953 h 1459668"/>
                  <a:gd name="connsiteX10-21" fmla="*/ 1614782 w 1614782"/>
                  <a:gd name="connsiteY10-22" fmla="*/ 1401565 h 1459668"/>
                  <a:gd name="connsiteX11-23" fmla="*/ 1316650 w 1614782"/>
                  <a:gd name="connsiteY11-24" fmla="*/ 1262500 h 1459668"/>
                  <a:gd name="connsiteX12-25" fmla="*/ 1235687 w 1614782"/>
                  <a:gd name="connsiteY12-26" fmla="*/ 1187253 h 1459668"/>
                  <a:gd name="connsiteX13-27" fmla="*/ 1194730 w 1614782"/>
                  <a:gd name="connsiteY13-28" fmla="*/ 1228210 h 1459668"/>
                  <a:gd name="connsiteX14-29" fmla="*/ 1153772 w 1614782"/>
                  <a:gd name="connsiteY14-30" fmla="*/ 1060570 h 1459668"/>
                  <a:gd name="connsiteX15-31" fmla="*/ 1286170 w 1614782"/>
                  <a:gd name="connsiteY15-32" fmla="*/ 1130103 h 1459668"/>
                  <a:gd name="connsiteX16-33" fmla="*/ 1367132 w 1614782"/>
                  <a:gd name="connsiteY16-34" fmla="*/ 1205350 h 1459668"/>
                  <a:gd name="connsiteX17-35" fmla="*/ 1316650 w 1614782"/>
                  <a:gd name="connsiteY17-36" fmla="*/ 1262500 h 1459668"/>
                  <a:gd name="connsiteX0-37" fmla="*/ 1614782 w 1614782"/>
                  <a:gd name="connsiteY0-38" fmla="*/ 1401565 h 1459668"/>
                  <a:gd name="connsiteX1-39" fmla="*/ 1614782 w 1614782"/>
                  <a:gd name="connsiteY1-40" fmla="*/ 959605 h 1459668"/>
                  <a:gd name="connsiteX2-41" fmla="*/ 1457620 w 1614782"/>
                  <a:gd name="connsiteY2-42" fmla="*/ 670998 h 1459668"/>
                  <a:gd name="connsiteX3-43" fmla="*/ 1614782 w 1614782"/>
                  <a:gd name="connsiteY3-44" fmla="*/ 433825 h 1459668"/>
                  <a:gd name="connsiteX4-45" fmla="*/ 1614782 w 1614782"/>
                  <a:gd name="connsiteY4-46" fmla="*/ 22345 h 1459668"/>
                  <a:gd name="connsiteX5-47" fmla="*/ 1573825 w 1614782"/>
                  <a:gd name="connsiteY5-48" fmla="*/ 15677 h 1459668"/>
                  <a:gd name="connsiteX6-49" fmla="*/ 15535 w 1614782"/>
                  <a:gd name="connsiteY6-50" fmla="*/ 1163440 h 1459668"/>
                  <a:gd name="connsiteX7-51" fmla="*/ 3152 w 1614782"/>
                  <a:gd name="connsiteY7-52" fmla="*/ 1459668 h 1459668"/>
                  <a:gd name="connsiteX8-53" fmla="*/ 1560490 w 1614782"/>
                  <a:gd name="connsiteY8-54" fmla="*/ 1459668 h 1459668"/>
                  <a:gd name="connsiteX9-55" fmla="*/ 1580492 w 1614782"/>
                  <a:gd name="connsiteY9-56" fmla="*/ 1453953 h 1459668"/>
                  <a:gd name="connsiteX10-57" fmla="*/ 1614782 w 1614782"/>
                  <a:gd name="connsiteY10-58" fmla="*/ 1401565 h 1459668"/>
                  <a:gd name="connsiteX11-59" fmla="*/ 1316650 w 1614782"/>
                  <a:gd name="connsiteY11-60" fmla="*/ 1262500 h 1459668"/>
                  <a:gd name="connsiteX12-61" fmla="*/ 1235687 w 1614782"/>
                  <a:gd name="connsiteY12-62" fmla="*/ 1187253 h 1459668"/>
                  <a:gd name="connsiteX13-63" fmla="*/ 1194730 w 1614782"/>
                  <a:gd name="connsiteY13-64" fmla="*/ 1228210 h 1459668"/>
                  <a:gd name="connsiteX14-65" fmla="*/ 1286170 w 1614782"/>
                  <a:gd name="connsiteY14-66" fmla="*/ 1130103 h 1459668"/>
                  <a:gd name="connsiteX15-67" fmla="*/ 1367132 w 1614782"/>
                  <a:gd name="connsiteY15-68" fmla="*/ 1205350 h 1459668"/>
                  <a:gd name="connsiteX16-69" fmla="*/ 1316650 w 1614782"/>
                  <a:gd name="connsiteY16-70" fmla="*/ 1262500 h 1459668"/>
                  <a:gd name="connsiteX0-71" fmla="*/ 1614782 w 1614782"/>
                  <a:gd name="connsiteY0-72" fmla="*/ 1401565 h 1459668"/>
                  <a:gd name="connsiteX1-73" fmla="*/ 1614782 w 1614782"/>
                  <a:gd name="connsiteY1-74" fmla="*/ 959605 h 1459668"/>
                  <a:gd name="connsiteX2-75" fmla="*/ 1457620 w 1614782"/>
                  <a:gd name="connsiteY2-76" fmla="*/ 670998 h 1459668"/>
                  <a:gd name="connsiteX3-77" fmla="*/ 1614782 w 1614782"/>
                  <a:gd name="connsiteY3-78" fmla="*/ 433825 h 1459668"/>
                  <a:gd name="connsiteX4-79" fmla="*/ 1614782 w 1614782"/>
                  <a:gd name="connsiteY4-80" fmla="*/ 22345 h 1459668"/>
                  <a:gd name="connsiteX5-81" fmla="*/ 1573825 w 1614782"/>
                  <a:gd name="connsiteY5-82" fmla="*/ 15677 h 1459668"/>
                  <a:gd name="connsiteX6-83" fmla="*/ 15535 w 1614782"/>
                  <a:gd name="connsiteY6-84" fmla="*/ 1163440 h 1459668"/>
                  <a:gd name="connsiteX7-85" fmla="*/ 3152 w 1614782"/>
                  <a:gd name="connsiteY7-86" fmla="*/ 1459668 h 1459668"/>
                  <a:gd name="connsiteX8-87" fmla="*/ 1560490 w 1614782"/>
                  <a:gd name="connsiteY8-88" fmla="*/ 1459668 h 1459668"/>
                  <a:gd name="connsiteX9-89" fmla="*/ 1580492 w 1614782"/>
                  <a:gd name="connsiteY9-90" fmla="*/ 1453953 h 1459668"/>
                  <a:gd name="connsiteX10-91" fmla="*/ 1614782 w 1614782"/>
                  <a:gd name="connsiteY10-92" fmla="*/ 1401565 h 1459668"/>
                  <a:gd name="connsiteX11-93" fmla="*/ 1316650 w 1614782"/>
                  <a:gd name="connsiteY11-94" fmla="*/ 1262500 h 1459668"/>
                  <a:gd name="connsiteX12-95" fmla="*/ 1235687 w 1614782"/>
                  <a:gd name="connsiteY12-96" fmla="*/ 1187253 h 1459668"/>
                  <a:gd name="connsiteX13-97" fmla="*/ 1286170 w 1614782"/>
                  <a:gd name="connsiteY13-98" fmla="*/ 1130103 h 1459668"/>
                  <a:gd name="connsiteX14-99" fmla="*/ 1367132 w 1614782"/>
                  <a:gd name="connsiteY14-100" fmla="*/ 1205350 h 1459668"/>
                  <a:gd name="connsiteX15-101" fmla="*/ 1316650 w 1614782"/>
                  <a:gd name="connsiteY15-102" fmla="*/ 1262500 h 1459668"/>
                  <a:gd name="connsiteX0-103" fmla="*/ 1614782 w 1614782"/>
                  <a:gd name="connsiteY0-104" fmla="*/ 1401565 h 1459668"/>
                  <a:gd name="connsiteX1-105" fmla="*/ 1614782 w 1614782"/>
                  <a:gd name="connsiteY1-106" fmla="*/ 959605 h 1459668"/>
                  <a:gd name="connsiteX2-107" fmla="*/ 1457620 w 1614782"/>
                  <a:gd name="connsiteY2-108" fmla="*/ 670998 h 1459668"/>
                  <a:gd name="connsiteX3-109" fmla="*/ 1614782 w 1614782"/>
                  <a:gd name="connsiteY3-110" fmla="*/ 433825 h 1459668"/>
                  <a:gd name="connsiteX4-111" fmla="*/ 1614782 w 1614782"/>
                  <a:gd name="connsiteY4-112" fmla="*/ 22345 h 1459668"/>
                  <a:gd name="connsiteX5-113" fmla="*/ 1573825 w 1614782"/>
                  <a:gd name="connsiteY5-114" fmla="*/ 15677 h 1459668"/>
                  <a:gd name="connsiteX6-115" fmla="*/ 15535 w 1614782"/>
                  <a:gd name="connsiteY6-116" fmla="*/ 1163440 h 1459668"/>
                  <a:gd name="connsiteX7-117" fmla="*/ 3152 w 1614782"/>
                  <a:gd name="connsiteY7-118" fmla="*/ 1459668 h 1459668"/>
                  <a:gd name="connsiteX8-119" fmla="*/ 1560490 w 1614782"/>
                  <a:gd name="connsiteY8-120" fmla="*/ 1459668 h 1459668"/>
                  <a:gd name="connsiteX9-121" fmla="*/ 1580492 w 1614782"/>
                  <a:gd name="connsiteY9-122" fmla="*/ 1453953 h 1459668"/>
                  <a:gd name="connsiteX10-123" fmla="*/ 1614782 w 1614782"/>
                  <a:gd name="connsiteY10-124" fmla="*/ 1401565 h 1459668"/>
                  <a:gd name="connsiteX11-125" fmla="*/ 1316650 w 1614782"/>
                  <a:gd name="connsiteY11-126" fmla="*/ 1262500 h 1459668"/>
                  <a:gd name="connsiteX12-127" fmla="*/ 1235687 w 1614782"/>
                  <a:gd name="connsiteY12-128" fmla="*/ 1187253 h 1459668"/>
                  <a:gd name="connsiteX13-129" fmla="*/ 1367132 w 1614782"/>
                  <a:gd name="connsiteY13-130" fmla="*/ 1205350 h 1459668"/>
                  <a:gd name="connsiteX14-131" fmla="*/ 1316650 w 1614782"/>
                  <a:gd name="connsiteY14-132" fmla="*/ 1262500 h 1459668"/>
                  <a:gd name="connsiteX0-133" fmla="*/ 1614782 w 1614782"/>
                  <a:gd name="connsiteY0-134" fmla="*/ 1401565 h 1459668"/>
                  <a:gd name="connsiteX1-135" fmla="*/ 1614782 w 1614782"/>
                  <a:gd name="connsiteY1-136" fmla="*/ 959605 h 1459668"/>
                  <a:gd name="connsiteX2-137" fmla="*/ 1457620 w 1614782"/>
                  <a:gd name="connsiteY2-138" fmla="*/ 670998 h 1459668"/>
                  <a:gd name="connsiteX3-139" fmla="*/ 1614782 w 1614782"/>
                  <a:gd name="connsiteY3-140" fmla="*/ 433825 h 1459668"/>
                  <a:gd name="connsiteX4-141" fmla="*/ 1614782 w 1614782"/>
                  <a:gd name="connsiteY4-142" fmla="*/ 22345 h 1459668"/>
                  <a:gd name="connsiteX5-143" fmla="*/ 1573825 w 1614782"/>
                  <a:gd name="connsiteY5-144" fmla="*/ 15677 h 1459668"/>
                  <a:gd name="connsiteX6-145" fmla="*/ 15535 w 1614782"/>
                  <a:gd name="connsiteY6-146" fmla="*/ 1163440 h 1459668"/>
                  <a:gd name="connsiteX7-147" fmla="*/ 3152 w 1614782"/>
                  <a:gd name="connsiteY7-148" fmla="*/ 1459668 h 1459668"/>
                  <a:gd name="connsiteX8-149" fmla="*/ 1560490 w 1614782"/>
                  <a:gd name="connsiteY8-150" fmla="*/ 1459668 h 1459668"/>
                  <a:gd name="connsiteX9-151" fmla="*/ 1580492 w 1614782"/>
                  <a:gd name="connsiteY9-152" fmla="*/ 1453953 h 1459668"/>
                  <a:gd name="connsiteX10-153" fmla="*/ 1614782 w 1614782"/>
                  <a:gd name="connsiteY10-154" fmla="*/ 1401565 h 1459668"/>
                  <a:gd name="connsiteX11-155" fmla="*/ 1316650 w 1614782"/>
                  <a:gd name="connsiteY11-156" fmla="*/ 1262500 h 1459668"/>
                  <a:gd name="connsiteX12-157" fmla="*/ 1235687 w 1614782"/>
                  <a:gd name="connsiteY12-158" fmla="*/ 1187253 h 1459668"/>
                  <a:gd name="connsiteX13-159" fmla="*/ 1316650 w 1614782"/>
                  <a:gd name="connsiteY13-160" fmla="*/ 1262500 h 1459668"/>
                  <a:gd name="connsiteX0-161" fmla="*/ 1614782 w 1614782"/>
                  <a:gd name="connsiteY0-162" fmla="*/ 1401565 h 1459668"/>
                  <a:gd name="connsiteX1-163" fmla="*/ 1614782 w 1614782"/>
                  <a:gd name="connsiteY1-164" fmla="*/ 959605 h 1459668"/>
                  <a:gd name="connsiteX2-165" fmla="*/ 1457620 w 1614782"/>
                  <a:gd name="connsiteY2-166" fmla="*/ 670998 h 1459668"/>
                  <a:gd name="connsiteX3-167" fmla="*/ 1614782 w 1614782"/>
                  <a:gd name="connsiteY3-168" fmla="*/ 433825 h 1459668"/>
                  <a:gd name="connsiteX4-169" fmla="*/ 1614782 w 1614782"/>
                  <a:gd name="connsiteY4-170" fmla="*/ 22345 h 1459668"/>
                  <a:gd name="connsiteX5-171" fmla="*/ 1573825 w 1614782"/>
                  <a:gd name="connsiteY5-172" fmla="*/ 15677 h 1459668"/>
                  <a:gd name="connsiteX6-173" fmla="*/ 15535 w 1614782"/>
                  <a:gd name="connsiteY6-174" fmla="*/ 1163440 h 1459668"/>
                  <a:gd name="connsiteX7-175" fmla="*/ 3152 w 1614782"/>
                  <a:gd name="connsiteY7-176" fmla="*/ 1459668 h 1459668"/>
                  <a:gd name="connsiteX8-177" fmla="*/ 1560490 w 1614782"/>
                  <a:gd name="connsiteY8-178" fmla="*/ 1459668 h 1459668"/>
                  <a:gd name="connsiteX9-179" fmla="*/ 1580492 w 1614782"/>
                  <a:gd name="connsiteY9-180" fmla="*/ 1453953 h 1459668"/>
                  <a:gd name="connsiteX10-181" fmla="*/ 1614782 w 1614782"/>
                  <a:gd name="connsiteY10-182" fmla="*/ 1401565 h 14596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614782" h="1459668">
                    <a:moveTo>
                      <a:pt x="1614782" y="1401565"/>
                    </a:moveTo>
                    <a:lnTo>
                      <a:pt x="1614782" y="959605"/>
                    </a:lnTo>
                    <a:cubicBezTo>
                      <a:pt x="1512865" y="905313"/>
                      <a:pt x="1447142" y="793870"/>
                      <a:pt x="1457620" y="670998"/>
                    </a:cubicBezTo>
                    <a:cubicBezTo>
                      <a:pt x="1467145" y="566223"/>
                      <a:pt x="1529057" y="479545"/>
                      <a:pt x="1614782" y="433825"/>
                    </a:cubicBezTo>
                    <a:lnTo>
                      <a:pt x="1614782" y="22345"/>
                    </a:lnTo>
                    <a:cubicBezTo>
                      <a:pt x="1601447" y="19487"/>
                      <a:pt x="1587160" y="17582"/>
                      <a:pt x="1573825" y="15677"/>
                    </a:cubicBezTo>
                    <a:cubicBezTo>
                      <a:pt x="827065" y="-97670"/>
                      <a:pt x="128882" y="415727"/>
                      <a:pt x="15535" y="1163440"/>
                    </a:cubicBezTo>
                    <a:cubicBezTo>
                      <a:pt x="295" y="1263453"/>
                      <a:pt x="-3515" y="1362513"/>
                      <a:pt x="3152" y="1459668"/>
                    </a:cubicBezTo>
                    <a:lnTo>
                      <a:pt x="1560490" y="1459668"/>
                    </a:lnTo>
                    <a:cubicBezTo>
                      <a:pt x="1568110" y="1458715"/>
                      <a:pt x="1574777" y="1456810"/>
                      <a:pt x="1580492" y="1453953"/>
                    </a:cubicBezTo>
                    <a:cubicBezTo>
                      <a:pt x="1600495" y="1443475"/>
                      <a:pt x="1613830" y="1424425"/>
                      <a:pt x="1614782" y="1401565"/>
                    </a:cubicBezTo>
                    <a:close/>
                  </a:path>
                </a:pathLst>
              </a:custGeom>
              <a:gradFill flip="none" rotWithShape="1">
                <a:gsLst>
                  <a:gs pos="0">
                    <a:srgbClr val="2B7F99">
                      <a:shade val="30000"/>
                      <a:satMod val="115000"/>
                    </a:srgbClr>
                  </a:gs>
                  <a:gs pos="50000">
                    <a:srgbClr val="2B7F99">
                      <a:shade val="67500"/>
                      <a:satMod val="115000"/>
                    </a:srgbClr>
                  </a:gs>
                  <a:gs pos="100000">
                    <a:srgbClr val="2B7F99">
                      <a:shade val="100000"/>
                      <a:satMod val="115000"/>
                    </a:srgbClr>
                  </a:gs>
                </a:gsLst>
                <a:lin ang="16200000" scaled="1"/>
                <a:tileRect/>
              </a:gra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30" name="任意多边形: 形状 26"/>
              <p:cNvSpPr/>
              <p:nvPr/>
            </p:nvSpPr>
            <p:spPr>
              <a:xfrm>
                <a:off x="4130039" y="2536507"/>
                <a:ext cx="1230630" cy="5714"/>
              </a:xfrm>
              <a:custGeom>
                <a:avLst/>
                <a:gdLst>
                  <a:gd name="connsiteX0" fmla="*/ 1230630 w 1230630"/>
                  <a:gd name="connsiteY0" fmla="*/ 1905 h 5714"/>
                  <a:gd name="connsiteX1" fmla="*/ 1230630 w 1230630"/>
                  <a:gd name="connsiteY1" fmla="*/ 0 h 5714"/>
                  <a:gd name="connsiteX2" fmla="*/ 24765 w 1230630"/>
                  <a:gd name="connsiteY2" fmla="*/ 0 h 5714"/>
                  <a:gd name="connsiteX3" fmla="*/ 0 w 1230630"/>
                  <a:gd name="connsiteY3" fmla="*/ 5715 h 5714"/>
                  <a:gd name="connsiteX4" fmla="*/ 21908 w 1230630"/>
                  <a:gd name="connsiteY4" fmla="*/ 1905 h 5714"/>
                  <a:gd name="connsiteX5" fmla="*/ 1230630 w 1230630"/>
                  <a:gd name="connsiteY5" fmla="*/ 1905 h 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0630" h="5714">
                    <a:moveTo>
                      <a:pt x="1230630" y="1905"/>
                    </a:moveTo>
                    <a:cubicBezTo>
                      <a:pt x="1230630" y="952"/>
                      <a:pt x="1230630" y="952"/>
                      <a:pt x="1230630" y="0"/>
                    </a:cubicBezTo>
                    <a:lnTo>
                      <a:pt x="24765" y="0"/>
                    </a:lnTo>
                    <a:cubicBezTo>
                      <a:pt x="16193" y="0"/>
                      <a:pt x="7620" y="1905"/>
                      <a:pt x="0" y="5715"/>
                    </a:cubicBezTo>
                    <a:cubicBezTo>
                      <a:pt x="6668" y="3810"/>
                      <a:pt x="14288" y="1905"/>
                      <a:pt x="21908" y="1905"/>
                    </a:cubicBezTo>
                    <a:lnTo>
                      <a:pt x="1230630" y="1905"/>
                    </a:lnTo>
                    <a:close/>
                  </a:path>
                </a:pathLst>
              </a:custGeom>
              <a:solidFill>
                <a:srgbClr val="2B7F99"/>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 name="任意多边形: 形状 27"/>
              <p:cNvSpPr/>
              <p:nvPr/>
            </p:nvSpPr>
            <p:spPr>
              <a:xfrm>
                <a:off x="4096702" y="2538412"/>
                <a:ext cx="1291422" cy="1275528"/>
              </a:xfrm>
              <a:custGeom>
                <a:avLst/>
                <a:gdLst>
                  <a:gd name="connsiteX0" fmla="*/ 0 w 1291422"/>
                  <a:gd name="connsiteY0" fmla="*/ 57150 h 1275528"/>
                  <a:gd name="connsiteX1" fmla="*/ 0 w 1291422"/>
                  <a:gd name="connsiteY1" fmla="*/ 1243965 h 1275528"/>
                  <a:gd name="connsiteX2" fmla="*/ 1104900 w 1291422"/>
                  <a:gd name="connsiteY2" fmla="*/ 831533 h 1275528"/>
                  <a:gd name="connsiteX3" fmla="*/ 1263968 w 1291422"/>
                  <a:gd name="connsiteY3" fmla="*/ 0 h 1275528"/>
                  <a:gd name="connsiteX4" fmla="*/ 55245 w 1291422"/>
                  <a:gd name="connsiteY4" fmla="*/ 0 h 1275528"/>
                  <a:gd name="connsiteX5" fmla="*/ 34290 w 1291422"/>
                  <a:gd name="connsiteY5" fmla="*/ 4763 h 1275528"/>
                  <a:gd name="connsiteX6" fmla="*/ 0 w 1291422"/>
                  <a:gd name="connsiteY6" fmla="*/ 57150 h 127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1422" h="1275528">
                    <a:moveTo>
                      <a:pt x="0" y="57150"/>
                    </a:moveTo>
                    <a:lnTo>
                      <a:pt x="0" y="1243965"/>
                    </a:lnTo>
                    <a:cubicBezTo>
                      <a:pt x="405765" y="1346835"/>
                      <a:pt x="850583" y="1195388"/>
                      <a:pt x="1104900" y="831533"/>
                    </a:cubicBezTo>
                    <a:cubicBezTo>
                      <a:pt x="1280160" y="580073"/>
                      <a:pt x="1328738" y="277178"/>
                      <a:pt x="1263968" y="0"/>
                    </a:cubicBezTo>
                    <a:lnTo>
                      <a:pt x="55245" y="0"/>
                    </a:lnTo>
                    <a:cubicBezTo>
                      <a:pt x="47625" y="0"/>
                      <a:pt x="40005" y="1905"/>
                      <a:pt x="34290" y="4763"/>
                    </a:cubicBezTo>
                    <a:cubicBezTo>
                      <a:pt x="15240" y="13335"/>
                      <a:pt x="1905" y="33338"/>
                      <a:pt x="0" y="57150"/>
                    </a:cubicBezTo>
                    <a:close/>
                  </a:path>
                </a:pathLst>
              </a:custGeom>
              <a:solidFill>
                <a:srgbClr val="2F546B"/>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 name="任意多边形: 形状 28"/>
              <p:cNvSpPr/>
              <p:nvPr/>
            </p:nvSpPr>
            <p:spPr>
              <a:xfrm>
                <a:off x="4093720" y="2538412"/>
                <a:ext cx="1291422" cy="1275528"/>
              </a:xfrm>
              <a:custGeom>
                <a:avLst/>
                <a:gdLst>
                  <a:gd name="connsiteX0" fmla="*/ 0 w 1291422"/>
                  <a:gd name="connsiteY0" fmla="*/ 57150 h 1275528"/>
                  <a:gd name="connsiteX1" fmla="*/ 0 w 1291422"/>
                  <a:gd name="connsiteY1" fmla="*/ 1243965 h 1275528"/>
                  <a:gd name="connsiteX2" fmla="*/ 1104900 w 1291422"/>
                  <a:gd name="connsiteY2" fmla="*/ 831533 h 1275528"/>
                  <a:gd name="connsiteX3" fmla="*/ 1263968 w 1291422"/>
                  <a:gd name="connsiteY3" fmla="*/ 0 h 1275528"/>
                  <a:gd name="connsiteX4" fmla="*/ 55245 w 1291422"/>
                  <a:gd name="connsiteY4" fmla="*/ 0 h 1275528"/>
                  <a:gd name="connsiteX5" fmla="*/ 34290 w 1291422"/>
                  <a:gd name="connsiteY5" fmla="*/ 4763 h 1275528"/>
                  <a:gd name="connsiteX6" fmla="*/ 0 w 1291422"/>
                  <a:gd name="connsiteY6" fmla="*/ 57150 h 127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1422" h="1275528">
                    <a:moveTo>
                      <a:pt x="0" y="57150"/>
                    </a:moveTo>
                    <a:lnTo>
                      <a:pt x="0" y="1243965"/>
                    </a:lnTo>
                    <a:cubicBezTo>
                      <a:pt x="405765" y="1346835"/>
                      <a:pt x="850583" y="1195388"/>
                      <a:pt x="1104900" y="831533"/>
                    </a:cubicBezTo>
                    <a:cubicBezTo>
                      <a:pt x="1280160" y="580073"/>
                      <a:pt x="1328738" y="277178"/>
                      <a:pt x="1263968" y="0"/>
                    </a:cubicBezTo>
                    <a:lnTo>
                      <a:pt x="55245" y="0"/>
                    </a:lnTo>
                    <a:cubicBezTo>
                      <a:pt x="47625" y="0"/>
                      <a:pt x="40005" y="1905"/>
                      <a:pt x="34290" y="4763"/>
                    </a:cubicBezTo>
                    <a:cubicBezTo>
                      <a:pt x="15240" y="13335"/>
                      <a:pt x="1905" y="33338"/>
                      <a:pt x="0" y="57150"/>
                    </a:cubicBezTo>
                    <a:close/>
                  </a:path>
                </a:pathLst>
              </a:custGeom>
              <a:gradFill flip="none" rotWithShape="1">
                <a:gsLst>
                  <a:gs pos="0">
                    <a:srgbClr val="2B7F99">
                      <a:shade val="30000"/>
                      <a:satMod val="115000"/>
                    </a:srgbClr>
                  </a:gs>
                  <a:gs pos="50000">
                    <a:srgbClr val="2B7F99">
                      <a:shade val="67500"/>
                      <a:satMod val="115000"/>
                    </a:srgbClr>
                  </a:gs>
                  <a:gs pos="100000">
                    <a:srgbClr val="2B7F99">
                      <a:shade val="100000"/>
                      <a:satMod val="115000"/>
                    </a:srgbClr>
                  </a:gs>
                </a:gsLst>
                <a:lin ang="5400000" scaled="1"/>
                <a:tileRect/>
              </a:gra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35" name="任意多边形: 形状 29"/>
              <p:cNvSpPr/>
              <p:nvPr/>
            </p:nvSpPr>
            <p:spPr>
              <a:xfrm>
                <a:off x="7251382" y="2678429"/>
                <a:ext cx="169544" cy="169544"/>
              </a:xfrm>
              <a:custGeom>
                <a:avLst/>
                <a:gdLst>
                  <a:gd name="connsiteX0" fmla="*/ 169545 w 169544"/>
                  <a:gd name="connsiteY0" fmla="*/ 84773 h 169544"/>
                  <a:gd name="connsiteX1" fmla="*/ 84773 w 169544"/>
                  <a:gd name="connsiteY1" fmla="*/ 169545 h 169544"/>
                  <a:gd name="connsiteX2" fmla="*/ 0 w 169544"/>
                  <a:gd name="connsiteY2" fmla="*/ 84773 h 169544"/>
                  <a:gd name="connsiteX3" fmla="*/ 84773 w 169544"/>
                  <a:gd name="connsiteY3" fmla="*/ 0 h 169544"/>
                  <a:gd name="connsiteX4" fmla="*/ 169545 w 169544"/>
                  <a:gd name="connsiteY4" fmla="*/ 84773 h 169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4" h="169544">
                    <a:moveTo>
                      <a:pt x="169545" y="84773"/>
                    </a:moveTo>
                    <a:cubicBezTo>
                      <a:pt x="169545" y="131591"/>
                      <a:pt x="131591" y="169545"/>
                      <a:pt x="84773" y="169545"/>
                    </a:cubicBezTo>
                    <a:cubicBezTo>
                      <a:pt x="37954" y="169545"/>
                      <a:pt x="0" y="131591"/>
                      <a:pt x="0" y="84773"/>
                    </a:cubicBezTo>
                    <a:cubicBezTo>
                      <a:pt x="0" y="37954"/>
                      <a:pt x="37954" y="0"/>
                      <a:pt x="84773" y="0"/>
                    </a:cubicBezTo>
                    <a:cubicBezTo>
                      <a:pt x="131591" y="0"/>
                      <a:pt x="169545" y="37954"/>
                      <a:pt x="169545" y="84773"/>
                    </a:cubicBezTo>
                    <a:close/>
                  </a:path>
                </a:pathLst>
              </a:custGeom>
              <a:solidFill>
                <a:srgbClr val="2F546B"/>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8" name="任意多边形: 形状 30"/>
              <p:cNvSpPr/>
              <p:nvPr/>
            </p:nvSpPr>
            <p:spPr>
              <a:xfrm>
                <a:off x="7251382" y="2678429"/>
                <a:ext cx="169544" cy="169544"/>
              </a:xfrm>
              <a:custGeom>
                <a:avLst/>
                <a:gdLst>
                  <a:gd name="connsiteX0" fmla="*/ 169545 w 169544"/>
                  <a:gd name="connsiteY0" fmla="*/ 84773 h 169544"/>
                  <a:gd name="connsiteX1" fmla="*/ 84773 w 169544"/>
                  <a:gd name="connsiteY1" fmla="*/ 169545 h 169544"/>
                  <a:gd name="connsiteX2" fmla="*/ 0 w 169544"/>
                  <a:gd name="connsiteY2" fmla="*/ 84773 h 169544"/>
                  <a:gd name="connsiteX3" fmla="*/ 84773 w 169544"/>
                  <a:gd name="connsiteY3" fmla="*/ 0 h 169544"/>
                  <a:gd name="connsiteX4" fmla="*/ 169545 w 169544"/>
                  <a:gd name="connsiteY4" fmla="*/ 84773 h 169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4" h="169544">
                    <a:moveTo>
                      <a:pt x="169545" y="84773"/>
                    </a:moveTo>
                    <a:cubicBezTo>
                      <a:pt x="169545" y="131591"/>
                      <a:pt x="131591" y="169545"/>
                      <a:pt x="84773" y="169545"/>
                    </a:cubicBezTo>
                    <a:cubicBezTo>
                      <a:pt x="37954" y="169545"/>
                      <a:pt x="0" y="131591"/>
                      <a:pt x="0" y="84773"/>
                    </a:cubicBezTo>
                    <a:cubicBezTo>
                      <a:pt x="0" y="37954"/>
                      <a:pt x="37954" y="0"/>
                      <a:pt x="84773" y="0"/>
                    </a:cubicBezTo>
                    <a:cubicBezTo>
                      <a:pt x="131591" y="0"/>
                      <a:pt x="169545" y="37954"/>
                      <a:pt x="169545" y="84773"/>
                    </a:cubicBezTo>
                    <a:close/>
                  </a:path>
                </a:pathLst>
              </a:custGeom>
              <a:gradFill flip="none" rotWithShape="1">
                <a:gsLst>
                  <a:gs pos="0">
                    <a:srgbClr val="855CBF">
                      <a:shade val="30000"/>
                      <a:satMod val="115000"/>
                    </a:srgbClr>
                  </a:gs>
                  <a:gs pos="50000">
                    <a:srgbClr val="855CBF">
                      <a:shade val="67500"/>
                      <a:satMod val="115000"/>
                    </a:srgbClr>
                  </a:gs>
                  <a:gs pos="100000">
                    <a:srgbClr val="855CBF">
                      <a:shade val="100000"/>
                      <a:satMod val="115000"/>
                    </a:srgbClr>
                  </a:gs>
                </a:gsLst>
                <a:lin ang="13500000" scaled="1"/>
                <a:tileRect/>
              </a:gra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59" name="任意多边形: 形状 31"/>
              <p:cNvSpPr/>
              <p:nvPr/>
            </p:nvSpPr>
            <p:spPr>
              <a:xfrm>
                <a:off x="8092440" y="3288982"/>
                <a:ext cx="2857" cy="530542"/>
              </a:xfrm>
              <a:custGeom>
                <a:avLst/>
                <a:gdLst>
                  <a:gd name="connsiteX0" fmla="*/ 0 w 2857"/>
                  <a:gd name="connsiteY0" fmla="*/ 528638 h 530542"/>
                  <a:gd name="connsiteX1" fmla="*/ 2857 w 2857"/>
                  <a:gd name="connsiteY1" fmla="*/ 530543 h 530542"/>
                  <a:gd name="connsiteX2" fmla="*/ 2857 w 2857"/>
                  <a:gd name="connsiteY2" fmla="*/ 0 h 530542"/>
                  <a:gd name="connsiteX3" fmla="*/ 0 w 2857"/>
                  <a:gd name="connsiteY3" fmla="*/ 1905 h 530542"/>
                  <a:gd name="connsiteX4" fmla="*/ 0 w 2857"/>
                  <a:gd name="connsiteY4" fmla="*/ 528638 h 530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 h="530542">
                    <a:moveTo>
                      <a:pt x="0" y="528638"/>
                    </a:moveTo>
                    <a:cubicBezTo>
                      <a:pt x="953" y="529590"/>
                      <a:pt x="1905" y="529590"/>
                      <a:pt x="2857" y="530543"/>
                    </a:cubicBezTo>
                    <a:lnTo>
                      <a:pt x="2857" y="0"/>
                    </a:lnTo>
                    <a:cubicBezTo>
                      <a:pt x="1905" y="952"/>
                      <a:pt x="953" y="952"/>
                      <a:pt x="0" y="1905"/>
                    </a:cubicBezTo>
                    <a:lnTo>
                      <a:pt x="0" y="528638"/>
                    </a:lnTo>
                    <a:close/>
                  </a:path>
                </a:pathLst>
              </a:custGeom>
              <a:solidFill>
                <a:srgbClr val="2B7F99"/>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0" name="任意多边形: 形状 32"/>
              <p:cNvSpPr/>
              <p:nvPr/>
            </p:nvSpPr>
            <p:spPr>
              <a:xfrm>
                <a:off x="8092440" y="3288982"/>
                <a:ext cx="2857" cy="530542"/>
              </a:xfrm>
              <a:custGeom>
                <a:avLst/>
                <a:gdLst>
                  <a:gd name="connsiteX0" fmla="*/ 0 w 2857"/>
                  <a:gd name="connsiteY0" fmla="*/ 528638 h 530542"/>
                  <a:gd name="connsiteX1" fmla="*/ 2857 w 2857"/>
                  <a:gd name="connsiteY1" fmla="*/ 530543 h 530542"/>
                  <a:gd name="connsiteX2" fmla="*/ 2857 w 2857"/>
                  <a:gd name="connsiteY2" fmla="*/ 0 h 530542"/>
                  <a:gd name="connsiteX3" fmla="*/ 0 w 2857"/>
                  <a:gd name="connsiteY3" fmla="*/ 1905 h 530542"/>
                  <a:gd name="connsiteX4" fmla="*/ 0 w 2857"/>
                  <a:gd name="connsiteY4" fmla="*/ 528638 h 530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 h="530542">
                    <a:moveTo>
                      <a:pt x="0" y="528638"/>
                    </a:moveTo>
                    <a:cubicBezTo>
                      <a:pt x="953" y="529590"/>
                      <a:pt x="1905" y="529590"/>
                      <a:pt x="2857" y="530543"/>
                    </a:cubicBezTo>
                    <a:lnTo>
                      <a:pt x="2857" y="0"/>
                    </a:lnTo>
                    <a:cubicBezTo>
                      <a:pt x="1905" y="952"/>
                      <a:pt x="953" y="952"/>
                      <a:pt x="0" y="1905"/>
                    </a:cubicBezTo>
                    <a:lnTo>
                      <a:pt x="0" y="528638"/>
                    </a:lnTo>
                    <a:close/>
                  </a:path>
                </a:pathLst>
              </a:custGeom>
              <a:solidFill>
                <a:srgbClr val="855CBF">
                  <a:alpha val="64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1" name="任意多边形: 形状 33"/>
              <p:cNvSpPr/>
              <p:nvPr/>
            </p:nvSpPr>
            <p:spPr>
              <a:xfrm>
                <a:off x="7934170" y="3290887"/>
                <a:ext cx="158269" cy="525779"/>
              </a:xfrm>
              <a:custGeom>
                <a:avLst/>
                <a:gdLst>
                  <a:gd name="connsiteX0" fmla="*/ 1107 w 158269"/>
                  <a:gd name="connsiteY0" fmla="*/ 237173 h 525779"/>
                  <a:gd name="connsiteX1" fmla="*/ 158270 w 158269"/>
                  <a:gd name="connsiteY1" fmla="*/ 525780 h 525779"/>
                  <a:gd name="connsiteX2" fmla="*/ 158270 w 158269"/>
                  <a:gd name="connsiteY2" fmla="*/ 0 h 525779"/>
                  <a:gd name="connsiteX3" fmla="*/ 1107 w 158269"/>
                  <a:gd name="connsiteY3" fmla="*/ 237173 h 525779"/>
                </a:gdLst>
                <a:ahLst/>
                <a:cxnLst>
                  <a:cxn ang="0">
                    <a:pos x="connsiteX0" y="connsiteY0"/>
                  </a:cxn>
                  <a:cxn ang="0">
                    <a:pos x="connsiteX1" y="connsiteY1"/>
                  </a:cxn>
                  <a:cxn ang="0">
                    <a:pos x="connsiteX2" y="connsiteY2"/>
                  </a:cxn>
                  <a:cxn ang="0">
                    <a:pos x="connsiteX3" y="connsiteY3"/>
                  </a:cxn>
                </a:cxnLst>
                <a:rect l="l" t="t" r="r" b="b"/>
                <a:pathLst>
                  <a:path w="158269" h="525779">
                    <a:moveTo>
                      <a:pt x="1107" y="237173"/>
                    </a:moveTo>
                    <a:cubicBezTo>
                      <a:pt x="-9371" y="360045"/>
                      <a:pt x="55399" y="471488"/>
                      <a:pt x="158270" y="525780"/>
                    </a:cubicBezTo>
                    <a:lnTo>
                      <a:pt x="158270" y="0"/>
                    </a:lnTo>
                    <a:cubicBezTo>
                      <a:pt x="72545" y="45720"/>
                      <a:pt x="10632" y="133350"/>
                      <a:pt x="1107" y="237173"/>
                    </a:cubicBezTo>
                    <a:close/>
                  </a:path>
                </a:pathLst>
              </a:custGeom>
              <a:solidFill>
                <a:srgbClr val="2B7F99"/>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2" name="任意多边形: 形状 34"/>
              <p:cNvSpPr/>
              <p:nvPr/>
            </p:nvSpPr>
            <p:spPr>
              <a:xfrm>
                <a:off x="7934170" y="3290887"/>
                <a:ext cx="158269" cy="525779"/>
              </a:xfrm>
              <a:custGeom>
                <a:avLst/>
                <a:gdLst>
                  <a:gd name="connsiteX0" fmla="*/ 1107 w 158269"/>
                  <a:gd name="connsiteY0" fmla="*/ 237173 h 525779"/>
                  <a:gd name="connsiteX1" fmla="*/ 158270 w 158269"/>
                  <a:gd name="connsiteY1" fmla="*/ 525780 h 525779"/>
                  <a:gd name="connsiteX2" fmla="*/ 158270 w 158269"/>
                  <a:gd name="connsiteY2" fmla="*/ 0 h 525779"/>
                  <a:gd name="connsiteX3" fmla="*/ 1107 w 158269"/>
                  <a:gd name="connsiteY3" fmla="*/ 237173 h 525779"/>
                </a:gdLst>
                <a:ahLst/>
                <a:cxnLst>
                  <a:cxn ang="0">
                    <a:pos x="connsiteX0" y="connsiteY0"/>
                  </a:cxn>
                  <a:cxn ang="0">
                    <a:pos x="connsiteX1" y="connsiteY1"/>
                  </a:cxn>
                  <a:cxn ang="0">
                    <a:pos x="connsiteX2" y="connsiteY2"/>
                  </a:cxn>
                  <a:cxn ang="0">
                    <a:pos x="connsiteX3" y="connsiteY3"/>
                  </a:cxn>
                </a:cxnLst>
                <a:rect l="l" t="t" r="r" b="b"/>
                <a:pathLst>
                  <a:path w="158269" h="525779">
                    <a:moveTo>
                      <a:pt x="1107" y="237173"/>
                    </a:moveTo>
                    <a:cubicBezTo>
                      <a:pt x="-9371" y="360045"/>
                      <a:pt x="55399" y="471488"/>
                      <a:pt x="158270" y="525780"/>
                    </a:cubicBezTo>
                    <a:lnTo>
                      <a:pt x="158270" y="0"/>
                    </a:lnTo>
                    <a:cubicBezTo>
                      <a:pt x="72545" y="45720"/>
                      <a:pt x="10632" y="133350"/>
                      <a:pt x="1107" y="237173"/>
                    </a:cubicBezTo>
                    <a:close/>
                  </a:path>
                </a:pathLst>
              </a:custGeom>
              <a:solidFill>
                <a:srgbClr val="2F546B"/>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3" name="任意多边形: 形状 35"/>
              <p:cNvSpPr/>
              <p:nvPr/>
            </p:nvSpPr>
            <p:spPr>
              <a:xfrm>
                <a:off x="7934170" y="3290887"/>
                <a:ext cx="158269" cy="525779"/>
              </a:xfrm>
              <a:custGeom>
                <a:avLst/>
                <a:gdLst>
                  <a:gd name="connsiteX0" fmla="*/ 1107 w 158269"/>
                  <a:gd name="connsiteY0" fmla="*/ 237173 h 525779"/>
                  <a:gd name="connsiteX1" fmla="*/ 158270 w 158269"/>
                  <a:gd name="connsiteY1" fmla="*/ 525780 h 525779"/>
                  <a:gd name="connsiteX2" fmla="*/ 158270 w 158269"/>
                  <a:gd name="connsiteY2" fmla="*/ 0 h 525779"/>
                  <a:gd name="connsiteX3" fmla="*/ 1107 w 158269"/>
                  <a:gd name="connsiteY3" fmla="*/ 237173 h 525779"/>
                </a:gdLst>
                <a:ahLst/>
                <a:cxnLst>
                  <a:cxn ang="0">
                    <a:pos x="connsiteX0" y="connsiteY0"/>
                  </a:cxn>
                  <a:cxn ang="0">
                    <a:pos x="connsiteX1" y="connsiteY1"/>
                  </a:cxn>
                  <a:cxn ang="0">
                    <a:pos x="connsiteX2" y="connsiteY2"/>
                  </a:cxn>
                  <a:cxn ang="0">
                    <a:pos x="connsiteX3" y="connsiteY3"/>
                  </a:cxn>
                </a:cxnLst>
                <a:rect l="l" t="t" r="r" b="b"/>
                <a:pathLst>
                  <a:path w="158269" h="525779">
                    <a:moveTo>
                      <a:pt x="1107" y="237173"/>
                    </a:moveTo>
                    <a:cubicBezTo>
                      <a:pt x="-9371" y="360045"/>
                      <a:pt x="55399" y="471488"/>
                      <a:pt x="158270" y="525780"/>
                    </a:cubicBezTo>
                    <a:lnTo>
                      <a:pt x="158270" y="0"/>
                    </a:lnTo>
                    <a:cubicBezTo>
                      <a:pt x="72545" y="45720"/>
                      <a:pt x="10632" y="133350"/>
                      <a:pt x="1107" y="237173"/>
                    </a:cubicBezTo>
                    <a:close/>
                  </a:path>
                </a:pathLst>
              </a:custGeom>
              <a:gradFill flip="none" rotWithShape="1">
                <a:gsLst>
                  <a:gs pos="0">
                    <a:srgbClr val="855CBF">
                      <a:shade val="30000"/>
                      <a:satMod val="115000"/>
                    </a:srgbClr>
                  </a:gs>
                  <a:gs pos="50000">
                    <a:srgbClr val="855CBF">
                      <a:shade val="67500"/>
                      <a:satMod val="115000"/>
                    </a:srgbClr>
                  </a:gs>
                  <a:gs pos="100000">
                    <a:srgbClr val="855CBF">
                      <a:shade val="100000"/>
                      <a:satMod val="115000"/>
                    </a:srgbClr>
                  </a:gs>
                </a:gsLst>
                <a:lin ang="10800000" scaled="1"/>
                <a:tileRect/>
              </a:gra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64" name="任意多边形: 形状 36"/>
              <p:cNvSpPr/>
              <p:nvPr/>
            </p:nvSpPr>
            <p:spPr>
              <a:xfrm>
                <a:off x="4096702" y="4064219"/>
                <a:ext cx="270641" cy="251557"/>
              </a:xfrm>
              <a:custGeom>
                <a:avLst/>
                <a:gdLst>
                  <a:gd name="connsiteX0" fmla="*/ 268605 w 270641"/>
                  <a:gd name="connsiteY0" fmla="*/ 188692 h 251557"/>
                  <a:gd name="connsiteX1" fmla="*/ 23812 w 270641"/>
                  <a:gd name="connsiteY1" fmla="*/ 2002 h 251557"/>
                  <a:gd name="connsiteX2" fmla="*/ 0 w 270641"/>
                  <a:gd name="connsiteY2" fmla="*/ 6765 h 251557"/>
                  <a:gd name="connsiteX3" fmla="*/ 0 w 270641"/>
                  <a:gd name="connsiteY3" fmla="*/ 193455 h 251557"/>
                  <a:gd name="connsiteX4" fmla="*/ 58102 w 270641"/>
                  <a:gd name="connsiteY4" fmla="*/ 251557 h 251557"/>
                  <a:gd name="connsiteX5" fmla="*/ 267653 w 270641"/>
                  <a:gd name="connsiteY5" fmla="*/ 251557 h 251557"/>
                  <a:gd name="connsiteX6" fmla="*/ 268605 w 270641"/>
                  <a:gd name="connsiteY6" fmla="*/ 188692 h 25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641" h="251557">
                    <a:moveTo>
                      <a:pt x="268605" y="188692"/>
                    </a:moveTo>
                    <a:cubicBezTo>
                      <a:pt x="252413" y="69630"/>
                      <a:pt x="142875" y="-14190"/>
                      <a:pt x="23812" y="2002"/>
                    </a:cubicBezTo>
                    <a:cubicBezTo>
                      <a:pt x="15240" y="2955"/>
                      <a:pt x="7620" y="4860"/>
                      <a:pt x="0" y="6765"/>
                    </a:cubicBezTo>
                    <a:lnTo>
                      <a:pt x="0" y="193455"/>
                    </a:lnTo>
                    <a:cubicBezTo>
                      <a:pt x="2857" y="223935"/>
                      <a:pt x="26670" y="248700"/>
                      <a:pt x="58102" y="251557"/>
                    </a:cubicBezTo>
                    <a:lnTo>
                      <a:pt x="267653" y="251557"/>
                    </a:lnTo>
                    <a:cubicBezTo>
                      <a:pt x="271463" y="231555"/>
                      <a:pt x="271463" y="209647"/>
                      <a:pt x="268605" y="188692"/>
                    </a:cubicBezTo>
                    <a:close/>
                  </a:path>
                </a:pathLst>
              </a:custGeom>
              <a:solidFill>
                <a:srgbClr val="2F546B"/>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5" name="任意多边形: 形状 37"/>
              <p:cNvSpPr/>
              <p:nvPr/>
            </p:nvSpPr>
            <p:spPr>
              <a:xfrm>
                <a:off x="4096702" y="4064219"/>
                <a:ext cx="270641" cy="251557"/>
              </a:xfrm>
              <a:custGeom>
                <a:avLst/>
                <a:gdLst>
                  <a:gd name="connsiteX0" fmla="*/ 268605 w 270641"/>
                  <a:gd name="connsiteY0" fmla="*/ 188692 h 251557"/>
                  <a:gd name="connsiteX1" fmla="*/ 23812 w 270641"/>
                  <a:gd name="connsiteY1" fmla="*/ 2002 h 251557"/>
                  <a:gd name="connsiteX2" fmla="*/ 0 w 270641"/>
                  <a:gd name="connsiteY2" fmla="*/ 6765 h 251557"/>
                  <a:gd name="connsiteX3" fmla="*/ 0 w 270641"/>
                  <a:gd name="connsiteY3" fmla="*/ 193455 h 251557"/>
                  <a:gd name="connsiteX4" fmla="*/ 58102 w 270641"/>
                  <a:gd name="connsiteY4" fmla="*/ 251557 h 251557"/>
                  <a:gd name="connsiteX5" fmla="*/ 267653 w 270641"/>
                  <a:gd name="connsiteY5" fmla="*/ 251557 h 251557"/>
                  <a:gd name="connsiteX6" fmla="*/ 268605 w 270641"/>
                  <a:gd name="connsiteY6" fmla="*/ 188692 h 25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641" h="251557">
                    <a:moveTo>
                      <a:pt x="268605" y="188692"/>
                    </a:moveTo>
                    <a:cubicBezTo>
                      <a:pt x="252413" y="69630"/>
                      <a:pt x="142875" y="-14190"/>
                      <a:pt x="23812" y="2002"/>
                    </a:cubicBezTo>
                    <a:cubicBezTo>
                      <a:pt x="15240" y="2955"/>
                      <a:pt x="7620" y="4860"/>
                      <a:pt x="0" y="6765"/>
                    </a:cubicBezTo>
                    <a:lnTo>
                      <a:pt x="0" y="193455"/>
                    </a:lnTo>
                    <a:cubicBezTo>
                      <a:pt x="2857" y="223935"/>
                      <a:pt x="26670" y="248700"/>
                      <a:pt x="58102" y="251557"/>
                    </a:cubicBezTo>
                    <a:lnTo>
                      <a:pt x="267653" y="251557"/>
                    </a:lnTo>
                    <a:cubicBezTo>
                      <a:pt x="271463" y="231555"/>
                      <a:pt x="271463" y="209647"/>
                      <a:pt x="268605" y="188692"/>
                    </a:cubicBezTo>
                    <a:close/>
                  </a:path>
                </a:pathLst>
              </a:custGeom>
              <a:gradFill flip="none" rotWithShape="1">
                <a:gsLst>
                  <a:gs pos="0">
                    <a:srgbClr val="5C64BF">
                      <a:shade val="30000"/>
                      <a:satMod val="115000"/>
                    </a:srgbClr>
                  </a:gs>
                  <a:gs pos="50000">
                    <a:srgbClr val="5C64BF">
                      <a:shade val="67500"/>
                      <a:satMod val="115000"/>
                    </a:srgbClr>
                  </a:gs>
                  <a:gs pos="100000">
                    <a:srgbClr val="5C64BF">
                      <a:shade val="100000"/>
                      <a:satMod val="115000"/>
                    </a:srgbClr>
                  </a:gs>
                </a:gsLst>
                <a:lin ang="2700000" scaled="1"/>
                <a:tileRect/>
              </a:gra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41" name="任意多边形: 形状 43"/>
              <p:cNvSpPr/>
              <p:nvPr/>
            </p:nvSpPr>
            <p:spPr>
              <a:xfrm>
                <a:off x="4414837" y="2776537"/>
                <a:ext cx="3357562" cy="1325879"/>
              </a:xfrm>
              <a:custGeom>
                <a:avLst/>
                <a:gdLst>
                  <a:gd name="connsiteX0" fmla="*/ 0 w 3357562"/>
                  <a:gd name="connsiteY0" fmla="*/ 220980 h 1325879"/>
                  <a:gd name="connsiteX1" fmla="*/ 220980 w 3357562"/>
                  <a:gd name="connsiteY1" fmla="*/ 0 h 1325879"/>
                  <a:gd name="connsiteX2" fmla="*/ 3136583 w 3357562"/>
                  <a:gd name="connsiteY2" fmla="*/ 0 h 1325879"/>
                  <a:gd name="connsiteX3" fmla="*/ 3357563 w 3357562"/>
                  <a:gd name="connsiteY3" fmla="*/ 220980 h 1325879"/>
                  <a:gd name="connsiteX4" fmla="*/ 3357563 w 3357562"/>
                  <a:gd name="connsiteY4" fmla="*/ 1104900 h 1325879"/>
                  <a:gd name="connsiteX5" fmla="*/ 3136583 w 3357562"/>
                  <a:gd name="connsiteY5" fmla="*/ 1325880 h 1325879"/>
                  <a:gd name="connsiteX6" fmla="*/ 220980 w 3357562"/>
                  <a:gd name="connsiteY6" fmla="*/ 1325880 h 1325879"/>
                  <a:gd name="connsiteX7" fmla="*/ 0 w 3357562"/>
                  <a:gd name="connsiteY7" fmla="*/ 1104900 h 1325879"/>
                  <a:gd name="connsiteX8" fmla="*/ 0 w 3357562"/>
                  <a:gd name="connsiteY8" fmla="*/ 220980 h 1325879"/>
                  <a:gd name="connsiteX9" fmla="*/ 0 w 3357562"/>
                  <a:gd name="connsiteY9" fmla="*/ 220980 h 1325879"/>
                  <a:gd name="connsiteX10" fmla="*/ 0 w 3357562"/>
                  <a:gd name="connsiteY10" fmla="*/ 220980 h 132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57562" h="1325879">
                    <a:moveTo>
                      <a:pt x="0" y="220980"/>
                    </a:moveTo>
                    <a:cubicBezTo>
                      <a:pt x="0" y="99060"/>
                      <a:pt x="99060" y="0"/>
                      <a:pt x="220980" y="0"/>
                    </a:cubicBezTo>
                    <a:lnTo>
                      <a:pt x="3136583" y="0"/>
                    </a:lnTo>
                    <a:cubicBezTo>
                      <a:pt x="3258503" y="0"/>
                      <a:pt x="3357563" y="99060"/>
                      <a:pt x="3357563" y="220980"/>
                    </a:cubicBezTo>
                    <a:lnTo>
                      <a:pt x="3357563" y="1104900"/>
                    </a:lnTo>
                    <a:cubicBezTo>
                      <a:pt x="3357563" y="1226820"/>
                      <a:pt x="3258503" y="1325880"/>
                      <a:pt x="3136583" y="1325880"/>
                    </a:cubicBezTo>
                    <a:lnTo>
                      <a:pt x="220980" y="1325880"/>
                    </a:lnTo>
                    <a:cubicBezTo>
                      <a:pt x="99060" y="1325880"/>
                      <a:pt x="0" y="1226820"/>
                      <a:pt x="0" y="1104900"/>
                    </a:cubicBezTo>
                    <a:lnTo>
                      <a:pt x="0" y="220980"/>
                    </a:lnTo>
                    <a:lnTo>
                      <a:pt x="0" y="220980"/>
                    </a:lnTo>
                    <a:lnTo>
                      <a:pt x="0" y="220980"/>
                    </a:lnTo>
                    <a:close/>
                  </a:path>
                </a:pathLst>
              </a:custGeom>
              <a:solidFill>
                <a:srgbClr val="3C6C88">
                  <a:alpha val="89000"/>
                </a:srgbClr>
              </a:solidFill>
              <a:ln w="9525" cap="flat">
                <a:solidFill>
                  <a:srgbClr val="FFFFFF"/>
                </a:solid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 name="任意多边形: 形状 50"/>
              <p:cNvSpPr/>
              <p:nvPr/>
            </p:nvSpPr>
            <p:spPr>
              <a:xfrm>
                <a:off x="4095750" y="2538412"/>
                <a:ext cx="3995737" cy="1776412"/>
              </a:xfrm>
              <a:custGeom>
                <a:avLst/>
                <a:gdLst>
                  <a:gd name="connsiteX0" fmla="*/ 0 w 3995737"/>
                  <a:gd name="connsiteY0" fmla="*/ 55245 h 1776412"/>
                  <a:gd name="connsiteX1" fmla="*/ 55245 w 3995737"/>
                  <a:gd name="connsiteY1" fmla="*/ 0 h 1776412"/>
                  <a:gd name="connsiteX2" fmla="*/ 3940493 w 3995737"/>
                  <a:gd name="connsiteY2" fmla="*/ 0 h 1776412"/>
                  <a:gd name="connsiteX3" fmla="*/ 3995738 w 3995737"/>
                  <a:gd name="connsiteY3" fmla="*/ 55245 h 1776412"/>
                  <a:gd name="connsiteX4" fmla="*/ 3995738 w 3995737"/>
                  <a:gd name="connsiteY4" fmla="*/ 1721168 h 1776412"/>
                  <a:gd name="connsiteX5" fmla="*/ 3940493 w 3995737"/>
                  <a:gd name="connsiteY5" fmla="*/ 1776413 h 1776412"/>
                  <a:gd name="connsiteX6" fmla="*/ 55245 w 3995737"/>
                  <a:gd name="connsiteY6" fmla="*/ 1776413 h 1776412"/>
                  <a:gd name="connsiteX7" fmla="*/ 0 w 3995737"/>
                  <a:gd name="connsiteY7" fmla="*/ 1721168 h 1776412"/>
                  <a:gd name="connsiteX8" fmla="*/ 0 w 3995737"/>
                  <a:gd name="connsiteY8" fmla="*/ 55245 h 1776412"/>
                  <a:gd name="connsiteX9" fmla="*/ 0 w 3995737"/>
                  <a:gd name="connsiteY9" fmla="*/ 55245 h 1776412"/>
                  <a:gd name="connsiteX10" fmla="*/ 0 w 3995737"/>
                  <a:gd name="connsiteY10" fmla="*/ 55245 h 177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95737" h="1776412">
                    <a:moveTo>
                      <a:pt x="0" y="55245"/>
                    </a:moveTo>
                    <a:cubicBezTo>
                      <a:pt x="0" y="24765"/>
                      <a:pt x="24765" y="0"/>
                      <a:pt x="55245" y="0"/>
                    </a:cubicBezTo>
                    <a:lnTo>
                      <a:pt x="3940493" y="0"/>
                    </a:lnTo>
                    <a:cubicBezTo>
                      <a:pt x="3970973" y="0"/>
                      <a:pt x="3995738" y="24765"/>
                      <a:pt x="3995738" y="55245"/>
                    </a:cubicBezTo>
                    <a:lnTo>
                      <a:pt x="3995738" y="1721168"/>
                    </a:lnTo>
                    <a:cubicBezTo>
                      <a:pt x="3995738" y="1751648"/>
                      <a:pt x="3970973" y="1776413"/>
                      <a:pt x="3940493" y="1776413"/>
                    </a:cubicBezTo>
                    <a:lnTo>
                      <a:pt x="55245" y="1776413"/>
                    </a:lnTo>
                    <a:cubicBezTo>
                      <a:pt x="24765" y="1776413"/>
                      <a:pt x="0" y="1751648"/>
                      <a:pt x="0" y="1721168"/>
                    </a:cubicBezTo>
                    <a:lnTo>
                      <a:pt x="0" y="55245"/>
                    </a:lnTo>
                    <a:lnTo>
                      <a:pt x="0" y="55245"/>
                    </a:lnTo>
                    <a:lnTo>
                      <a:pt x="0" y="55245"/>
                    </a:lnTo>
                    <a:close/>
                  </a:path>
                </a:pathLst>
              </a:custGeom>
              <a:noFill/>
              <a:ln w="19440" cap="flat">
                <a:solidFill>
                  <a:srgbClr val="269E4E"/>
                </a:solid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74" name="文本框 73"/>
            <p:cNvSpPr txBox="1"/>
            <p:nvPr/>
          </p:nvSpPr>
          <p:spPr>
            <a:xfrm>
              <a:off x="6539" y="3911"/>
              <a:ext cx="6343" cy="257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altLang="zh-CN" sz="1600" spc="200">
                  <a:solidFill>
                    <a:schemeClr val="bg1"/>
                  </a:solidFill>
                  <a:uFillTx/>
                  <a:latin typeface="汉仪粗黑简" panose="02010600000101010101" charset="-122"/>
                  <a:ea typeface="汉仪粗黑简" panose="02010600000101010101" charset="-122"/>
                </a:rPr>
                <a:t>    </a:t>
              </a:r>
              <a:r>
                <a:rPr lang="zh-CN" altLang="en-US" sz="1600" spc="200">
                  <a:solidFill>
                    <a:schemeClr val="bg1"/>
                  </a:solidFill>
                  <a:uFillTx/>
                  <a:latin typeface="汉仪粗黑简" panose="02010600000101010101" charset="-122"/>
                  <a:ea typeface="汉仪粗黑简" panose="02010600000101010101" charset="-122"/>
                </a:rPr>
                <a:t>对于水池结构的计算与设计，以往的盈建科软件是将部分水池功能内嵌在盈建科建筑结构设计软件（YJKS）中，但是对于这种“内嵌”的方式，盈建科收集到了大量用户反馈，其中有好的方面，如YJKS三维效果好、建模快捷方便、计算能力强等；也存在不好的方面，如上部结构与基础联合计算存在障碍、与水池规范/图集的结合较少、没有专门的施工图模块等。因此，盈建科水池结构设计软件（YJK-POOL）应运而生。</a:t>
              </a:r>
              <a:endParaRPr lang="zh-CN" altLang="en-US" sz="1600" spc="200">
                <a:solidFill>
                  <a:schemeClr val="bg1"/>
                </a:solidFill>
                <a:uFillTx/>
                <a:latin typeface="汉仪粗黑简" panose="02010600000101010101" charset="-122"/>
                <a:ea typeface="汉仪粗黑简" panose="02010600000101010101" charset="-122"/>
              </a:endParaRPr>
            </a:p>
          </p:txBody>
        </p:sp>
      </p:grpSp>
      <p:pic>
        <p:nvPicPr>
          <p:cNvPr id="45" name="Picture 3"/>
          <p:cNvPicPr>
            <a:picLocks noChangeAspect="1" noChangeArrowheads="1"/>
          </p:cNvPicPr>
          <p:nvPr/>
        </p:nvPicPr>
        <p:blipFill>
          <a:blip r:embed="rId1" cstate="print"/>
          <a:srcRect/>
          <a:stretch>
            <a:fillRect/>
          </a:stretch>
        </p:blipFill>
        <p:spPr bwMode="auto">
          <a:xfrm>
            <a:off x="7288530" y="2493010"/>
            <a:ext cx="3350260" cy="2515870"/>
          </a:xfrm>
          <a:prstGeom prst="rect">
            <a:avLst/>
          </a:prstGeom>
          <a:noFill/>
          <a:ln w="9525">
            <a:noFill/>
            <a:miter lim="800000"/>
            <a:headEnd/>
            <a:tailEnd/>
          </a:ln>
          <a:effectLst/>
        </p:spPr>
      </p:pic>
      <p:pic>
        <p:nvPicPr>
          <p:cNvPr id="44" name="图片 43"/>
          <p:cNvPicPr>
            <a:picLocks noChangeAspect="1"/>
          </p:cNvPicPr>
          <p:nvPr/>
        </p:nvPicPr>
        <p:blipFill>
          <a:blip r:embed="rId2"/>
          <a:stretch>
            <a:fillRect/>
          </a:stretch>
        </p:blipFill>
        <p:spPr>
          <a:xfrm>
            <a:off x="8246745" y="4646295"/>
            <a:ext cx="3722370" cy="186118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a:spLocks noChangeAspect="1"/>
          </p:cNvSpPr>
          <p:nvPr/>
        </p:nvSpPr>
        <p:spPr bwMode="auto">
          <a:xfrm>
            <a:off x="1126490" y="3014345"/>
            <a:ext cx="993902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fontAlgn="base">
              <a:spcBef>
                <a:spcPct val="0"/>
              </a:spcBef>
              <a:spcAft>
                <a:spcPct val="0"/>
              </a:spcAft>
              <a:defRPr>
                <a:solidFill>
                  <a:schemeClr val="tx1"/>
                </a:solidFill>
                <a:latin typeface="等线" panose="02010600030101010101" charset="-122"/>
                <a:ea typeface="等线" panose="02010600030101010101" charset="-122"/>
              </a:defRPr>
            </a:lvl6pPr>
            <a:lvl7pPr marL="2971800" indent="-228600" fontAlgn="base">
              <a:spcBef>
                <a:spcPct val="0"/>
              </a:spcBef>
              <a:spcAft>
                <a:spcPct val="0"/>
              </a:spcAft>
              <a:defRPr>
                <a:solidFill>
                  <a:schemeClr val="tx1"/>
                </a:solidFill>
                <a:latin typeface="等线" panose="02010600030101010101" charset="-122"/>
                <a:ea typeface="等线" panose="02010600030101010101" charset="-122"/>
              </a:defRPr>
            </a:lvl7pPr>
            <a:lvl8pPr marL="3429000" indent="-228600" fontAlgn="base">
              <a:spcBef>
                <a:spcPct val="0"/>
              </a:spcBef>
              <a:spcAft>
                <a:spcPct val="0"/>
              </a:spcAft>
              <a:defRPr>
                <a:solidFill>
                  <a:schemeClr val="tx1"/>
                </a:solidFill>
                <a:latin typeface="等线" panose="02010600030101010101" charset="-122"/>
                <a:ea typeface="等线" panose="02010600030101010101" charset="-122"/>
              </a:defRPr>
            </a:lvl8pPr>
            <a:lvl9pPr marL="3886200" indent="-228600" fontAlgn="base">
              <a:spcBef>
                <a:spcPct val="0"/>
              </a:spcBef>
              <a:spcAft>
                <a:spcPct val="0"/>
              </a:spcAft>
              <a:defRPr>
                <a:solidFill>
                  <a:schemeClr val="tx1"/>
                </a:solidFill>
                <a:latin typeface="等线" panose="02010600030101010101" charset="-122"/>
                <a:ea typeface="等线" panose="02010600030101010101" charset="-122"/>
              </a:defRPr>
            </a:lvl9pPr>
          </a:lstStyle>
          <a:p>
            <a:pPr algn="r">
              <a:buClrTx/>
              <a:buSzTx/>
              <a:buFontTx/>
            </a:pPr>
            <a:r>
              <a:rPr lang="en-US" altLang="zh-CN" sz="4800" b="1" noProof="1" smtClean="0">
                <a:ln>
                  <a:solidFill>
                    <a:schemeClr val="tx1"/>
                  </a:solidFill>
                </a:ln>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4</a:t>
            </a:r>
            <a:r>
              <a:rPr lang="zh-CN" altLang="en-US" sz="4800" b="1" noProof="1" smtClean="0">
                <a:ln>
                  <a:solidFill>
                    <a:schemeClr val="tx1"/>
                  </a:solidFill>
                </a:ln>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altLang="en-US" sz="4800" b="1" smtClean="0">
                <a:ln>
                  <a:solidFill>
                    <a:schemeClr val="tx1"/>
                  </a:solidFill>
                </a:ln>
                <a:solidFill>
                  <a:schemeClr val="accent1">
                    <a:lumMod val="20000"/>
                    <a:lumOff val="8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盛水不利布置在软件中的实现</a:t>
            </a:r>
            <a:endParaRPr lang="zh-CN" altLang="en-US" sz="4800" b="1" noProof="1" smtClean="0">
              <a:ln>
                <a:solidFill>
                  <a:schemeClr val="tx1"/>
                </a:solidFill>
              </a:ln>
              <a:solidFill>
                <a:schemeClr val="accent1">
                  <a:lumMod val="20000"/>
                  <a:lumOff val="8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16" name="图片 15" descr="盈建科LOGO单色-01"/>
          <p:cNvPicPr>
            <a:picLocks noChangeAspect="1"/>
          </p:cNvPicPr>
          <p:nvPr/>
        </p:nvPicPr>
        <p:blipFill>
          <a:blip r:embed="rId1"/>
          <a:srcRect l="39026" t="33464" b="30258"/>
          <a:stretch>
            <a:fillRect/>
          </a:stretch>
        </p:blipFill>
        <p:spPr>
          <a:xfrm>
            <a:off x="259469" y="149860"/>
            <a:ext cx="4249420" cy="94064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0655" y="220980"/>
            <a:ext cx="11541760" cy="521970"/>
          </a:xfrm>
          <a:prstGeom prst="rect">
            <a:avLst/>
          </a:prstGeom>
        </p:spPr>
        <p:txBody>
          <a:bodyPr wrap="square">
            <a:spAutoFit/>
          </a:bodyPr>
          <a:lstStyle/>
          <a:p>
            <a:pPr marL="457200" lvl="0" indent="-457200">
              <a:buFont typeface="Wingdings" panose="05000000000000000000" charset="0"/>
              <a:buChar char="u"/>
              <a:defRPr/>
            </a:pPr>
            <a:r>
              <a:rPr lang="zh-CN" altLang="en-US" sz="2800" b="1" kern="0" dirty="0">
                <a:solidFill>
                  <a:schemeClr val="tx1"/>
                </a:solidFill>
                <a:latin typeface="微软雅黑" panose="020B0503020204020204" pitchFamily="34" charset="-122"/>
                <a:ea typeface="微软雅黑" panose="020B0503020204020204" pitchFamily="34" charset="-122"/>
              </a:rPr>
              <a:t>自动计算盛水荷载不利布置</a:t>
            </a:r>
            <a:endParaRPr lang="zh-CN" altLang="en-US" sz="2800" b="1" kern="0" dirty="0">
              <a:solidFill>
                <a:schemeClr val="tx1"/>
              </a:solidFill>
              <a:latin typeface="微软雅黑" panose="020B0503020204020204" pitchFamily="34" charset="-122"/>
              <a:ea typeface="微软雅黑" panose="020B0503020204020204" pitchFamily="34" charset="-122"/>
            </a:endParaRPr>
          </a:p>
        </p:txBody>
      </p:sp>
      <p:sp>
        <p:nvSpPr>
          <p:cNvPr id="7" name="TextBox 12"/>
          <p:cNvSpPr txBox="1"/>
          <p:nvPr/>
        </p:nvSpPr>
        <p:spPr>
          <a:xfrm>
            <a:off x="904875" y="1049020"/>
            <a:ext cx="9691370" cy="1753235"/>
          </a:xfrm>
          <a:prstGeom prst="rect">
            <a:avLst/>
          </a:prstGeom>
          <a:noFill/>
        </p:spPr>
        <p:txBody>
          <a:bodyPr wrap="square" rtlCol="0">
            <a:spAutoFit/>
          </a:bodyPr>
          <a:p>
            <a:pPr>
              <a:buNone/>
            </a:pPr>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1800" dirty="0">
                <a:solidFill>
                  <a:schemeClr val="bg1"/>
                </a:solidFill>
                <a:latin typeface="微软雅黑" panose="020B0503020204020204" pitchFamily="34" charset="-122"/>
                <a:ea typeface="微软雅黑" panose="020B0503020204020204" pitchFamily="34" charset="-122"/>
              </a:rPr>
              <a:t>实际工程中经常存在多个池格的情况，如下图为地下污水池，设有12个池格，设计要求各个水池分别满水和空水、以及所有水池都满水情况。</a:t>
            </a:r>
            <a:endParaRPr lang="zh-CN" altLang="en-US" sz="1800" dirty="0">
              <a:solidFill>
                <a:schemeClr val="bg1"/>
              </a:solidFill>
              <a:latin typeface="微软雅黑" panose="020B0503020204020204" pitchFamily="34" charset="-122"/>
              <a:ea typeface="微软雅黑" panose="020B0503020204020204" pitchFamily="34" charset="-122"/>
            </a:endParaRPr>
          </a:p>
          <a:p>
            <a:pPr>
              <a:buNone/>
            </a:pPr>
            <a:r>
              <a:rPr lang="en-US" altLang="zh-CN" sz="1800" dirty="0">
                <a:solidFill>
                  <a:schemeClr val="bg1"/>
                </a:solidFill>
                <a:latin typeface="微软雅黑" panose="020B0503020204020204" pitchFamily="34" charset="-122"/>
                <a:ea typeface="微软雅黑" panose="020B0503020204020204" pitchFamily="34" charset="-122"/>
              </a:rPr>
              <a:t>      </a:t>
            </a:r>
            <a:r>
              <a:rPr lang="zh-CN" altLang="en-US" sz="1800" dirty="0">
                <a:solidFill>
                  <a:schemeClr val="bg1"/>
                </a:solidFill>
                <a:latin typeface="微软雅黑" panose="020B0503020204020204" pitchFamily="34" charset="-122"/>
                <a:ea typeface="微软雅黑" panose="020B0503020204020204" pitchFamily="34" charset="-122"/>
              </a:rPr>
              <a:t>在开发YKJ-P</a:t>
            </a:r>
            <a:r>
              <a:rPr lang="en-US" altLang="zh-CN" sz="1800" dirty="0">
                <a:solidFill>
                  <a:schemeClr val="bg1"/>
                </a:solidFill>
                <a:latin typeface="微软雅黑" panose="020B0503020204020204" pitchFamily="34" charset="-122"/>
                <a:ea typeface="微软雅黑" panose="020B0503020204020204" pitchFamily="34" charset="-122"/>
              </a:rPr>
              <a:t>OOL</a:t>
            </a:r>
            <a:r>
              <a:rPr lang="zh-CN" altLang="en-US" sz="1800" dirty="0">
                <a:solidFill>
                  <a:schemeClr val="bg1"/>
                </a:solidFill>
                <a:latin typeface="微软雅黑" panose="020B0503020204020204" pitchFamily="34" charset="-122"/>
                <a:ea typeface="微软雅黑" panose="020B0503020204020204" pitchFamily="34" charset="-122"/>
              </a:rPr>
              <a:t>以前，使用盈建科通用版（YJKS）进行水池结构设计时，为了考虑上述多种荷载工况的不利布置，需要先设置与池格数目相等的自定义工况，然后手工添加荷载组合。上述操作方式繁琐复杂，在建模阶段额外耗费了用户较多工时。</a:t>
            </a:r>
            <a:endParaRPr lang="zh-CN" altLang="en-US" sz="1800" dirty="0">
              <a:solidFill>
                <a:schemeClr val="bg1"/>
              </a:solidFill>
              <a:latin typeface="微软雅黑" panose="020B0503020204020204" pitchFamily="34" charset="-122"/>
              <a:ea typeface="微软雅黑" panose="020B0503020204020204" pitchFamily="34" charset="-122"/>
            </a:endParaRPr>
          </a:p>
          <a:p>
            <a:pPr>
              <a:buNone/>
            </a:pP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5361940" y="2583815"/>
            <a:ext cx="4107815" cy="2128520"/>
          </a:xfrm>
          <a:prstGeom prst="rect">
            <a:avLst/>
          </a:prstGeom>
        </p:spPr>
      </p:pic>
      <p:pic>
        <p:nvPicPr>
          <p:cNvPr id="1073743942" name="图片 1073743941"/>
          <p:cNvPicPr>
            <a:picLocks noChangeAspect="1"/>
          </p:cNvPicPr>
          <p:nvPr/>
        </p:nvPicPr>
        <p:blipFill>
          <a:blip r:embed="rId2"/>
          <a:stretch>
            <a:fillRect/>
          </a:stretch>
        </p:blipFill>
        <p:spPr>
          <a:xfrm>
            <a:off x="904875" y="2802255"/>
            <a:ext cx="4256405" cy="2912745"/>
          </a:xfrm>
          <a:prstGeom prst="rect">
            <a:avLst/>
          </a:prstGeom>
          <a:noFill/>
          <a:ln w="9525">
            <a:noFill/>
          </a:ln>
        </p:spPr>
      </p:pic>
      <p:pic>
        <p:nvPicPr>
          <p:cNvPr id="11267" name="Picture 3"/>
          <p:cNvPicPr>
            <a:picLocks noChangeAspect="1" noChangeArrowheads="1"/>
          </p:cNvPicPr>
          <p:nvPr/>
        </p:nvPicPr>
        <p:blipFill>
          <a:blip r:embed="rId3"/>
          <a:srcRect/>
          <a:stretch>
            <a:fillRect/>
          </a:stretch>
        </p:blipFill>
        <p:spPr bwMode="auto">
          <a:xfrm>
            <a:off x="8330565" y="4093210"/>
            <a:ext cx="3371850" cy="2244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0655" y="220980"/>
            <a:ext cx="11541760" cy="521970"/>
          </a:xfrm>
          <a:prstGeom prst="rect">
            <a:avLst/>
          </a:prstGeom>
        </p:spPr>
        <p:txBody>
          <a:bodyPr wrap="square">
            <a:spAutoFit/>
          </a:bodyPr>
          <a:lstStyle/>
          <a:p>
            <a:pPr marL="457200" lvl="0" indent="-457200">
              <a:buFont typeface="Wingdings" panose="05000000000000000000" charset="0"/>
              <a:buChar char="u"/>
              <a:defRPr/>
            </a:pPr>
            <a:r>
              <a:rPr lang="zh-CN" altLang="en-US" sz="2800" b="1" kern="0" dirty="0">
                <a:solidFill>
                  <a:schemeClr val="tx1"/>
                </a:solidFill>
                <a:latin typeface="微软雅黑" panose="020B0503020204020204" pitchFamily="34" charset="-122"/>
                <a:ea typeface="微软雅黑" panose="020B0503020204020204" pitchFamily="34" charset="-122"/>
              </a:rPr>
              <a:t>自动计算盛水荷载不利布置</a:t>
            </a:r>
            <a:endParaRPr lang="zh-CN" altLang="en-US" sz="2800" b="1" kern="0" dirty="0">
              <a:solidFill>
                <a:schemeClr val="tx1"/>
              </a:solidFill>
              <a:latin typeface="微软雅黑" panose="020B0503020204020204" pitchFamily="34" charset="-122"/>
              <a:ea typeface="微软雅黑" panose="020B0503020204020204" pitchFamily="34" charset="-122"/>
            </a:endParaRPr>
          </a:p>
        </p:txBody>
      </p:sp>
      <p:sp>
        <p:nvSpPr>
          <p:cNvPr id="7" name="TextBox 12"/>
          <p:cNvSpPr txBox="1"/>
          <p:nvPr/>
        </p:nvSpPr>
        <p:spPr>
          <a:xfrm>
            <a:off x="856615" y="1157605"/>
            <a:ext cx="10132695" cy="583565"/>
          </a:xfrm>
          <a:prstGeom prst="rect">
            <a:avLst/>
          </a:prstGeom>
          <a:noFill/>
        </p:spPr>
        <p:txBody>
          <a:bodyPr wrap="square" rtlCol="0">
            <a:spAutoFit/>
          </a:bodyPr>
          <a:p>
            <a:pPr algn="l">
              <a:buNone/>
            </a:pPr>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1600" dirty="0">
                <a:solidFill>
                  <a:schemeClr val="bg1"/>
                </a:solidFill>
                <a:latin typeface="微软雅黑" panose="020B0503020204020204" pitchFamily="34" charset="-122"/>
                <a:ea typeface="微软雅黑" panose="020B0503020204020204" pitchFamily="34" charset="-122"/>
              </a:rPr>
              <a:t>YJK-POOL摒弃了原始而繁琐的“按自定义工况手工组合模拟不利布置”方式，在完成建模和构件指定后，软件将会自动识别池格，在后续计算中自动考虑不同池格间的水荷载不利布置。</a:t>
            </a: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139" name="图片 14"/>
          <p:cNvPicPr>
            <a:picLocks noChangeAspect="1"/>
          </p:cNvPicPr>
          <p:nvPr/>
        </p:nvPicPr>
        <p:blipFill>
          <a:blip r:embed="rId1"/>
          <a:stretch>
            <a:fillRect/>
          </a:stretch>
        </p:blipFill>
        <p:spPr>
          <a:xfrm>
            <a:off x="1153160" y="3035935"/>
            <a:ext cx="5240655" cy="3276600"/>
          </a:xfrm>
          <a:prstGeom prst="rect">
            <a:avLst/>
          </a:prstGeom>
          <a:noFill/>
          <a:ln>
            <a:noFill/>
          </a:ln>
        </p:spPr>
      </p:pic>
      <p:pic>
        <p:nvPicPr>
          <p:cNvPr id="16" name="图片 16" descr="screenshot_20210916_172902"/>
          <p:cNvPicPr>
            <a:picLocks noChangeAspect="1"/>
          </p:cNvPicPr>
          <p:nvPr/>
        </p:nvPicPr>
        <p:blipFill>
          <a:blip r:embed="rId2"/>
          <a:stretch>
            <a:fillRect/>
          </a:stretch>
        </p:blipFill>
        <p:spPr>
          <a:xfrm>
            <a:off x="7242175" y="2002790"/>
            <a:ext cx="4316095" cy="4309745"/>
          </a:xfrm>
          <a:prstGeom prst="rect">
            <a:avLst/>
          </a:prstGeom>
        </p:spPr>
      </p:pic>
      <p:sp>
        <p:nvSpPr>
          <p:cNvPr id="4" name="内容占位符 2"/>
          <p:cNvSpPr txBox="1">
            <a:spLocks noChangeArrowheads="1"/>
          </p:cNvSpPr>
          <p:nvPr/>
        </p:nvSpPr>
        <p:spPr bwMode="auto">
          <a:xfrm>
            <a:off x="918210" y="1741170"/>
            <a:ext cx="5059680" cy="500380"/>
          </a:xfrm>
          <a:prstGeom prst="rect">
            <a:avLst/>
          </a:prstGeom>
          <a:noFill/>
          <a:ln w="9525">
            <a:noFill/>
            <a:miter lim="800000"/>
          </a:ln>
        </p:spPr>
        <p:txBody>
          <a:bodyPr vert="horz" wrap="square" lIns="85241" tIns="42621" rIns="85241" bIns="42621" numCol="1" anchor="t" anchorCtr="0" compatLnSpc="1">
            <a:spAutoFit/>
          </a:bodyPr>
          <a:p>
            <a:pPr marL="457200" indent="-457200" defTabSz="0">
              <a:lnSpc>
                <a:spcPct val="150000"/>
              </a:lnSpc>
              <a:spcBef>
                <a:spcPts val="0"/>
              </a:spcBef>
              <a:buFont typeface="Wingdings" panose="05000000000000000000" pitchFamily="2" charset="2"/>
              <a:buChar char="u"/>
              <a:defRPr/>
            </a:pPr>
            <a:r>
              <a:rPr lang="zh-CN" altLang="en-US" sz="1800" b="1" kern="0" dirty="0" smtClean="0">
                <a:solidFill>
                  <a:srgbClr val="0070C0"/>
                </a:solidFill>
                <a:latin typeface="华文楷体" panose="02010600040101010101" charset="-122"/>
                <a:ea typeface="华文楷体" panose="02010600040101010101" charset="-122"/>
                <a:sym typeface="Calibri" panose="020F0502020204030204" charset="0"/>
              </a:rPr>
              <a:t>摒弃自定义工况“人肉组合”的繁琐方式</a:t>
            </a:r>
            <a:endParaRPr lang="zh-CN" altLang="en-US" sz="1800" b="1" kern="0" dirty="0" smtClean="0">
              <a:solidFill>
                <a:srgbClr val="0070C0"/>
              </a:solidFill>
              <a:latin typeface="华文楷体" panose="02010600040101010101" charset="-122"/>
              <a:ea typeface="华文楷体" panose="02010600040101010101" charset="-122"/>
              <a:sym typeface="Calibri" panose="020F0502020204030204" charset="0"/>
            </a:endParaRPr>
          </a:p>
        </p:txBody>
      </p:sp>
      <p:sp>
        <p:nvSpPr>
          <p:cNvPr id="5" name="内容占位符 2"/>
          <p:cNvSpPr txBox="1">
            <a:spLocks noChangeArrowheads="1"/>
          </p:cNvSpPr>
          <p:nvPr/>
        </p:nvSpPr>
        <p:spPr bwMode="auto">
          <a:xfrm>
            <a:off x="918210" y="2241550"/>
            <a:ext cx="6181090" cy="500380"/>
          </a:xfrm>
          <a:prstGeom prst="rect">
            <a:avLst/>
          </a:prstGeom>
          <a:noFill/>
          <a:ln w="9525">
            <a:noFill/>
            <a:miter lim="800000"/>
          </a:ln>
        </p:spPr>
        <p:txBody>
          <a:bodyPr vert="horz" wrap="square" lIns="85241" tIns="42621" rIns="85241" bIns="42621" numCol="1" anchor="t" anchorCtr="0" compatLnSpc="1">
            <a:spAutoFit/>
          </a:bodyPr>
          <a:p>
            <a:pPr marL="457200" indent="-457200" defTabSz="0">
              <a:lnSpc>
                <a:spcPct val="150000"/>
              </a:lnSpc>
              <a:spcBef>
                <a:spcPts val="0"/>
              </a:spcBef>
              <a:buFont typeface="Wingdings" panose="05000000000000000000" pitchFamily="2" charset="2"/>
              <a:buChar char="u"/>
              <a:defRPr/>
            </a:pPr>
            <a:r>
              <a:rPr lang="zh-CN" altLang="en-US" sz="1800" b="1" kern="0" dirty="0" smtClean="0">
                <a:solidFill>
                  <a:srgbClr val="0070C0"/>
                </a:solidFill>
                <a:latin typeface="华文楷体" panose="02010600040101010101" charset="-122"/>
                <a:ea typeface="华文楷体" panose="02010600040101010101" charset="-122"/>
                <a:sym typeface="Calibri" panose="020F0502020204030204" charset="0"/>
              </a:rPr>
              <a:t>自动检测并划分池格，根据池格情况自动考虑不利布置</a:t>
            </a:r>
            <a:endParaRPr lang="zh-CN" altLang="en-US" sz="1800" b="1" kern="0" dirty="0" smtClean="0">
              <a:solidFill>
                <a:srgbClr val="0070C0"/>
              </a:solidFill>
              <a:latin typeface="华文楷体" panose="02010600040101010101" charset="-122"/>
              <a:ea typeface="华文楷体" panose="02010600040101010101" charset="-122"/>
              <a:sym typeface="Calibri" panose="020F050202020403020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0655" y="220980"/>
            <a:ext cx="11541760" cy="521970"/>
          </a:xfrm>
          <a:prstGeom prst="rect">
            <a:avLst/>
          </a:prstGeom>
        </p:spPr>
        <p:txBody>
          <a:bodyPr wrap="square">
            <a:spAutoFit/>
          </a:bodyPr>
          <a:lstStyle/>
          <a:p>
            <a:pPr marL="457200" lvl="0" indent="-457200">
              <a:buFont typeface="Wingdings" panose="05000000000000000000" charset="0"/>
              <a:buChar char="u"/>
              <a:defRPr/>
            </a:pPr>
            <a:r>
              <a:rPr lang="zh-CN" altLang="en-US" sz="2800" b="1" kern="0" dirty="0">
                <a:solidFill>
                  <a:schemeClr val="tx1"/>
                </a:solidFill>
                <a:latin typeface="微软雅黑" panose="020B0503020204020204" pitchFamily="34" charset="-122"/>
                <a:ea typeface="微软雅黑" panose="020B0503020204020204" pitchFamily="34" charset="-122"/>
              </a:rPr>
              <a:t>盛水荷载不利布置在软件中的实现</a:t>
            </a:r>
            <a:endParaRPr lang="zh-CN" altLang="en-US" sz="2800" b="1" kern="0" dirty="0">
              <a:solidFill>
                <a:schemeClr val="tx1"/>
              </a:solidFill>
              <a:latin typeface="微软雅黑" panose="020B0503020204020204" pitchFamily="34" charset="-122"/>
              <a:ea typeface="微软雅黑" panose="020B0503020204020204" pitchFamily="34" charset="-122"/>
            </a:endParaRPr>
          </a:p>
        </p:txBody>
      </p:sp>
      <p:sp>
        <p:nvSpPr>
          <p:cNvPr id="7" name="TextBox 12"/>
          <p:cNvSpPr txBox="1"/>
          <p:nvPr/>
        </p:nvSpPr>
        <p:spPr>
          <a:xfrm>
            <a:off x="856615" y="1157605"/>
            <a:ext cx="7119620" cy="4215765"/>
          </a:xfrm>
          <a:prstGeom prst="rect">
            <a:avLst/>
          </a:prstGeom>
          <a:noFill/>
        </p:spPr>
        <p:txBody>
          <a:bodyPr wrap="square" rtlCol="0">
            <a:spAutoFit/>
          </a:bodyPr>
          <a:p>
            <a:pPr algn="l">
              <a:buNone/>
            </a:pPr>
            <a:r>
              <a:rPr lang="en-US" altLang="zh-CN" sz="1600" dirty="0">
                <a:solidFill>
                  <a:schemeClr val="bg1"/>
                </a:solidFill>
                <a:latin typeface="微软雅黑" panose="020B0503020204020204" pitchFamily="34" charset="-122"/>
                <a:ea typeface="微软雅黑" panose="020B0503020204020204" pitchFamily="34" charset="-122"/>
              </a:rPr>
              <a:t>     </a:t>
            </a:r>
            <a:endParaRPr lang="zh-CN" altLang="en-US" sz="1600" dirty="0">
              <a:solidFill>
                <a:schemeClr val="bg1"/>
              </a:solidFill>
              <a:latin typeface="微软雅黑" panose="020B0503020204020204" pitchFamily="34" charset="-122"/>
              <a:ea typeface="微软雅黑" panose="020B0503020204020204" pitchFamily="34" charset="-122"/>
            </a:endParaRPr>
          </a:p>
          <a:p>
            <a:pPr algn="l">
              <a:buNone/>
            </a:pPr>
            <a:r>
              <a:rPr lang="zh-CN" altLang="en-US" sz="1800" dirty="0">
                <a:solidFill>
                  <a:schemeClr val="bg1"/>
                </a:solidFill>
                <a:latin typeface="微软雅黑" panose="020B0503020204020204" pitchFamily="34" charset="-122"/>
                <a:ea typeface="微软雅黑" panose="020B0503020204020204" pitchFamily="34" charset="-122"/>
              </a:rPr>
              <a:t>YJK-Pool支持自动计算盛水荷载不利布置。对比以下2种计算策略：</a:t>
            </a:r>
            <a:endParaRPr lang="zh-CN" altLang="en-US" sz="1800" dirty="0">
              <a:solidFill>
                <a:schemeClr val="bg1"/>
              </a:solidFill>
              <a:latin typeface="微软雅黑" panose="020B0503020204020204" pitchFamily="34" charset="-122"/>
              <a:ea typeface="微软雅黑" panose="020B0503020204020204" pitchFamily="34" charset="-122"/>
            </a:endParaRPr>
          </a:p>
          <a:p>
            <a:pPr algn="l">
              <a:buNone/>
            </a:pPr>
            <a:endParaRPr lang="zh-CN" altLang="en-US" sz="1800" dirty="0">
              <a:solidFill>
                <a:schemeClr val="bg1"/>
              </a:solidFill>
              <a:latin typeface="微软雅黑" panose="020B0503020204020204" pitchFamily="34" charset="-122"/>
              <a:ea typeface="微软雅黑" panose="020B0503020204020204" pitchFamily="34" charset="-122"/>
            </a:endParaRPr>
          </a:p>
          <a:p>
            <a:pPr algn="l">
              <a:buNone/>
            </a:pPr>
            <a:r>
              <a:rPr lang="zh-CN" altLang="en-US" sz="1800" dirty="0">
                <a:solidFill>
                  <a:schemeClr val="bg1"/>
                </a:solidFill>
                <a:latin typeface="微软雅黑" panose="020B0503020204020204" pitchFamily="34" charset="-122"/>
                <a:ea typeface="微软雅黑" panose="020B0503020204020204" pitchFamily="34" charset="-122"/>
              </a:rPr>
              <a:t>第1种为叠加+包络方式：</a:t>
            </a:r>
            <a:endParaRPr lang="zh-CN" altLang="en-US" sz="1800" dirty="0">
              <a:solidFill>
                <a:schemeClr val="bg1"/>
              </a:solidFill>
              <a:latin typeface="微软雅黑" panose="020B0503020204020204" pitchFamily="34" charset="-122"/>
              <a:ea typeface="微软雅黑" panose="020B0503020204020204" pitchFamily="34" charset="-122"/>
            </a:endParaRPr>
          </a:p>
          <a:p>
            <a:pPr algn="l">
              <a:buNone/>
            </a:pPr>
            <a:r>
              <a:rPr lang="zh-CN" altLang="en-US" sz="1800" dirty="0">
                <a:solidFill>
                  <a:schemeClr val="bg1"/>
                </a:solidFill>
                <a:latin typeface="微软雅黑" panose="020B0503020204020204" pitchFamily="34" charset="-122"/>
                <a:ea typeface="微软雅黑" panose="020B0503020204020204" pitchFamily="34" charset="-122"/>
              </a:rPr>
              <a:t></a:t>
            </a:r>
            <a:r>
              <a:rPr lang="en-US" altLang="zh-CN" sz="1800" dirty="0">
                <a:solidFill>
                  <a:schemeClr val="bg1"/>
                </a:solidFill>
                <a:latin typeface="微软雅黑" panose="020B0503020204020204" pitchFamily="34" charset="-122"/>
                <a:ea typeface="微软雅黑" panose="020B0503020204020204" pitchFamily="34" charset="-122"/>
              </a:rPr>
              <a:t>- </a:t>
            </a:r>
            <a:r>
              <a:rPr lang="zh-CN" altLang="en-US" sz="1800" dirty="0">
                <a:solidFill>
                  <a:schemeClr val="bg1"/>
                </a:solidFill>
                <a:latin typeface="微软雅黑" panose="020B0503020204020204" pitchFamily="34" charset="-122"/>
                <a:ea typeface="微软雅黑" panose="020B0503020204020204" pitchFamily="34" charset="-122"/>
              </a:rPr>
              <a:t>分别考虑1个池格满水、N-1个池格空水，N为池格数</a:t>
            </a:r>
            <a:endParaRPr lang="zh-CN" altLang="en-US" sz="1800" dirty="0">
              <a:solidFill>
                <a:schemeClr val="bg1"/>
              </a:solidFill>
              <a:latin typeface="微软雅黑" panose="020B0503020204020204" pitchFamily="34" charset="-122"/>
              <a:ea typeface="微软雅黑" panose="020B0503020204020204" pitchFamily="34" charset="-122"/>
            </a:endParaRPr>
          </a:p>
          <a:p>
            <a:pPr algn="l">
              <a:buNone/>
            </a:pPr>
            <a:r>
              <a:rPr lang="zh-CN" altLang="en-US" sz="1800" dirty="0">
                <a:solidFill>
                  <a:schemeClr val="bg1"/>
                </a:solidFill>
                <a:latin typeface="微软雅黑" panose="020B0503020204020204" pitchFamily="34" charset="-122"/>
                <a:ea typeface="微软雅黑" panose="020B0503020204020204" pitchFamily="34" charset="-122"/>
              </a:rPr>
              <a:t></a:t>
            </a:r>
            <a:r>
              <a:rPr lang="en-US" altLang="zh-CN" sz="1800" dirty="0">
                <a:solidFill>
                  <a:schemeClr val="bg1"/>
                </a:solidFill>
                <a:latin typeface="微软雅黑" panose="020B0503020204020204" pitchFamily="34" charset="-122"/>
                <a:ea typeface="微软雅黑" panose="020B0503020204020204" pitchFamily="34" charset="-122"/>
              </a:rPr>
              <a:t>- </a:t>
            </a:r>
            <a:r>
              <a:rPr lang="zh-CN" altLang="en-US" sz="1800" dirty="0">
                <a:solidFill>
                  <a:schemeClr val="bg1"/>
                </a:solidFill>
                <a:latin typeface="微软雅黑" panose="020B0503020204020204" pitchFamily="34" charset="-122"/>
                <a:ea typeface="微软雅黑" panose="020B0503020204020204" pitchFamily="34" charset="-122"/>
              </a:rPr>
              <a:t>全部池格满水</a:t>
            </a:r>
            <a:endParaRPr lang="zh-CN" altLang="en-US" sz="1800" dirty="0">
              <a:solidFill>
                <a:schemeClr val="bg1"/>
              </a:solidFill>
              <a:latin typeface="微软雅黑" panose="020B0503020204020204" pitchFamily="34" charset="-122"/>
              <a:ea typeface="微软雅黑" panose="020B0503020204020204" pitchFamily="34" charset="-122"/>
            </a:endParaRPr>
          </a:p>
          <a:p>
            <a:pPr algn="l">
              <a:buNone/>
            </a:pPr>
            <a:r>
              <a:rPr lang="zh-CN" altLang="en-US" sz="1800" dirty="0">
                <a:solidFill>
                  <a:schemeClr val="bg1"/>
                </a:solidFill>
                <a:latin typeface="微软雅黑" panose="020B0503020204020204" pitchFamily="34" charset="-122"/>
                <a:ea typeface="微软雅黑" panose="020B0503020204020204" pitchFamily="34" charset="-122"/>
              </a:rPr>
              <a:t></a:t>
            </a:r>
            <a:r>
              <a:rPr lang="en-US" altLang="zh-CN" sz="1800" dirty="0">
                <a:solidFill>
                  <a:schemeClr val="bg1"/>
                </a:solidFill>
                <a:latin typeface="微软雅黑" panose="020B0503020204020204" pitchFamily="34" charset="-122"/>
                <a:ea typeface="微软雅黑" panose="020B0503020204020204" pitchFamily="34" charset="-122"/>
              </a:rPr>
              <a:t>- </a:t>
            </a:r>
            <a:r>
              <a:rPr lang="zh-CN" altLang="en-US" sz="1800" dirty="0">
                <a:solidFill>
                  <a:schemeClr val="bg1"/>
                </a:solidFill>
                <a:latin typeface="微软雅黑" panose="020B0503020204020204" pitchFamily="34" charset="-122"/>
                <a:ea typeface="微软雅黑" panose="020B0503020204020204" pitchFamily="34" charset="-122"/>
              </a:rPr>
              <a:t>全部池格空水</a:t>
            </a:r>
            <a:endParaRPr lang="zh-CN" altLang="en-US" sz="1800" dirty="0">
              <a:solidFill>
                <a:schemeClr val="bg1"/>
              </a:solidFill>
              <a:latin typeface="微软雅黑" panose="020B0503020204020204" pitchFamily="34" charset="-122"/>
              <a:ea typeface="微软雅黑" panose="020B0503020204020204" pitchFamily="34" charset="-122"/>
            </a:endParaRPr>
          </a:p>
          <a:p>
            <a:pPr algn="l">
              <a:buNone/>
            </a:pPr>
            <a:endParaRPr lang="zh-CN" altLang="en-US" sz="1800" dirty="0">
              <a:solidFill>
                <a:schemeClr val="bg1"/>
              </a:solidFill>
              <a:latin typeface="微软雅黑" panose="020B0503020204020204" pitchFamily="34" charset="-122"/>
              <a:ea typeface="微软雅黑" panose="020B0503020204020204" pitchFamily="34" charset="-122"/>
            </a:endParaRPr>
          </a:p>
          <a:p>
            <a:pPr algn="l">
              <a:buNone/>
            </a:pPr>
            <a:r>
              <a:rPr lang="zh-CN" altLang="en-US" sz="1800" dirty="0">
                <a:solidFill>
                  <a:schemeClr val="bg1"/>
                </a:solidFill>
                <a:latin typeface="微软雅黑" panose="020B0503020204020204" pitchFamily="34" charset="-122"/>
                <a:ea typeface="微软雅黑" panose="020B0503020204020204" pitchFamily="34" charset="-122"/>
              </a:rPr>
              <a:t>第2种为全组合方式：</a:t>
            </a:r>
            <a:endParaRPr lang="zh-CN" altLang="en-US" sz="1800" dirty="0">
              <a:solidFill>
                <a:schemeClr val="bg1"/>
              </a:solidFill>
              <a:latin typeface="微软雅黑" panose="020B0503020204020204" pitchFamily="34" charset="-122"/>
              <a:ea typeface="微软雅黑" panose="020B0503020204020204" pitchFamily="34" charset="-122"/>
            </a:endParaRPr>
          </a:p>
          <a:p>
            <a:pPr algn="l">
              <a:buNone/>
            </a:pPr>
            <a:r>
              <a:rPr lang="zh-CN" altLang="en-US" sz="1800" dirty="0">
                <a:solidFill>
                  <a:schemeClr val="bg1"/>
                </a:solidFill>
                <a:latin typeface="微软雅黑" panose="020B0503020204020204" pitchFamily="34" charset="-122"/>
                <a:ea typeface="微软雅黑" panose="020B0503020204020204" pitchFamily="34" charset="-122"/>
              </a:rPr>
              <a:t></a:t>
            </a:r>
            <a:r>
              <a:rPr lang="en-US" altLang="zh-CN" sz="1800" dirty="0">
                <a:solidFill>
                  <a:schemeClr val="bg1"/>
                </a:solidFill>
                <a:latin typeface="微软雅黑" panose="020B0503020204020204" pitchFamily="34" charset="-122"/>
                <a:ea typeface="微软雅黑" panose="020B0503020204020204" pitchFamily="34" charset="-122"/>
              </a:rPr>
              <a:t>- </a:t>
            </a:r>
            <a:r>
              <a:rPr lang="zh-CN" altLang="en-US" sz="1800" dirty="0">
                <a:solidFill>
                  <a:schemeClr val="bg1"/>
                </a:solidFill>
                <a:latin typeface="微软雅黑" panose="020B0503020204020204" pitchFamily="34" charset="-122"/>
                <a:ea typeface="微软雅黑" panose="020B0503020204020204" pitchFamily="34" charset="-122"/>
              </a:rPr>
              <a:t>分别考虑1个池格满水、N-1个池格空水</a:t>
            </a:r>
            <a:endParaRPr lang="zh-CN" altLang="en-US" sz="1800" dirty="0">
              <a:solidFill>
                <a:schemeClr val="bg1"/>
              </a:solidFill>
              <a:latin typeface="微软雅黑" panose="020B0503020204020204" pitchFamily="34" charset="-122"/>
              <a:ea typeface="微软雅黑" panose="020B0503020204020204" pitchFamily="34" charset="-122"/>
            </a:endParaRPr>
          </a:p>
          <a:p>
            <a:pPr algn="l">
              <a:buNone/>
            </a:pPr>
            <a:r>
              <a:rPr lang="zh-CN" altLang="en-US" sz="1800" dirty="0">
                <a:solidFill>
                  <a:schemeClr val="bg1"/>
                </a:solidFill>
                <a:latin typeface="微软雅黑" panose="020B0503020204020204" pitchFamily="34" charset="-122"/>
                <a:ea typeface="微软雅黑" panose="020B0503020204020204" pitchFamily="34" charset="-122"/>
              </a:rPr>
              <a:t></a:t>
            </a:r>
            <a:r>
              <a:rPr lang="en-US" altLang="zh-CN" sz="1800" dirty="0">
                <a:solidFill>
                  <a:schemeClr val="bg1"/>
                </a:solidFill>
                <a:latin typeface="微软雅黑" panose="020B0503020204020204" pitchFamily="34" charset="-122"/>
                <a:ea typeface="微软雅黑" panose="020B0503020204020204" pitchFamily="34" charset="-122"/>
              </a:rPr>
              <a:t>- </a:t>
            </a:r>
            <a:r>
              <a:rPr lang="zh-CN" altLang="en-US" sz="1800" dirty="0">
                <a:solidFill>
                  <a:schemeClr val="bg1"/>
                </a:solidFill>
                <a:latin typeface="微软雅黑" panose="020B0503020204020204" pitchFamily="34" charset="-122"/>
                <a:ea typeface="微软雅黑" panose="020B0503020204020204" pitchFamily="34" charset="-122"/>
              </a:rPr>
              <a:t>分别考虑2个池格满水、N-2个池格空水</a:t>
            </a:r>
            <a:endParaRPr lang="zh-CN" altLang="en-US" sz="1800" dirty="0">
              <a:solidFill>
                <a:schemeClr val="bg1"/>
              </a:solidFill>
              <a:latin typeface="微软雅黑" panose="020B0503020204020204" pitchFamily="34" charset="-122"/>
              <a:ea typeface="微软雅黑" panose="020B0503020204020204" pitchFamily="34" charset="-122"/>
            </a:endParaRPr>
          </a:p>
          <a:p>
            <a:pPr algn="l">
              <a:buNone/>
            </a:pPr>
            <a:r>
              <a:rPr lang="zh-CN" altLang="en-US" sz="1800" dirty="0">
                <a:solidFill>
                  <a:schemeClr val="bg1"/>
                </a:solidFill>
                <a:latin typeface="微软雅黑" panose="020B0503020204020204" pitchFamily="34" charset="-122"/>
                <a:ea typeface="微软雅黑" panose="020B0503020204020204" pitchFamily="34" charset="-122"/>
              </a:rPr>
              <a:t></a:t>
            </a:r>
            <a:r>
              <a:rPr lang="en-US" altLang="zh-CN" sz="1800" dirty="0">
                <a:solidFill>
                  <a:schemeClr val="bg1"/>
                </a:solidFill>
                <a:latin typeface="微软雅黑" panose="020B0503020204020204" pitchFamily="34" charset="-122"/>
                <a:ea typeface="微软雅黑" panose="020B0503020204020204" pitchFamily="34" charset="-122"/>
              </a:rPr>
              <a:t>- </a:t>
            </a:r>
            <a:r>
              <a:rPr lang="zh-CN" altLang="en-US" sz="1800" dirty="0">
                <a:solidFill>
                  <a:schemeClr val="bg1"/>
                </a:solidFill>
                <a:latin typeface="微软雅黑" panose="020B0503020204020204" pitchFamily="34" charset="-122"/>
                <a:ea typeface="微软雅黑" panose="020B0503020204020204" pitchFamily="34" charset="-122"/>
              </a:rPr>
              <a:t>……</a:t>
            </a:r>
            <a:endParaRPr lang="zh-CN" altLang="en-US" sz="1800" dirty="0">
              <a:solidFill>
                <a:schemeClr val="bg1"/>
              </a:solidFill>
              <a:latin typeface="微软雅黑" panose="020B0503020204020204" pitchFamily="34" charset="-122"/>
              <a:ea typeface="微软雅黑" panose="020B0503020204020204" pitchFamily="34" charset="-122"/>
            </a:endParaRPr>
          </a:p>
          <a:p>
            <a:pPr algn="l">
              <a:buNone/>
            </a:pPr>
            <a:r>
              <a:rPr lang="zh-CN" altLang="en-US" sz="1800" dirty="0">
                <a:solidFill>
                  <a:schemeClr val="bg1"/>
                </a:solidFill>
                <a:latin typeface="微软雅黑" panose="020B0503020204020204" pitchFamily="34" charset="-122"/>
                <a:ea typeface="微软雅黑" panose="020B0503020204020204" pitchFamily="34" charset="-122"/>
              </a:rPr>
              <a:t></a:t>
            </a:r>
            <a:r>
              <a:rPr lang="en-US" altLang="zh-CN" sz="1800" dirty="0">
                <a:solidFill>
                  <a:schemeClr val="bg1"/>
                </a:solidFill>
                <a:latin typeface="微软雅黑" panose="020B0503020204020204" pitchFamily="34" charset="-122"/>
                <a:ea typeface="微软雅黑" panose="020B0503020204020204" pitchFamily="34" charset="-122"/>
              </a:rPr>
              <a:t>- </a:t>
            </a:r>
            <a:r>
              <a:rPr lang="zh-CN" altLang="en-US" sz="1800" dirty="0">
                <a:solidFill>
                  <a:schemeClr val="bg1"/>
                </a:solidFill>
                <a:latin typeface="微软雅黑" panose="020B0503020204020204" pitchFamily="34" charset="-122"/>
                <a:ea typeface="微软雅黑" panose="020B0503020204020204" pitchFamily="34" charset="-122"/>
              </a:rPr>
              <a:t>分别考虑N-1个池格满水、1个池格空水</a:t>
            </a:r>
            <a:endParaRPr lang="zh-CN" altLang="en-US" sz="1800" dirty="0">
              <a:solidFill>
                <a:schemeClr val="bg1"/>
              </a:solidFill>
              <a:latin typeface="微软雅黑" panose="020B0503020204020204" pitchFamily="34" charset="-122"/>
              <a:ea typeface="微软雅黑" panose="020B0503020204020204" pitchFamily="34" charset="-122"/>
            </a:endParaRPr>
          </a:p>
          <a:p>
            <a:pPr algn="l">
              <a:buNone/>
            </a:pPr>
            <a:r>
              <a:rPr lang="zh-CN" altLang="en-US" sz="1800" dirty="0">
                <a:solidFill>
                  <a:schemeClr val="bg1"/>
                </a:solidFill>
                <a:latin typeface="微软雅黑" panose="020B0503020204020204" pitchFamily="34" charset="-122"/>
                <a:ea typeface="微软雅黑" panose="020B0503020204020204" pitchFamily="34" charset="-122"/>
              </a:rPr>
              <a:t></a:t>
            </a:r>
            <a:r>
              <a:rPr lang="en-US" altLang="zh-CN" sz="1800" dirty="0">
                <a:solidFill>
                  <a:schemeClr val="bg1"/>
                </a:solidFill>
                <a:latin typeface="微软雅黑" panose="020B0503020204020204" pitchFamily="34" charset="-122"/>
                <a:ea typeface="微软雅黑" panose="020B0503020204020204" pitchFamily="34" charset="-122"/>
              </a:rPr>
              <a:t>- </a:t>
            </a:r>
            <a:r>
              <a:rPr lang="zh-CN" altLang="en-US" sz="1800" dirty="0">
                <a:solidFill>
                  <a:schemeClr val="bg1"/>
                </a:solidFill>
                <a:latin typeface="微软雅黑" panose="020B0503020204020204" pitchFamily="34" charset="-122"/>
                <a:ea typeface="微软雅黑" panose="020B0503020204020204" pitchFamily="34" charset="-122"/>
              </a:rPr>
              <a:t>全部池格满水</a:t>
            </a:r>
            <a:endParaRPr lang="zh-CN" altLang="en-US" sz="1800" dirty="0">
              <a:solidFill>
                <a:schemeClr val="bg1"/>
              </a:solidFill>
              <a:latin typeface="微软雅黑" panose="020B0503020204020204" pitchFamily="34" charset="-122"/>
              <a:ea typeface="微软雅黑" panose="020B0503020204020204" pitchFamily="34" charset="-122"/>
            </a:endParaRPr>
          </a:p>
          <a:p>
            <a:pPr algn="l">
              <a:buNone/>
            </a:pPr>
            <a:r>
              <a:rPr lang="zh-CN" altLang="en-US" sz="1800" dirty="0">
                <a:solidFill>
                  <a:schemeClr val="bg1"/>
                </a:solidFill>
                <a:latin typeface="微软雅黑" panose="020B0503020204020204" pitchFamily="34" charset="-122"/>
                <a:ea typeface="微软雅黑" panose="020B0503020204020204" pitchFamily="34" charset="-122"/>
              </a:rPr>
              <a:t></a:t>
            </a:r>
            <a:r>
              <a:rPr lang="en-US" altLang="zh-CN" sz="1800" dirty="0">
                <a:solidFill>
                  <a:schemeClr val="bg1"/>
                </a:solidFill>
                <a:latin typeface="微软雅黑" panose="020B0503020204020204" pitchFamily="34" charset="-122"/>
                <a:ea typeface="微软雅黑" panose="020B0503020204020204" pitchFamily="34" charset="-122"/>
              </a:rPr>
              <a:t>- </a:t>
            </a:r>
            <a:r>
              <a:rPr lang="zh-CN" altLang="en-US" sz="1800" dirty="0">
                <a:solidFill>
                  <a:schemeClr val="bg1"/>
                </a:solidFill>
                <a:latin typeface="微软雅黑" panose="020B0503020204020204" pitchFamily="34" charset="-122"/>
                <a:ea typeface="微软雅黑" panose="020B0503020204020204" pitchFamily="34" charset="-122"/>
              </a:rPr>
              <a:t>全部池格空水</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8876030" y="2353310"/>
            <a:ext cx="2721610" cy="521970"/>
          </a:xfrm>
          <a:prstGeom prst="rect">
            <a:avLst/>
          </a:prstGeom>
          <a:noFill/>
        </p:spPr>
        <p:txBody>
          <a:bodyPr wrap="none" rtlCol="0">
            <a:spAutoFit/>
          </a:bodyPr>
          <a:p>
            <a:pPr algn="l">
              <a:buClrTx/>
              <a:buSzTx/>
              <a:buFontTx/>
            </a:pPr>
            <a:r>
              <a:rPr lang="zh-CN" altLang="en-US" sz="2800" dirty="0">
                <a:solidFill>
                  <a:schemeClr val="bg1"/>
                </a:solidFill>
                <a:latin typeface="微软雅黑" panose="020B0503020204020204" pitchFamily="34" charset="-122"/>
                <a:ea typeface="微软雅黑" panose="020B0503020204020204" pitchFamily="34" charset="-122"/>
              </a:rPr>
              <a:t>组合数目：</a:t>
            </a:r>
            <a:r>
              <a:rPr lang="en-US" altLang="zh-CN" sz="2800" dirty="0">
                <a:solidFill>
                  <a:schemeClr val="bg1"/>
                </a:solidFill>
                <a:latin typeface="微软雅黑" panose="020B0503020204020204" pitchFamily="34" charset="-122"/>
                <a:ea typeface="微软雅黑" panose="020B0503020204020204" pitchFamily="34" charset="-122"/>
              </a:rPr>
              <a:t>N+2</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6" name="右箭头 5"/>
          <p:cNvSpPr/>
          <p:nvPr/>
        </p:nvSpPr>
        <p:spPr>
          <a:xfrm>
            <a:off x="7051675" y="2279015"/>
            <a:ext cx="1550670" cy="669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右箭头 7"/>
          <p:cNvSpPr/>
          <p:nvPr/>
        </p:nvSpPr>
        <p:spPr>
          <a:xfrm>
            <a:off x="7051675" y="3839845"/>
            <a:ext cx="1550670" cy="669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8876030" y="3723005"/>
            <a:ext cx="1960880" cy="953135"/>
          </a:xfrm>
          <a:prstGeom prst="rect">
            <a:avLst/>
          </a:prstGeom>
          <a:noFill/>
        </p:spPr>
        <p:txBody>
          <a:bodyPr wrap="none" rtlCol="0">
            <a:spAutoFit/>
          </a:bodyPr>
          <a:p>
            <a:pPr algn="l">
              <a:buClrTx/>
              <a:buSzTx/>
              <a:buFontTx/>
            </a:pPr>
            <a:r>
              <a:rPr lang="zh-CN" altLang="en-US" sz="2800" dirty="0">
                <a:solidFill>
                  <a:schemeClr val="bg1"/>
                </a:solidFill>
                <a:latin typeface="微软雅黑" panose="020B0503020204020204" pitchFamily="34" charset="-122"/>
                <a:ea typeface="微软雅黑" panose="020B0503020204020204" pitchFamily="34" charset="-122"/>
              </a:rPr>
              <a:t>组合数目：</a:t>
            </a:r>
            <a:endParaRPr lang="en-US" altLang="zh-CN" sz="2800" dirty="0">
              <a:solidFill>
                <a:schemeClr val="bg1"/>
              </a:solidFill>
              <a:latin typeface="微软雅黑" panose="020B0503020204020204" pitchFamily="34" charset="-122"/>
              <a:ea typeface="微软雅黑" panose="020B0503020204020204" pitchFamily="34" charset="-122"/>
            </a:endParaRPr>
          </a:p>
          <a:p>
            <a:pPr algn="l">
              <a:buClrTx/>
              <a:buSzTx/>
              <a:buFontTx/>
            </a:pPr>
            <a:endParaRPr lang="en-US" altLang="zh-CN" sz="2800" dirty="0">
              <a:solidFill>
                <a:schemeClr val="bg1"/>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1"/>
          <a:stretch>
            <a:fillRect/>
          </a:stretch>
        </p:blipFill>
        <p:spPr>
          <a:xfrm>
            <a:off x="8876030" y="4395470"/>
            <a:ext cx="2876550" cy="50482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0655" y="220980"/>
            <a:ext cx="11541760" cy="521970"/>
          </a:xfrm>
          <a:prstGeom prst="rect">
            <a:avLst/>
          </a:prstGeom>
        </p:spPr>
        <p:txBody>
          <a:bodyPr wrap="square">
            <a:spAutoFit/>
          </a:bodyPr>
          <a:lstStyle/>
          <a:p>
            <a:pPr marL="457200" lvl="0" indent="-457200">
              <a:buFont typeface="Wingdings" panose="05000000000000000000" charset="0"/>
              <a:buChar char="u"/>
              <a:defRPr/>
            </a:pPr>
            <a:r>
              <a:rPr lang="zh-CN" altLang="en-US" sz="2800" b="1" kern="0" dirty="0">
                <a:solidFill>
                  <a:schemeClr val="tx1"/>
                </a:solidFill>
                <a:latin typeface="微软雅黑" panose="020B0503020204020204" pitchFamily="34" charset="-122"/>
                <a:ea typeface="微软雅黑" panose="020B0503020204020204" pitchFamily="34" charset="-122"/>
              </a:rPr>
              <a:t>盛水荷载不利布置在软件中的实现</a:t>
            </a:r>
            <a:endParaRPr lang="zh-CN" altLang="en-US" sz="2800" b="1" kern="0" dirty="0">
              <a:solidFill>
                <a:schemeClr val="tx1"/>
              </a:solidFill>
              <a:latin typeface="微软雅黑" panose="020B0503020204020204" pitchFamily="34" charset="-122"/>
              <a:ea typeface="微软雅黑" panose="020B0503020204020204" pitchFamily="34" charset="-122"/>
            </a:endParaRPr>
          </a:p>
        </p:txBody>
      </p:sp>
      <p:sp>
        <p:nvSpPr>
          <p:cNvPr id="7" name="TextBox 12"/>
          <p:cNvSpPr txBox="1"/>
          <p:nvPr/>
        </p:nvSpPr>
        <p:spPr>
          <a:xfrm>
            <a:off x="669925" y="943610"/>
            <a:ext cx="10523220" cy="922020"/>
          </a:xfrm>
          <a:prstGeom prst="rect">
            <a:avLst/>
          </a:prstGeom>
          <a:noFill/>
        </p:spPr>
        <p:txBody>
          <a:bodyPr wrap="square" rtlCol="0">
            <a:spAutoFit/>
          </a:bodyPr>
          <a:p>
            <a:pPr algn="l">
              <a:buNone/>
            </a:pPr>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1800" dirty="0">
                <a:solidFill>
                  <a:schemeClr val="bg1"/>
                </a:solidFill>
                <a:latin typeface="微软雅黑" panose="020B0503020204020204" pitchFamily="34" charset="-122"/>
                <a:ea typeface="微软雅黑" panose="020B0503020204020204" pitchFamily="34" charset="-122"/>
              </a:rPr>
              <a:t>第2种策略的组合数目远大于第1种，但实际情况表明，上述两种策略的计算结果几乎没有差别，因此YJK-Pool默认采用第1种。后续版本也会支持第2种，即全组合方式。后续版本还会支持第1种为主、手工补充特定盛水工况的第3种计算策略。</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4" name="图片 5"/>
          <p:cNvPicPr>
            <a:picLocks noChangeAspect="1"/>
          </p:cNvPicPr>
          <p:nvPr/>
        </p:nvPicPr>
        <p:blipFill>
          <a:blip r:embed="rId1"/>
          <a:stretch>
            <a:fillRect/>
          </a:stretch>
        </p:blipFill>
        <p:spPr>
          <a:xfrm>
            <a:off x="253365" y="2717800"/>
            <a:ext cx="11684635" cy="755015"/>
          </a:xfrm>
          <a:prstGeom prst="rect">
            <a:avLst/>
          </a:prstGeom>
          <a:noFill/>
          <a:ln>
            <a:solidFill>
              <a:schemeClr val="tx1"/>
            </a:solidFill>
          </a:ln>
        </p:spPr>
      </p:pic>
      <p:sp>
        <p:nvSpPr>
          <p:cNvPr id="11" name="文本框 10"/>
          <p:cNvSpPr txBox="1"/>
          <p:nvPr/>
        </p:nvSpPr>
        <p:spPr>
          <a:xfrm>
            <a:off x="670047" y="2007820"/>
            <a:ext cx="4805680" cy="521970"/>
          </a:xfrm>
          <a:prstGeom prst="rect">
            <a:avLst/>
          </a:prstGeom>
        </p:spPr>
        <p:txBody>
          <a:bodyPr wrap="none">
            <a:spAutoFit/>
          </a:bodyPr>
          <a:lstStyle>
            <a:defPPr>
              <a:defRPr lang="zh-CN"/>
            </a:defPPr>
            <a:lvl1pPr>
              <a:defRPr sz="4400">
                <a:gradFill>
                  <a:gsLst>
                    <a:gs pos="0">
                      <a:srgbClr val="008BD5"/>
                    </a:gs>
                    <a:gs pos="100000">
                      <a:srgbClr val="004692"/>
                    </a:gs>
                  </a:gsLst>
                  <a:lin ang="10800000" scaled="1"/>
                </a:gradFill>
                <a:latin typeface="字魂35号-经典雅黑" panose="00000500000000000000" pitchFamily="2" charset="-122"/>
                <a:ea typeface="字魂35号-经典雅黑" panose="00000500000000000000" pitchFamily="2" charset="-122"/>
              </a:defRPr>
            </a:lvl1pPr>
          </a:lstStyle>
          <a:p>
            <a:pPr algn="l"/>
            <a:r>
              <a:rPr lang="zh-CN" sz="2800" dirty="0">
                <a:solidFill>
                  <a:schemeClr val="bg1"/>
                </a:solidFill>
                <a:latin typeface="微软雅黑" panose="020B0503020204020204" pitchFamily="34" charset="-122"/>
                <a:ea typeface="微软雅黑" panose="020B0503020204020204" pitchFamily="34" charset="-122"/>
                <a:sym typeface="Noto Serif CJK SC" panose="02020400000000000000" pitchFamily="18" charset="-122"/>
              </a:rPr>
              <a:t>不利布置的结果查看：等值线</a:t>
            </a:r>
            <a:endParaRPr lang="zh-CN" sz="2800" dirty="0">
              <a:solidFill>
                <a:schemeClr val="bg1"/>
              </a:solidFill>
              <a:latin typeface="微软雅黑" panose="020B0503020204020204" pitchFamily="34" charset="-122"/>
              <a:ea typeface="微软雅黑" panose="020B0503020204020204" pitchFamily="34" charset="-122"/>
              <a:sym typeface="Noto Serif CJK SC" panose="02020400000000000000" pitchFamily="18" charset="-122"/>
            </a:endParaRPr>
          </a:p>
        </p:txBody>
      </p:sp>
      <p:grpSp>
        <p:nvGrpSpPr>
          <p:cNvPr id="12" name="组合 11"/>
          <p:cNvGrpSpPr/>
          <p:nvPr/>
        </p:nvGrpSpPr>
        <p:grpSpPr>
          <a:xfrm>
            <a:off x="185667" y="2171511"/>
            <a:ext cx="450597" cy="194408"/>
            <a:chOff x="2119044" y="1353463"/>
            <a:chExt cx="450597" cy="194408"/>
          </a:xfrm>
          <a:gradFill flip="none" rotWithShape="1">
            <a:gsLst>
              <a:gs pos="0">
                <a:srgbClr val="008DD7"/>
              </a:gs>
              <a:gs pos="100000">
                <a:srgbClr val="002060"/>
              </a:gs>
            </a:gsLst>
            <a:lin ang="10800000" scaled="1"/>
            <a:tileRect/>
          </a:gradFill>
        </p:grpSpPr>
        <p:sp>
          <p:nvSpPr>
            <p:cNvPr id="13" name="等腰三角形 12"/>
            <p:cNvSpPr/>
            <p:nvPr/>
          </p:nvSpPr>
          <p:spPr>
            <a:xfrm rot="19800000">
              <a:off x="2119044" y="1353463"/>
              <a:ext cx="225513" cy="194408"/>
            </a:xfrm>
            <a:prstGeom prst="triangle">
              <a:avLst/>
            </a:prstGeom>
            <a:gradFill>
              <a:gsLst>
                <a:gs pos="0">
                  <a:srgbClr val="008DD7"/>
                </a:gs>
                <a:gs pos="100000">
                  <a:srgbClr val="00206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0" name="等腰三角形 19"/>
            <p:cNvSpPr/>
            <p:nvPr/>
          </p:nvSpPr>
          <p:spPr>
            <a:xfrm rot="19800000">
              <a:off x="2344128" y="1353463"/>
              <a:ext cx="225513" cy="19440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5" name="TextBox 12"/>
          <p:cNvSpPr txBox="1"/>
          <p:nvPr/>
        </p:nvSpPr>
        <p:spPr>
          <a:xfrm>
            <a:off x="669925" y="3660775"/>
            <a:ext cx="10523220" cy="645160"/>
          </a:xfrm>
          <a:prstGeom prst="rect">
            <a:avLst/>
          </a:prstGeom>
          <a:noFill/>
        </p:spPr>
        <p:txBody>
          <a:bodyPr wrap="square" rtlCol="0">
            <a:spAutoFit/>
          </a:bodyPr>
          <a:p>
            <a:pPr algn="l">
              <a:buNone/>
            </a:pPr>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1800" dirty="0">
                <a:solidFill>
                  <a:schemeClr val="bg1"/>
                </a:solidFill>
                <a:latin typeface="微软雅黑" panose="020B0503020204020204" pitchFamily="34" charset="-122"/>
                <a:ea typeface="微软雅黑" panose="020B0503020204020204" pitchFamily="34" charset="-122"/>
              </a:rPr>
              <a:t>四组工况FWKMXX+、FWKMXX-、FWKMYY+、FWKMYY-分别表示构件考虑不利布置计算后4个方向弯矩的最大值，等值线图结果如下图所示：</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14" name="图片 6"/>
          <p:cNvPicPr>
            <a:picLocks noChangeAspect="1"/>
          </p:cNvPicPr>
          <p:nvPr/>
        </p:nvPicPr>
        <p:blipFill>
          <a:blip r:embed="rId2"/>
          <a:stretch>
            <a:fillRect/>
          </a:stretch>
        </p:blipFill>
        <p:spPr>
          <a:xfrm>
            <a:off x="3057208" y="4301173"/>
            <a:ext cx="5748655" cy="2409825"/>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0655" y="220980"/>
            <a:ext cx="11541760" cy="521970"/>
          </a:xfrm>
          <a:prstGeom prst="rect">
            <a:avLst/>
          </a:prstGeom>
        </p:spPr>
        <p:txBody>
          <a:bodyPr wrap="square">
            <a:spAutoFit/>
          </a:bodyPr>
          <a:lstStyle/>
          <a:p>
            <a:pPr marL="457200" lvl="0" indent="-457200">
              <a:buFont typeface="Wingdings" panose="05000000000000000000" charset="0"/>
              <a:buChar char="u"/>
              <a:defRPr/>
            </a:pPr>
            <a:r>
              <a:rPr lang="zh-CN" sz="2800" b="1" kern="0" dirty="0">
                <a:solidFill>
                  <a:schemeClr val="tx1"/>
                </a:solidFill>
                <a:latin typeface="微软雅黑" panose="020B0503020204020204" pitchFamily="34" charset="-122"/>
                <a:ea typeface="微软雅黑" panose="020B0503020204020204" pitchFamily="34" charset="-122"/>
              </a:rPr>
              <a:t>水池计算结果查看</a:t>
            </a:r>
            <a:endParaRPr lang="zh-CN" sz="2800" b="1" kern="0" dirty="0">
              <a:solidFill>
                <a:schemeClr val="tx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969645" y="1398905"/>
            <a:ext cx="10659745" cy="1014730"/>
          </a:xfrm>
          <a:prstGeom prst="rect">
            <a:avLst/>
          </a:prstGeom>
        </p:spPr>
        <p:txBody>
          <a:bodyPr wrap="square">
            <a:spAutoFit/>
          </a:bodyPr>
          <a:lstStyle>
            <a:defPPr>
              <a:defRPr lang="zh-CN"/>
            </a:defPPr>
            <a:lvl1pPr>
              <a:defRPr sz="4400">
                <a:gradFill>
                  <a:gsLst>
                    <a:gs pos="0">
                      <a:srgbClr val="008BD5"/>
                    </a:gs>
                    <a:gs pos="100000">
                      <a:srgbClr val="004692"/>
                    </a:gs>
                  </a:gsLst>
                  <a:lin ang="10800000" scaled="1"/>
                </a:gradFill>
                <a:latin typeface="字魂35号-经典雅黑" panose="00000500000000000000" pitchFamily="2" charset="-122"/>
                <a:ea typeface="字魂35号-经典雅黑" panose="00000500000000000000" pitchFamily="2" charset="-122"/>
              </a:defRPr>
            </a:lvl1pPr>
          </a:lstStyle>
          <a:p>
            <a:pPr algn="l"/>
            <a:r>
              <a:rPr sz="2000" dirty="0">
                <a:solidFill>
                  <a:schemeClr val="bg1"/>
                </a:solidFill>
                <a:latin typeface="微软雅黑" panose="020B0503020204020204" pitchFamily="34" charset="-122"/>
                <a:ea typeface="微软雅黑" panose="020B0503020204020204" pitchFamily="34" charset="-122"/>
                <a:sym typeface="Noto Serif CJK SC" panose="02020400000000000000" pitchFamily="18" charset="-122"/>
              </a:rPr>
              <a:t>计算将完成水池所有构件的内力、位移和配筋等的计算，按照所有结构类型通用的方式，可通过设计结果菜单查看设计计算结果，如通过配筋简图查看水池墙的配筋，通过二维和三维方式查看各个构件的</a:t>
            </a:r>
            <a:r>
              <a:rPr lang="zh-CN" sz="2000" dirty="0">
                <a:solidFill>
                  <a:schemeClr val="bg1"/>
                </a:solidFill>
                <a:latin typeface="微软雅黑" panose="020B0503020204020204" pitchFamily="34" charset="-122"/>
                <a:ea typeface="微软雅黑" panose="020B0503020204020204" pitchFamily="34" charset="-122"/>
                <a:sym typeface="Noto Serif CJK SC" panose="02020400000000000000" pitchFamily="18" charset="-122"/>
              </a:rPr>
              <a:t>单</a:t>
            </a:r>
            <a:r>
              <a:rPr sz="2000" dirty="0">
                <a:solidFill>
                  <a:schemeClr val="bg1"/>
                </a:solidFill>
                <a:latin typeface="微软雅黑" panose="020B0503020204020204" pitchFamily="34" charset="-122"/>
                <a:ea typeface="微软雅黑" panose="020B0503020204020204" pitchFamily="34" charset="-122"/>
                <a:sym typeface="Noto Serif CJK SC" panose="02020400000000000000" pitchFamily="18" charset="-122"/>
              </a:rPr>
              <a:t>工况内力结果、位移结果和组合结果。</a:t>
            </a:r>
            <a:endParaRPr sz="2000" dirty="0">
              <a:solidFill>
                <a:schemeClr val="bg1"/>
              </a:solidFill>
              <a:latin typeface="微软雅黑" panose="020B0503020204020204" pitchFamily="34" charset="-122"/>
              <a:ea typeface="微软雅黑" panose="020B0503020204020204" pitchFamily="34" charset="-122"/>
              <a:sym typeface="Noto Serif CJK SC" panose="02020400000000000000" pitchFamily="18" charset="-122"/>
            </a:endParaRPr>
          </a:p>
        </p:txBody>
      </p:sp>
      <p:grpSp>
        <p:nvGrpSpPr>
          <p:cNvPr id="12" name="组合 11"/>
          <p:cNvGrpSpPr/>
          <p:nvPr/>
        </p:nvGrpSpPr>
        <p:grpSpPr>
          <a:xfrm>
            <a:off x="485387" y="1500951"/>
            <a:ext cx="450597" cy="194408"/>
            <a:chOff x="2119044" y="1353463"/>
            <a:chExt cx="450597" cy="194408"/>
          </a:xfrm>
          <a:gradFill flip="none" rotWithShape="1">
            <a:gsLst>
              <a:gs pos="0">
                <a:srgbClr val="008DD7"/>
              </a:gs>
              <a:gs pos="100000">
                <a:srgbClr val="002060"/>
              </a:gs>
            </a:gsLst>
            <a:lin ang="10800000" scaled="1"/>
            <a:tileRect/>
          </a:gradFill>
        </p:grpSpPr>
        <p:sp>
          <p:nvSpPr>
            <p:cNvPr id="13" name="等腰三角形 12"/>
            <p:cNvSpPr/>
            <p:nvPr/>
          </p:nvSpPr>
          <p:spPr>
            <a:xfrm rot="19800000">
              <a:off x="2119044" y="1353463"/>
              <a:ext cx="225513" cy="194408"/>
            </a:xfrm>
            <a:prstGeom prst="triangle">
              <a:avLst/>
            </a:prstGeom>
            <a:gradFill>
              <a:gsLst>
                <a:gs pos="0">
                  <a:srgbClr val="008DD7"/>
                </a:gs>
                <a:gs pos="100000">
                  <a:srgbClr val="00206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0" name="等腰三角形 19"/>
            <p:cNvSpPr/>
            <p:nvPr/>
          </p:nvSpPr>
          <p:spPr>
            <a:xfrm rot="19800000">
              <a:off x="2344128" y="1353463"/>
              <a:ext cx="225513" cy="19440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pic>
        <p:nvPicPr>
          <p:cNvPr id="184" name="图片 267"/>
          <p:cNvPicPr>
            <a:picLocks noChangeAspect="1" noChangeArrowheads="1"/>
          </p:cNvPicPr>
          <p:nvPr/>
        </p:nvPicPr>
        <p:blipFill>
          <a:blip r:embed="rId1" cstate="print"/>
          <a:srcRect/>
          <a:stretch>
            <a:fillRect/>
          </a:stretch>
        </p:blipFill>
        <p:spPr>
          <a:xfrm>
            <a:off x="5382895" y="2918460"/>
            <a:ext cx="3409950" cy="2680970"/>
          </a:xfrm>
          <a:prstGeom prst="rect">
            <a:avLst/>
          </a:prstGeom>
          <a:noFill/>
          <a:ln w="9525">
            <a:noFill/>
            <a:miter lim="800000"/>
            <a:headEnd/>
            <a:tailEnd/>
          </a:ln>
        </p:spPr>
      </p:pic>
      <p:pic>
        <p:nvPicPr>
          <p:cNvPr id="176" name="图片 262"/>
          <p:cNvPicPr>
            <a:picLocks noChangeAspect="1" noChangeArrowheads="1"/>
          </p:cNvPicPr>
          <p:nvPr/>
        </p:nvPicPr>
        <p:blipFill>
          <a:blip r:embed="rId2" cstate="print"/>
          <a:srcRect/>
          <a:stretch>
            <a:fillRect/>
          </a:stretch>
        </p:blipFill>
        <p:spPr>
          <a:xfrm>
            <a:off x="9299575" y="2985770"/>
            <a:ext cx="2531745" cy="2546985"/>
          </a:xfrm>
          <a:prstGeom prst="rect">
            <a:avLst/>
          </a:prstGeom>
          <a:noFill/>
          <a:ln w="9525">
            <a:noFill/>
            <a:miter lim="800000"/>
            <a:headEnd/>
            <a:tailEnd/>
          </a:ln>
        </p:spPr>
      </p:pic>
      <p:pic>
        <p:nvPicPr>
          <p:cNvPr id="170" name="图片 259"/>
          <p:cNvPicPr>
            <a:picLocks noChangeAspect="1" noChangeArrowheads="1"/>
          </p:cNvPicPr>
          <p:nvPr/>
        </p:nvPicPr>
        <p:blipFill>
          <a:blip r:embed="rId3" cstate="print"/>
          <a:srcRect/>
          <a:stretch>
            <a:fillRect/>
          </a:stretch>
        </p:blipFill>
        <p:spPr>
          <a:xfrm>
            <a:off x="484505" y="2918460"/>
            <a:ext cx="4631055" cy="2680970"/>
          </a:xfrm>
          <a:prstGeom prst="rect">
            <a:avLst/>
          </a:prstGeom>
          <a:noFill/>
          <a:ln w="9525">
            <a:noFill/>
            <a:miter lim="800000"/>
            <a:headEnd/>
            <a:tailEnd/>
          </a:ln>
        </p:spPr>
      </p:pic>
      <p:sp>
        <p:nvSpPr>
          <p:cNvPr id="21" name="文本框 20"/>
          <p:cNvSpPr txBox="1"/>
          <p:nvPr/>
        </p:nvSpPr>
        <p:spPr>
          <a:xfrm>
            <a:off x="1524635" y="5816600"/>
            <a:ext cx="2656205" cy="3683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p>
            <a:pPr algn="ctr"/>
            <a:r>
              <a:rPr lang="zh-CN" altLang="en-US" sz="1800">
                <a:solidFill>
                  <a:schemeClr val="bg1"/>
                </a:solidFill>
                <a:latin typeface="黑体" panose="02010609060101010101" charset="-122"/>
                <a:ea typeface="黑体" panose="02010609060101010101" charset="-122"/>
              </a:rPr>
              <a:t>三维等值线计算结果</a:t>
            </a:r>
            <a:endParaRPr lang="zh-CN" altLang="en-US" sz="1800">
              <a:solidFill>
                <a:schemeClr val="bg1"/>
              </a:solidFill>
              <a:latin typeface="黑体" panose="02010609060101010101" charset="-122"/>
              <a:ea typeface="黑体" panose="02010609060101010101" charset="-122"/>
            </a:endParaRPr>
          </a:p>
        </p:txBody>
      </p:sp>
      <p:sp>
        <p:nvSpPr>
          <p:cNvPr id="2" name="文本框 1"/>
          <p:cNvSpPr txBox="1"/>
          <p:nvPr/>
        </p:nvSpPr>
        <p:spPr>
          <a:xfrm>
            <a:off x="5944235" y="5816600"/>
            <a:ext cx="2656205" cy="3683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p>
            <a:pPr algn="ctr"/>
            <a:r>
              <a:rPr lang="zh-CN" altLang="en-US" sz="1800">
                <a:solidFill>
                  <a:schemeClr val="bg1"/>
                </a:solidFill>
                <a:latin typeface="黑体" panose="02010609060101010101" charset="-122"/>
                <a:ea typeface="黑体" panose="02010609060101010101" charset="-122"/>
              </a:rPr>
              <a:t>二维切割线计算结果</a:t>
            </a:r>
            <a:endParaRPr lang="zh-CN" altLang="en-US" sz="1800">
              <a:solidFill>
                <a:schemeClr val="bg1"/>
              </a:solidFill>
              <a:latin typeface="黑体" panose="02010609060101010101" charset="-122"/>
              <a:ea typeface="黑体" panose="02010609060101010101" charset="-122"/>
            </a:endParaRPr>
          </a:p>
        </p:txBody>
      </p:sp>
      <p:sp>
        <p:nvSpPr>
          <p:cNvPr id="8" name="文本框 7"/>
          <p:cNvSpPr txBox="1"/>
          <p:nvPr/>
        </p:nvSpPr>
        <p:spPr>
          <a:xfrm>
            <a:off x="9415145" y="5816600"/>
            <a:ext cx="2301240" cy="3683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p>
            <a:pPr algn="ctr"/>
            <a:r>
              <a:rPr lang="zh-CN" altLang="en-US" sz="1800">
                <a:solidFill>
                  <a:schemeClr val="bg1"/>
                </a:solidFill>
                <a:latin typeface="黑体" panose="02010609060101010101" charset="-122"/>
                <a:ea typeface="黑体" panose="02010609060101010101" charset="-122"/>
              </a:rPr>
              <a:t>三维云图内力结果</a:t>
            </a:r>
            <a:endParaRPr lang="zh-CN" altLang="en-US" sz="1800">
              <a:solidFill>
                <a:schemeClr val="bg1"/>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a:spLocks noChangeAspect="1"/>
          </p:cNvSpPr>
          <p:nvPr/>
        </p:nvSpPr>
        <p:spPr bwMode="auto">
          <a:xfrm>
            <a:off x="2711450" y="3014345"/>
            <a:ext cx="676910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fontAlgn="base">
              <a:spcBef>
                <a:spcPct val="0"/>
              </a:spcBef>
              <a:spcAft>
                <a:spcPct val="0"/>
              </a:spcAft>
              <a:defRPr>
                <a:solidFill>
                  <a:schemeClr val="tx1"/>
                </a:solidFill>
                <a:latin typeface="等线" panose="02010600030101010101" charset="-122"/>
                <a:ea typeface="等线" panose="02010600030101010101" charset="-122"/>
              </a:defRPr>
            </a:lvl6pPr>
            <a:lvl7pPr marL="2971800" indent="-228600" fontAlgn="base">
              <a:spcBef>
                <a:spcPct val="0"/>
              </a:spcBef>
              <a:spcAft>
                <a:spcPct val="0"/>
              </a:spcAft>
              <a:defRPr>
                <a:solidFill>
                  <a:schemeClr val="tx1"/>
                </a:solidFill>
                <a:latin typeface="等线" panose="02010600030101010101" charset="-122"/>
                <a:ea typeface="等线" panose="02010600030101010101" charset="-122"/>
              </a:defRPr>
            </a:lvl7pPr>
            <a:lvl8pPr marL="3429000" indent="-228600" fontAlgn="base">
              <a:spcBef>
                <a:spcPct val="0"/>
              </a:spcBef>
              <a:spcAft>
                <a:spcPct val="0"/>
              </a:spcAft>
              <a:defRPr>
                <a:solidFill>
                  <a:schemeClr val="tx1"/>
                </a:solidFill>
                <a:latin typeface="等线" panose="02010600030101010101" charset="-122"/>
                <a:ea typeface="等线" panose="02010600030101010101" charset="-122"/>
              </a:defRPr>
            </a:lvl8pPr>
            <a:lvl9pPr marL="3886200" indent="-228600" fontAlgn="base">
              <a:spcBef>
                <a:spcPct val="0"/>
              </a:spcBef>
              <a:spcAft>
                <a:spcPct val="0"/>
              </a:spcAft>
              <a:defRPr>
                <a:solidFill>
                  <a:schemeClr val="tx1"/>
                </a:solidFill>
                <a:latin typeface="等线" panose="02010600030101010101" charset="-122"/>
                <a:ea typeface="等线" panose="02010600030101010101" charset="-122"/>
              </a:defRPr>
            </a:lvl9pPr>
          </a:lstStyle>
          <a:p>
            <a:pPr algn="r">
              <a:buClrTx/>
              <a:buSzTx/>
              <a:buFontTx/>
            </a:pPr>
            <a:r>
              <a:rPr lang="en-US" altLang="zh-CN" sz="4800" b="1" noProof="1" smtClean="0">
                <a:ln>
                  <a:solidFill>
                    <a:schemeClr val="tx1"/>
                  </a:solidFill>
                </a:ln>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5</a:t>
            </a:r>
            <a:r>
              <a:rPr lang="zh-CN" altLang="en-US" sz="4800" b="1" noProof="1" smtClean="0">
                <a:ln>
                  <a:solidFill>
                    <a:schemeClr val="tx1"/>
                  </a:solidFill>
                </a:ln>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、水池</a:t>
            </a:r>
            <a:r>
              <a:rPr lang="zh-CN" altLang="en-US" sz="4800" b="1" smtClean="0">
                <a:ln>
                  <a:solidFill>
                    <a:schemeClr val="tx1"/>
                  </a:solidFill>
                </a:ln>
                <a:solidFill>
                  <a:schemeClr val="accent1">
                    <a:lumMod val="20000"/>
                    <a:lumOff val="8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施工图实操演示</a:t>
            </a:r>
            <a:endParaRPr lang="zh-CN" altLang="en-US" sz="4800" b="1" noProof="1" smtClean="0">
              <a:ln>
                <a:solidFill>
                  <a:schemeClr val="tx1"/>
                </a:solidFill>
              </a:ln>
              <a:solidFill>
                <a:schemeClr val="accent1">
                  <a:lumMod val="20000"/>
                  <a:lumOff val="8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16" name="图片 15" descr="盈建科LOGO单色-01"/>
          <p:cNvPicPr>
            <a:picLocks noChangeAspect="1"/>
          </p:cNvPicPr>
          <p:nvPr/>
        </p:nvPicPr>
        <p:blipFill>
          <a:blip r:embed="rId1"/>
          <a:srcRect l="39026" t="33464" b="30258"/>
          <a:stretch>
            <a:fillRect/>
          </a:stretch>
        </p:blipFill>
        <p:spPr>
          <a:xfrm>
            <a:off x="259469" y="149860"/>
            <a:ext cx="4249420" cy="94064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0655" y="220980"/>
            <a:ext cx="11541760" cy="521970"/>
          </a:xfrm>
          <a:prstGeom prst="rect">
            <a:avLst/>
          </a:prstGeom>
        </p:spPr>
        <p:txBody>
          <a:bodyPr wrap="square">
            <a:spAutoFit/>
          </a:bodyPr>
          <a:lstStyle/>
          <a:p>
            <a:pPr marL="457200" lvl="0" indent="-457200">
              <a:buFont typeface="Wingdings" panose="05000000000000000000" charset="0"/>
              <a:buChar char="u"/>
              <a:defRPr/>
            </a:pPr>
            <a:r>
              <a:rPr lang="zh-CN" sz="2800" b="1" kern="0" dirty="0">
                <a:solidFill>
                  <a:schemeClr val="tx1"/>
                </a:solidFill>
                <a:latin typeface="微软雅黑" panose="020B0503020204020204" pitchFamily="34" charset="-122"/>
                <a:ea typeface="微软雅黑" panose="020B0503020204020204" pitchFamily="34" charset="-122"/>
              </a:rPr>
              <a:t>专门的水池施工图模块</a:t>
            </a:r>
            <a:endParaRPr lang="zh-CN" sz="2800" b="1" kern="0" dirty="0">
              <a:solidFill>
                <a:schemeClr val="tx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979170" y="1197610"/>
            <a:ext cx="10448290" cy="1014730"/>
          </a:xfrm>
          <a:prstGeom prst="rect">
            <a:avLst/>
          </a:prstGeom>
        </p:spPr>
        <p:txBody>
          <a:bodyPr wrap="square">
            <a:spAutoFit/>
          </a:bodyPr>
          <a:lstStyle>
            <a:defPPr>
              <a:defRPr lang="zh-CN"/>
            </a:defPPr>
            <a:lvl1pPr>
              <a:defRPr sz="4400">
                <a:gradFill>
                  <a:gsLst>
                    <a:gs pos="0">
                      <a:srgbClr val="008BD5"/>
                    </a:gs>
                    <a:gs pos="100000">
                      <a:srgbClr val="004692"/>
                    </a:gs>
                  </a:gsLst>
                  <a:lin ang="10800000" scaled="1"/>
                </a:gradFill>
                <a:latin typeface="字魂35号-经典雅黑" panose="00000500000000000000" pitchFamily="2" charset="-122"/>
                <a:ea typeface="字魂35号-经典雅黑" panose="00000500000000000000" pitchFamily="2" charset="-122"/>
              </a:defRPr>
            </a:lvl1pPr>
          </a:lstStyle>
          <a:p>
            <a:pPr algn="l"/>
            <a:r>
              <a:rPr sz="2000" dirty="0">
                <a:solidFill>
                  <a:schemeClr val="bg1"/>
                </a:solidFill>
                <a:latin typeface="微软雅黑" panose="020B0503020204020204" pitchFamily="34" charset="-122"/>
                <a:ea typeface="微软雅黑" panose="020B0503020204020204" pitchFamily="34" charset="-122"/>
                <a:sym typeface="Noto Serif CJK SC" panose="02020400000000000000" pitchFamily="18" charset="-122"/>
              </a:rPr>
              <a:t>水池的出图区别于常规的民用建筑，并非完全采用常用的“平法”方式。YJK-POOL参考了图集《05S804 矩形钢筋混凝土蓄水池》中的相关规定，针对顶板、底板、池壁、立柱等构件进行分别开发，既可以单独输出各个水池构件的剖面详图，也可以进行整体输出。</a:t>
            </a:r>
            <a:endParaRPr sz="2000" dirty="0">
              <a:solidFill>
                <a:schemeClr val="bg1"/>
              </a:solidFill>
              <a:latin typeface="微软雅黑" panose="020B0503020204020204" pitchFamily="34" charset="-122"/>
              <a:ea typeface="微软雅黑" panose="020B0503020204020204" pitchFamily="34" charset="-122"/>
              <a:sym typeface="Noto Serif CJK SC" panose="02020400000000000000" pitchFamily="18" charset="-122"/>
            </a:endParaRPr>
          </a:p>
        </p:txBody>
      </p:sp>
      <p:grpSp>
        <p:nvGrpSpPr>
          <p:cNvPr id="12" name="组合 11"/>
          <p:cNvGrpSpPr/>
          <p:nvPr/>
        </p:nvGrpSpPr>
        <p:grpSpPr>
          <a:xfrm>
            <a:off x="494912" y="1299656"/>
            <a:ext cx="450597" cy="194408"/>
            <a:chOff x="2119044" y="1353463"/>
            <a:chExt cx="450597" cy="194408"/>
          </a:xfrm>
          <a:gradFill flip="none" rotWithShape="1">
            <a:gsLst>
              <a:gs pos="0">
                <a:srgbClr val="008DD7"/>
              </a:gs>
              <a:gs pos="100000">
                <a:srgbClr val="002060"/>
              </a:gs>
            </a:gsLst>
            <a:lin ang="10800000" scaled="1"/>
            <a:tileRect/>
          </a:gradFill>
        </p:grpSpPr>
        <p:sp>
          <p:nvSpPr>
            <p:cNvPr id="13" name="等腰三角形 12"/>
            <p:cNvSpPr/>
            <p:nvPr/>
          </p:nvSpPr>
          <p:spPr>
            <a:xfrm rot="19800000">
              <a:off x="2119044" y="1353463"/>
              <a:ext cx="225513" cy="194408"/>
            </a:xfrm>
            <a:prstGeom prst="triangle">
              <a:avLst/>
            </a:prstGeom>
            <a:gradFill>
              <a:gsLst>
                <a:gs pos="0">
                  <a:srgbClr val="008DD7"/>
                </a:gs>
                <a:gs pos="100000">
                  <a:srgbClr val="00206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0" name="等腰三角形 19"/>
            <p:cNvSpPr/>
            <p:nvPr/>
          </p:nvSpPr>
          <p:spPr>
            <a:xfrm rot="19800000">
              <a:off x="2344128" y="1353463"/>
              <a:ext cx="225513" cy="19440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pic>
        <p:nvPicPr>
          <p:cNvPr id="108" name="图片 108"/>
          <p:cNvPicPr>
            <a:picLocks noChangeAspect="1"/>
          </p:cNvPicPr>
          <p:nvPr/>
        </p:nvPicPr>
        <p:blipFill>
          <a:blip r:embed="rId1"/>
          <a:stretch>
            <a:fillRect/>
          </a:stretch>
        </p:blipFill>
        <p:spPr>
          <a:xfrm>
            <a:off x="6376035" y="2395220"/>
            <a:ext cx="4540885" cy="3657600"/>
          </a:xfrm>
          <a:prstGeom prst="rect">
            <a:avLst/>
          </a:prstGeom>
          <a:noFill/>
          <a:ln>
            <a:noFill/>
          </a:ln>
        </p:spPr>
      </p:pic>
      <p:sp>
        <p:nvSpPr>
          <p:cNvPr id="2" name="文本框 1"/>
          <p:cNvSpPr txBox="1"/>
          <p:nvPr/>
        </p:nvSpPr>
        <p:spPr>
          <a:xfrm>
            <a:off x="912495" y="3260090"/>
            <a:ext cx="4774565" cy="1630045"/>
          </a:xfrm>
          <a:prstGeom prst="rect">
            <a:avLst/>
          </a:prstGeom>
        </p:spPr>
        <p:txBody>
          <a:bodyPr wrap="square">
            <a:spAutoFit/>
          </a:bodyPr>
          <a:lstStyle>
            <a:defPPr>
              <a:defRPr lang="zh-CN"/>
            </a:defPPr>
            <a:lvl1pPr>
              <a:defRPr sz="4400">
                <a:gradFill>
                  <a:gsLst>
                    <a:gs pos="0">
                      <a:srgbClr val="008BD5"/>
                    </a:gs>
                    <a:gs pos="100000">
                      <a:srgbClr val="004692"/>
                    </a:gs>
                  </a:gsLst>
                  <a:lin ang="10800000" scaled="1"/>
                </a:gradFill>
                <a:latin typeface="字魂35号-经典雅黑" panose="00000500000000000000" pitchFamily="2" charset="-122"/>
                <a:ea typeface="字魂35号-经典雅黑" panose="00000500000000000000" pitchFamily="2" charset="-122"/>
              </a:defRPr>
            </a:lvl1pPr>
          </a:lstStyle>
          <a:p>
            <a:pPr algn="l"/>
            <a:r>
              <a:rPr sz="2000" dirty="0">
                <a:solidFill>
                  <a:schemeClr val="bg1"/>
                </a:solidFill>
                <a:latin typeface="微软雅黑" panose="020B0503020204020204" pitchFamily="34" charset="-122"/>
                <a:ea typeface="微软雅黑" panose="020B0503020204020204" pitchFamily="34" charset="-122"/>
                <a:sym typeface="Noto Serif CJK SC" panose="02020400000000000000" pitchFamily="18" charset="-122"/>
              </a:rPr>
              <a:t>“墙板整体剖面图”功能可将水池的顶板、底板、立柱、池壁构件绘制在一张剖面上。执行此命令后在平面图中绘制剖断线的起点和终点，程序会按照剖切范围自动绘制剖面图，并在平面图中标注剖切符号。</a:t>
            </a:r>
            <a:endParaRPr sz="2000" dirty="0">
              <a:solidFill>
                <a:schemeClr val="bg1"/>
              </a:solidFill>
              <a:latin typeface="微软雅黑" panose="020B0503020204020204" pitchFamily="34" charset="-122"/>
              <a:ea typeface="微软雅黑" panose="020B0503020204020204" pitchFamily="34" charset="-122"/>
              <a:sym typeface="Noto Serif CJK SC" panose="02020400000000000000" pitchFamily="18" charset="-122"/>
            </a:endParaRPr>
          </a:p>
        </p:txBody>
      </p:sp>
      <p:sp>
        <p:nvSpPr>
          <p:cNvPr id="8" name="矩形 7"/>
          <p:cNvSpPr/>
          <p:nvPr/>
        </p:nvSpPr>
        <p:spPr>
          <a:xfrm>
            <a:off x="1153176" y="2506426"/>
            <a:ext cx="2316480" cy="460375"/>
          </a:xfrm>
          <a:prstGeom prst="rect">
            <a:avLst/>
          </a:prstGeom>
        </p:spPr>
        <p:txBody>
          <a:bodyPr wrap="none">
            <a:spAutoFit/>
          </a:bodyPr>
          <a:p>
            <a:pPr algn="ctr">
              <a:buNone/>
            </a:pPr>
            <a:r>
              <a:rPr lang="zh-CN" altLang="en-US" sz="2400" b="1" dirty="0">
                <a:solidFill>
                  <a:schemeClr val="bg1"/>
                </a:solidFill>
                <a:latin typeface="微软雅黑" panose="020B0503020204020204" pitchFamily="34" charset="-122"/>
                <a:ea typeface="微软雅黑" panose="020B0503020204020204" pitchFamily="34" charset="-122"/>
              </a:rPr>
              <a:t>水池联合剖面图</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494912" y="2639506"/>
            <a:ext cx="450597" cy="194408"/>
            <a:chOff x="2119044" y="1353463"/>
            <a:chExt cx="450597" cy="194408"/>
          </a:xfrm>
          <a:gradFill flip="none" rotWithShape="1">
            <a:gsLst>
              <a:gs pos="0">
                <a:srgbClr val="008DD7"/>
              </a:gs>
              <a:gs pos="100000">
                <a:srgbClr val="002060"/>
              </a:gs>
            </a:gsLst>
            <a:lin ang="10800000" scaled="1"/>
            <a:tileRect/>
          </a:gradFill>
        </p:grpSpPr>
        <p:sp>
          <p:nvSpPr>
            <p:cNvPr id="14" name="等腰三角形 13"/>
            <p:cNvSpPr/>
            <p:nvPr/>
          </p:nvSpPr>
          <p:spPr>
            <a:xfrm rot="19800000">
              <a:off x="2119044" y="1353463"/>
              <a:ext cx="225513" cy="194408"/>
            </a:xfrm>
            <a:prstGeom prst="triangle">
              <a:avLst/>
            </a:prstGeom>
            <a:gradFill>
              <a:gsLst>
                <a:gs pos="0">
                  <a:srgbClr val="008DD7"/>
                </a:gs>
                <a:gs pos="100000">
                  <a:srgbClr val="00206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bg1"/>
                </a:solidFill>
              </a:endParaRPr>
            </a:p>
          </p:txBody>
        </p:sp>
        <p:sp>
          <p:nvSpPr>
            <p:cNvPr id="15" name="等腰三角形 14"/>
            <p:cNvSpPr/>
            <p:nvPr/>
          </p:nvSpPr>
          <p:spPr>
            <a:xfrm rot="19800000">
              <a:off x="2344128" y="1353463"/>
              <a:ext cx="225513" cy="19440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bg1"/>
                </a:solidFill>
              </a:endParaRPr>
            </a:p>
          </p:txBody>
        </p:sp>
      </p:grpSp>
      <p:pic>
        <p:nvPicPr>
          <p:cNvPr id="16" name="图片 15"/>
          <p:cNvPicPr>
            <a:picLocks noChangeAspect="1"/>
          </p:cNvPicPr>
          <p:nvPr/>
        </p:nvPicPr>
        <p:blipFill>
          <a:blip r:embed="rId2"/>
          <a:stretch>
            <a:fillRect/>
          </a:stretch>
        </p:blipFill>
        <p:spPr>
          <a:xfrm>
            <a:off x="2032635" y="5150485"/>
            <a:ext cx="1697355" cy="1085215"/>
          </a:xfrm>
          <a:prstGeom prst="rect">
            <a:avLst/>
          </a:prstGeom>
        </p:spPr>
      </p:pic>
      <p:sp>
        <p:nvSpPr>
          <p:cNvPr id="33" name="文本框 32"/>
          <p:cNvSpPr txBox="1"/>
          <p:nvPr/>
        </p:nvSpPr>
        <p:spPr>
          <a:xfrm>
            <a:off x="7068820" y="6235700"/>
            <a:ext cx="3154680" cy="3683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p>
            <a:pPr algn="ctr"/>
            <a:r>
              <a:rPr lang="en-US" altLang="zh-CN" sz="1800">
                <a:solidFill>
                  <a:schemeClr val="bg1"/>
                </a:solidFill>
                <a:latin typeface="黑体" panose="02010609060101010101" charset="-122"/>
                <a:ea typeface="黑体" panose="02010609060101010101" charset="-122"/>
              </a:rPr>
              <a:t>YJK-POOL</a:t>
            </a:r>
            <a:r>
              <a:rPr lang="zh-CN" altLang="en-US" sz="1800">
                <a:solidFill>
                  <a:schemeClr val="bg1"/>
                </a:solidFill>
                <a:latin typeface="黑体" panose="02010609060101010101" charset="-122"/>
                <a:ea typeface="黑体" panose="02010609060101010101" charset="-122"/>
              </a:rPr>
              <a:t>联合剖面图效果展示</a:t>
            </a:r>
            <a:endParaRPr lang="zh-CN" altLang="en-US" sz="1800">
              <a:solidFill>
                <a:schemeClr val="bg1"/>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0655" y="220980"/>
            <a:ext cx="11541760" cy="521970"/>
          </a:xfrm>
          <a:prstGeom prst="rect">
            <a:avLst/>
          </a:prstGeom>
        </p:spPr>
        <p:txBody>
          <a:bodyPr wrap="square">
            <a:spAutoFit/>
          </a:bodyPr>
          <a:lstStyle/>
          <a:p>
            <a:pPr marL="457200" lvl="0" indent="-457200">
              <a:buFont typeface="Wingdings" panose="05000000000000000000" charset="0"/>
              <a:buChar char="u"/>
              <a:defRPr/>
            </a:pPr>
            <a:r>
              <a:rPr lang="zh-CN" sz="2800" b="1" kern="0" dirty="0">
                <a:solidFill>
                  <a:schemeClr val="tx1"/>
                </a:solidFill>
                <a:latin typeface="微软雅黑" panose="020B0503020204020204" pitchFamily="34" charset="-122"/>
                <a:ea typeface="微软雅黑" panose="020B0503020204020204" pitchFamily="34" charset="-122"/>
              </a:rPr>
              <a:t>专门的水池施工图模块</a:t>
            </a:r>
            <a:endParaRPr lang="zh-CN" sz="2800" b="1" kern="0" dirty="0">
              <a:solidFill>
                <a:schemeClr val="tx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432435" y="1879600"/>
            <a:ext cx="3510280" cy="2861310"/>
          </a:xfrm>
          <a:prstGeom prst="rect">
            <a:avLst/>
          </a:prstGeom>
        </p:spPr>
        <p:txBody>
          <a:bodyPr wrap="square">
            <a:spAutoFit/>
          </a:bodyPr>
          <a:lstStyle>
            <a:defPPr>
              <a:defRPr lang="zh-CN"/>
            </a:defPPr>
            <a:lvl1pPr>
              <a:defRPr sz="4400">
                <a:gradFill>
                  <a:gsLst>
                    <a:gs pos="0">
                      <a:srgbClr val="008BD5"/>
                    </a:gs>
                    <a:gs pos="100000">
                      <a:srgbClr val="004692"/>
                    </a:gs>
                  </a:gsLst>
                  <a:lin ang="10800000" scaled="1"/>
                </a:gradFill>
                <a:latin typeface="字魂35号-经典雅黑" panose="00000500000000000000" pitchFamily="2" charset="-122"/>
                <a:ea typeface="字魂35号-经典雅黑" panose="00000500000000000000" pitchFamily="2" charset="-122"/>
              </a:defRPr>
            </a:lvl1pPr>
          </a:lstStyle>
          <a:p>
            <a:pPr algn="l"/>
            <a:r>
              <a:rPr lang="en-US" sz="2000" dirty="0">
                <a:solidFill>
                  <a:schemeClr val="bg1"/>
                </a:solidFill>
                <a:latin typeface="微软雅黑" panose="020B0503020204020204" pitchFamily="34" charset="-122"/>
                <a:ea typeface="微软雅黑" panose="020B0503020204020204" pitchFamily="34" charset="-122"/>
                <a:sym typeface="Noto Serif CJK SC" panose="02020400000000000000" pitchFamily="18" charset="-122"/>
              </a:rPr>
              <a:t>      </a:t>
            </a:r>
            <a:r>
              <a:rPr sz="2000" dirty="0">
                <a:solidFill>
                  <a:schemeClr val="bg1"/>
                </a:solidFill>
                <a:latin typeface="微软雅黑" panose="020B0503020204020204" pitchFamily="34" charset="-122"/>
                <a:ea typeface="微软雅黑" panose="020B0503020204020204" pitchFamily="34" charset="-122"/>
                <a:sym typeface="Noto Serif CJK SC" panose="02020400000000000000" pitchFamily="18" charset="-122"/>
              </a:rPr>
              <a:t>墙及池壁施工图中“墙身剖面图”功能，用于绘制水池及墙身的剖面详图。执行此命令后在平面中选择需要绘制剖面的池壁，程序会按照选择结果绘制池壁配筋详图。与池壁相连的顶板、底板钢筋在此剖面中进行绘制但不进行钢筋标注。</a:t>
            </a:r>
            <a:endParaRPr sz="2000" dirty="0">
              <a:solidFill>
                <a:schemeClr val="bg1"/>
              </a:solidFill>
              <a:latin typeface="微软雅黑" panose="020B0503020204020204" pitchFamily="34" charset="-122"/>
              <a:ea typeface="微软雅黑" panose="020B0503020204020204" pitchFamily="34" charset="-122"/>
              <a:sym typeface="Noto Serif CJK SC" panose="02020400000000000000" pitchFamily="18" charset="-122"/>
            </a:endParaRPr>
          </a:p>
        </p:txBody>
      </p:sp>
      <p:sp>
        <p:nvSpPr>
          <p:cNvPr id="8" name="矩形 7"/>
          <p:cNvSpPr/>
          <p:nvPr/>
        </p:nvSpPr>
        <p:spPr>
          <a:xfrm>
            <a:off x="1228106" y="1135461"/>
            <a:ext cx="1706880" cy="460375"/>
          </a:xfrm>
          <a:prstGeom prst="rect">
            <a:avLst/>
          </a:prstGeom>
        </p:spPr>
        <p:txBody>
          <a:bodyPr wrap="none">
            <a:spAutoFit/>
          </a:bodyPr>
          <a:p>
            <a:pPr algn="ctr">
              <a:buNone/>
            </a:pPr>
            <a:r>
              <a:rPr lang="zh-CN" altLang="en-US" sz="2400" b="1" dirty="0">
                <a:solidFill>
                  <a:schemeClr val="bg1"/>
                </a:solidFill>
                <a:latin typeface="微软雅黑" panose="020B0503020204020204" pitchFamily="34" charset="-122"/>
                <a:ea typeface="微软雅黑" panose="020B0503020204020204" pitchFamily="34" charset="-122"/>
              </a:rPr>
              <a:t>池壁施工图</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466337" y="1259016"/>
            <a:ext cx="450597" cy="194408"/>
            <a:chOff x="2119044" y="1353463"/>
            <a:chExt cx="450597" cy="194408"/>
          </a:xfrm>
          <a:gradFill flip="none" rotWithShape="1">
            <a:gsLst>
              <a:gs pos="0">
                <a:srgbClr val="008DD7"/>
              </a:gs>
              <a:gs pos="100000">
                <a:srgbClr val="002060"/>
              </a:gs>
            </a:gsLst>
            <a:lin ang="10800000" scaled="1"/>
            <a:tileRect/>
          </a:gradFill>
        </p:grpSpPr>
        <p:sp>
          <p:nvSpPr>
            <p:cNvPr id="14" name="等腰三角形 13"/>
            <p:cNvSpPr/>
            <p:nvPr/>
          </p:nvSpPr>
          <p:spPr>
            <a:xfrm rot="19800000">
              <a:off x="2119044" y="1353463"/>
              <a:ext cx="225513" cy="194408"/>
            </a:xfrm>
            <a:prstGeom prst="triangle">
              <a:avLst/>
            </a:prstGeom>
            <a:gradFill>
              <a:gsLst>
                <a:gs pos="0">
                  <a:srgbClr val="008DD7"/>
                </a:gs>
                <a:gs pos="100000">
                  <a:srgbClr val="00206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bg1"/>
                </a:solidFill>
              </a:endParaRPr>
            </a:p>
          </p:txBody>
        </p:sp>
        <p:sp>
          <p:nvSpPr>
            <p:cNvPr id="15" name="等腰三角形 14"/>
            <p:cNvSpPr/>
            <p:nvPr/>
          </p:nvSpPr>
          <p:spPr>
            <a:xfrm rot="19800000">
              <a:off x="2344128" y="1353463"/>
              <a:ext cx="225513" cy="19440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bg1"/>
                </a:solidFill>
              </a:endParaRPr>
            </a:p>
          </p:txBody>
        </p:sp>
      </p:grpSp>
      <p:sp>
        <p:nvSpPr>
          <p:cNvPr id="33" name="文本框 32"/>
          <p:cNvSpPr txBox="1"/>
          <p:nvPr/>
        </p:nvSpPr>
        <p:spPr>
          <a:xfrm>
            <a:off x="8454390" y="6113145"/>
            <a:ext cx="3154680" cy="3683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p>
            <a:pPr algn="ctr"/>
            <a:r>
              <a:rPr lang="en-US" altLang="zh-CN" sz="1800">
                <a:solidFill>
                  <a:schemeClr val="bg1"/>
                </a:solidFill>
                <a:latin typeface="黑体" panose="02010609060101010101" charset="-122"/>
                <a:ea typeface="黑体" panose="02010609060101010101" charset="-122"/>
              </a:rPr>
              <a:t>YJK-POOL</a:t>
            </a:r>
            <a:r>
              <a:rPr lang="zh-CN" altLang="en-US" sz="1800">
                <a:solidFill>
                  <a:schemeClr val="bg1"/>
                </a:solidFill>
                <a:latin typeface="黑体" panose="02010609060101010101" charset="-122"/>
                <a:ea typeface="黑体" panose="02010609060101010101" charset="-122"/>
              </a:rPr>
              <a:t>池壁剖面</a:t>
            </a:r>
            <a:r>
              <a:rPr lang="zh-CN" altLang="en-US" sz="1800">
                <a:solidFill>
                  <a:schemeClr val="bg1"/>
                </a:solidFill>
                <a:latin typeface="黑体" panose="02010609060101010101" charset="-122"/>
                <a:ea typeface="黑体" panose="02010609060101010101" charset="-122"/>
              </a:rPr>
              <a:t>图效果展示</a:t>
            </a:r>
            <a:endParaRPr lang="zh-CN" altLang="en-US" sz="1800">
              <a:solidFill>
                <a:schemeClr val="bg1"/>
              </a:solidFill>
              <a:latin typeface="黑体" panose="02010609060101010101" charset="-122"/>
              <a:ea typeface="黑体" panose="02010609060101010101" charset="-122"/>
            </a:endParaRPr>
          </a:p>
        </p:txBody>
      </p:sp>
      <p:pic>
        <p:nvPicPr>
          <p:cNvPr id="114" name="图片 5"/>
          <p:cNvPicPr>
            <a:picLocks noChangeAspect="1"/>
          </p:cNvPicPr>
          <p:nvPr/>
        </p:nvPicPr>
        <p:blipFill>
          <a:blip r:embed="rId1"/>
          <a:stretch>
            <a:fillRect/>
          </a:stretch>
        </p:blipFill>
        <p:spPr>
          <a:xfrm>
            <a:off x="432435" y="4995545"/>
            <a:ext cx="3609975" cy="894715"/>
          </a:xfrm>
          <a:prstGeom prst="rect">
            <a:avLst/>
          </a:prstGeom>
          <a:noFill/>
          <a:ln>
            <a:noFill/>
          </a:ln>
        </p:spPr>
      </p:pic>
      <p:pic>
        <p:nvPicPr>
          <p:cNvPr id="116" name="图片 4"/>
          <p:cNvPicPr>
            <a:picLocks noChangeAspect="1"/>
          </p:cNvPicPr>
          <p:nvPr/>
        </p:nvPicPr>
        <p:blipFill>
          <a:blip r:embed="rId2"/>
          <a:stretch>
            <a:fillRect/>
          </a:stretch>
        </p:blipFill>
        <p:spPr>
          <a:xfrm>
            <a:off x="8637270" y="1215390"/>
            <a:ext cx="2788920" cy="4674870"/>
          </a:xfrm>
          <a:prstGeom prst="rect">
            <a:avLst/>
          </a:prstGeom>
          <a:noFill/>
          <a:ln>
            <a:noFill/>
          </a:ln>
        </p:spPr>
      </p:pic>
      <p:pic>
        <p:nvPicPr>
          <p:cNvPr id="4" name="图片 3"/>
          <p:cNvPicPr>
            <a:picLocks noChangeAspect="1"/>
          </p:cNvPicPr>
          <p:nvPr/>
        </p:nvPicPr>
        <p:blipFill>
          <a:blip r:embed="rId3"/>
          <a:stretch>
            <a:fillRect/>
          </a:stretch>
        </p:blipFill>
        <p:spPr>
          <a:xfrm>
            <a:off x="4334510" y="1135380"/>
            <a:ext cx="2903220" cy="4791075"/>
          </a:xfrm>
          <a:prstGeom prst="rect">
            <a:avLst/>
          </a:prstGeom>
        </p:spPr>
      </p:pic>
      <p:sp>
        <p:nvSpPr>
          <p:cNvPr id="5" name="文本框 4"/>
          <p:cNvSpPr txBox="1"/>
          <p:nvPr/>
        </p:nvSpPr>
        <p:spPr>
          <a:xfrm>
            <a:off x="5008880" y="6113145"/>
            <a:ext cx="1554480" cy="3683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p>
            <a:pPr algn="ctr"/>
            <a:r>
              <a:rPr lang="zh-CN" sz="1800">
                <a:solidFill>
                  <a:schemeClr val="bg1"/>
                </a:solidFill>
                <a:latin typeface="黑体" panose="02010609060101010101" charset="-122"/>
                <a:ea typeface="黑体" panose="02010609060101010101" charset="-122"/>
              </a:rPr>
              <a:t>水池图集样例</a:t>
            </a:r>
            <a:endParaRPr lang="zh-CN" sz="1800">
              <a:solidFill>
                <a:schemeClr val="bg1"/>
              </a:solidFill>
              <a:latin typeface="黑体" panose="02010609060101010101" charset="-122"/>
              <a:ea typeface="黑体" panose="02010609060101010101" charset="-122"/>
            </a:endParaRPr>
          </a:p>
        </p:txBody>
      </p:sp>
      <p:sp>
        <p:nvSpPr>
          <p:cNvPr id="6" name="左右箭头 5"/>
          <p:cNvSpPr/>
          <p:nvPr/>
        </p:nvSpPr>
        <p:spPr>
          <a:xfrm>
            <a:off x="7455535" y="3348355"/>
            <a:ext cx="910590" cy="364490"/>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0655" y="220980"/>
            <a:ext cx="11541760" cy="521970"/>
          </a:xfrm>
          <a:prstGeom prst="rect">
            <a:avLst/>
          </a:prstGeom>
        </p:spPr>
        <p:txBody>
          <a:bodyPr wrap="square">
            <a:spAutoFit/>
          </a:bodyPr>
          <a:lstStyle/>
          <a:p>
            <a:pPr marL="457200" lvl="0" indent="-457200">
              <a:buFont typeface="Wingdings" panose="05000000000000000000" charset="0"/>
              <a:buChar char="u"/>
              <a:defRPr/>
            </a:pPr>
            <a:r>
              <a:rPr lang="zh-CN" sz="2800" b="1" kern="0" dirty="0">
                <a:solidFill>
                  <a:schemeClr val="tx1"/>
                </a:solidFill>
                <a:latin typeface="微软雅黑" panose="020B0503020204020204" pitchFamily="34" charset="-122"/>
                <a:ea typeface="微软雅黑" panose="020B0503020204020204" pitchFamily="34" charset="-122"/>
              </a:rPr>
              <a:t>专门的水池施工图模块</a:t>
            </a:r>
            <a:endParaRPr lang="zh-CN" sz="2800" b="1" kern="0" dirty="0">
              <a:solidFill>
                <a:schemeClr val="tx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432435" y="1879600"/>
            <a:ext cx="3510280" cy="2861310"/>
          </a:xfrm>
          <a:prstGeom prst="rect">
            <a:avLst/>
          </a:prstGeom>
        </p:spPr>
        <p:txBody>
          <a:bodyPr wrap="square">
            <a:spAutoFit/>
          </a:bodyPr>
          <a:lstStyle>
            <a:defPPr>
              <a:defRPr lang="zh-CN"/>
            </a:defPPr>
            <a:lvl1pPr>
              <a:defRPr sz="4400">
                <a:gradFill>
                  <a:gsLst>
                    <a:gs pos="0">
                      <a:srgbClr val="008BD5"/>
                    </a:gs>
                    <a:gs pos="100000">
                      <a:srgbClr val="004692"/>
                    </a:gs>
                  </a:gsLst>
                  <a:lin ang="10800000" scaled="1"/>
                </a:gradFill>
                <a:latin typeface="字魂35号-经典雅黑" panose="00000500000000000000" pitchFamily="2" charset="-122"/>
                <a:ea typeface="字魂35号-经典雅黑" panose="00000500000000000000" pitchFamily="2" charset="-122"/>
              </a:defRPr>
            </a:lvl1pPr>
          </a:lstStyle>
          <a:p>
            <a:pPr algn="l"/>
            <a:r>
              <a:rPr lang="en-US" sz="2000" dirty="0">
                <a:solidFill>
                  <a:schemeClr val="bg1"/>
                </a:solidFill>
                <a:latin typeface="微软雅黑" panose="020B0503020204020204" pitchFamily="34" charset="-122"/>
                <a:ea typeface="微软雅黑" panose="020B0503020204020204" pitchFamily="34" charset="-122"/>
                <a:sym typeface="Noto Serif CJK SC" panose="02020400000000000000" pitchFamily="18" charset="-122"/>
              </a:rPr>
              <a:t>      </a:t>
            </a:r>
            <a:r>
              <a:rPr sz="2000" dirty="0">
                <a:solidFill>
                  <a:schemeClr val="bg1"/>
                </a:solidFill>
                <a:latin typeface="微软雅黑" panose="020B0503020204020204" pitchFamily="34" charset="-122"/>
                <a:ea typeface="微软雅黑" panose="020B0503020204020204" pitchFamily="34" charset="-122"/>
                <a:sym typeface="Noto Serif CJK SC" panose="02020400000000000000" pitchFamily="18" charset="-122"/>
              </a:rPr>
              <a:t>立柱施工图中“立面图”功能，用于绘制柱的立面配筋详图。柱详图按照图集《05S804矩形钢筋混凝土蓄水池》中表达方式绘制，包括柱顶部的柱帽及底部的柱墩。除绘制立柱配筋外，程序还给出柱帽及柱墩配筋图、柱断面图以及钢筋材料表。</a:t>
            </a:r>
            <a:endParaRPr sz="2000" dirty="0">
              <a:solidFill>
                <a:schemeClr val="bg1"/>
              </a:solidFill>
              <a:latin typeface="微软雅黑" panose="020B0503020204020204" pitchFamily="34" charset="-122"/>
              <a:ea typeface="微软雅黑" panose="020B0503020204020204" pitchFamily="34" charset="-122"/>
              <a:sym typeface="Noto Serif CJK SC" panose="02020400000000000000" pitchFamily="18" charset="-122"/>
            </a:endParaRPr>
          </a:p>
        </p:txBody>
      </p:sp>
      <p:sp>
        <p:nvSpPr>
          <p:cNvPr id="8" name="矩形 7"/>
          <p:cNvSpPr/>
          <p:nvPr/>
        </p:nvSpPr>
        <p:spPr>
          <a:xfrm>
            <a:off x="1150636" y="1135461"/>
            <a:ext cx="1402080" cy="460375"/>
          </a:xfrm>
          <a:prstGeom prst="rect">
            <a:avLst/>
          </a:prstGeom>
        </p:spPr>
        <p:txBody>
          <a:bodyPr wrap="none">
            <a:spAutoFit/>
          </a:bodyPr>
          <a:p>
            <a:pPr algn="ctr">
              <a:buNone/>
            </a:pPr>
            <a:r>
              <a:rPr lang="zh-CN" altLang="en-US" sz="2400" b="1" dirty="0">
                <a:solidFill>
                  <a:schemeClr val="bg1"/>
                </a:solidFill>
                <a:latin typeface="微软雅黑" panose="020B0503020204020204" pitchFamily="34" charset="-122"/>
                <a:ea typeface="微软雅黑" panose="020B0503020204020204" pitchFamily="34" charset="-122"/>
              </a:rPr>
              <a:t>立柱详图</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466337" y="1259016"/>
            <a:ext cx="450597" cy="194408"/>
            <a:chOff x="2119044" y="1353463"/>
            <a:chExt cx="450597" cy="194408"/>
          </a:xfrm>
          <a:gradFill flip="none" rotWithShape="1">
            <a:gsLst>
              <a:gs pos="0">
                <a:srgbClr val="008DD7"/>
              </a:gs>
              <a:gs pos="100000">
                <a:srgbClr val="002060"/>
              </a:gs>
            </a:gsLst>
            <a:lin ang="10800000" scaled="1"/>
            <a:tileRect/>
          </a:gradFill>
        </p:grpSpPr>
        <p:sp>
          <p:nvSpPr>
            <p:cNvPr id="14" name="等腰三角形 13"/>
            <p:cNvSpPr/>
            <p:nvPr/>
          </p:nvSpPr>
          <p:spPr>
            <a:xfrm rot="19800000">
              <a:off x="2119044" y="1353463"/>
              <a:ext cx="225513" cy="194408"/>
            </a:xfrm>
            <a:prstGeom prst="triangle">
              <a:avLst/>
            </a:prstGeom>
            <a:gradFill>
              <a:gsLst>
                <a:gs pos="0">
                  <a:srgbClr val="008DD7"/>
                </a:gs>
                <a:gs pos="100000">
                  <a:srgbClr val="00206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bg1"/>
                </a:solidFill>
              </a:endParaRPr>
            </a:p>
          </p:txBody>
        </p:sp>
        <p:sp>
          <p:nvSpPr>
            <p:cNvPr id="15" name="等腰三角形 14"/>
            <p:cNvSpPr/>
            <p:nvPr/>
          </p:nvSpPr>
          <p:spPr>
            <a:xfrm rot="19800000">
              <a:off x="2344128" y="1353463"/>
              <a:ext cx="225513" cy="19440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bg1"/>
                </a:solidFill>
              </a:endParaRPr>
            </a:p>
          </p:txBody>
        </p:sp>
      </p:grpSp>
      <p:sp>
        <p:nvSpPr>
          <p:cNvPr id="33" name="文本框 32"/>
          <p:cNvSpPr txBox="1"/>
          <p:nvPr/>
        </p:nvSpPr>
        <p:spPr>
          <a:xfrm>
            <a:off x="8748395" y="6055360"/>
            <a:ext cx="2926080" cy="3683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p>
            <a:pPr algn="ctr"/>
            <a:r>
              <a:rPr lang="en-US" altLang="zh-CN" sz="1800">
                <a:solidFill>
                  <a:schemeClr val="bg1"/>
                </a:solidFill>
                <a:latin typeface="黑体" panose="02010609060101010101" charset="-122"/>
                <a:ea typeface="黑体" panose="02010609060101010101" charset="-122"/>
              </a:rPr>
              <a:t>YJK-POOL</a:t>
            </a:r>
            <a:r>
              <a:rPr lang="zh-CN" altLang="en-US" sz="1800">
                <a:solidFill>
                  <a:schemeClr val="bg1"/>
                </a:solidFill>
                <a:latin typeface="黑体" panose="02010609060101010101" charset="-122"/>
                <a:ea typeface="黑体" panose="02010609060101010101" charset="-122"/>
              </a:rPr>
              <a:t>立柱详图效果展示</a:t>
            </a:r>
            <a:endParaRPr lang="zh-CN" altLang="en-US" sz="1800">
              <a:solidFill>
                <a:schemeClr val="bg1"/>
              </a:solidFill>
              <a:latin typeface="黑体" panose="02010609060101010101" charset="-122"/>
              <a:ea typeface="黑体" panose="02010609060101010101" charset="-122"/>
            </a:endParaRPr>
          </a:p>
        </p:txBody>
      </p:sp>
      <p:sp>
        <p:nvSpPr>
          <p:cNvPr id="5" name="文本框 4"/>
          <p:cNvSpPr txBox="1"/>
          <p:nvPr/>
        </p:nvSpPr>
        <p:spPr>
          <a:xfrm>
            <a:off x="5008880" y="6113145"/>
            <a:ext cx="1554480" cy="3683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p>
            <a:pPr algn="ctr"/>
            <a:r>
              <a:rPr lang="zh-CN" sz="1800">
                <a:solidFill>
                  <a:schemeClr val="bg1"/>
                </a:solidFill>
                <a:latin typeface="黑体" panose="02010609060101010101" charset="-122"/>
                <a:ea typeface="黑体" panose="02010609060101010101" charset="-122"/>
              </a:rPr>
              <a:t>水池图集样例</a:t>
            </a:r>
            <a:endParaRPr lang="zh-CN" sz="1800">
              <a:solidFill>
                <a:schemeClr val="bg1"/>
              </a:solidFill>
              <a:latin typeface="黑体" panose="02010609060101010101" charset="-122"/>
              <a:ea typeface="黑体" panose="02010609060101010101" charset="-122"/>
            </a:endParaRPr>
          </a:p>
        </p:txBody>
      </p:sp>
      <p:sp>
        <p:nvSpPr>
          <p:cNvPr id="6" name="左右箭头 5"/>
          <p:cNvSpPr/>
          <p:nvPr/>
        </p:nvSpPr>
        <p:spPr>
          <a:xfrm>
            <a:off x="7273290" y="3310255"/>
            <a:ext cx="910590" cy="364490"/>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pic>
        <p:nvPicPr>
          <p:cNvPr id="7" name="图片 6"/>
          <p:cNvPicPr>
            <a:picLocks noChangeAspect="1"/>
          </p:cNvPicPr>
          <p:nvPr/>
        </p:nvPicPr>
        <p:blipFill>
          <a:blip r:embed="rId1"/>
          <a:stretch>
            <a:fillRect/>
          </a:stretch>
        </p:blipFill>
        <p:spPr>
          <a:xfrm>
            <a:off x="8454390" y="1372870"/>
            <a:ext cx="3514725" cy="4469765"/>
          </a:xfrm>
          <a:prstGeom prst="rect">
            <a:avLst/>
          </a:prstGeom>
        </p:spPr>
      </p:pic>
      <p:pic>
        <p:nvPicPr>
          <p:cNvPr id="10" name="图片 9"/>
          <p:cNvPicPr>
            <a:picLocks noChangeAspect="1"/>
          </p:cNvPicPr>
          <p:nvPr/>
        </p:nvPicPr>
        <p:blipFill>
          <a:blip r:embed="rId2"/>
          <a:stretch>
            <a:fillRect/>
          </a:stretch>
        </p:blipFill>
        <p:spPr>
          <a:xfrm>
            <a:off x="4668520" y="1237615"/>
            <a:ext cx="2235835" cy="4740910"/>
          </a:xfrm>
          <a:prstGeom prst="rect">
            <a:avLst/>
          </a:prstGeom>
        </p:spPr>
      </p:pic>
      <p:pic>
        <p:nvPicPr>
          <p:cNvPr id="119" name="图片 7"/>
          <p:cNvPicPr>
            <a:picLocks noChangeAspect="1"/>
          </p:cNvPicPr>
          <p:nvPr/>
        </p:nvPicPr>
        <p:blipFill>
          <a:blip r:embed="rId3"/>
          <a:stretch>
            <a:fillRect/>
          </a:stretch>
        </p:blipFill>
        <p:spPr>
          <a:xfrm>
            <a:off x="554990" y="5024755"/>
            <a:ext cx="3562350" cy="108585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0655" y="220980"/>
            <a:ext cx="11541760" cy="521970"/>
          </a:xfrm>
          <a:prstGeom prst="rect">
            <a:avLst/>
          </a:prstGeom>
        </p:spPr>
        <p:txBody>
          <a:bodyPr wrap="square">
            <a:spAutoFit/>
          </a:bodyPr>
          <a:lstStyle/>
          <a:p>
            <a:pPr marL="457200" lvl="0" indent="-457200">
              <a:buFont typeface="Wingdings" panose="05000000000000000000" charset="0"/>
              <a:buChar char="u"/>
              <a:defRPr/>
            </a:pPr>
            <a:r>
              <a:rPr lang="en-US" altLang="zh-CN" sz="2800" b="1" kern="0" dirty="0">
                <a:solidFill>
                  <a:schemeClr val="tx1"/>
                </a:solidFill>
                <a:latin typeface="微软雅黑" panose="020B0503020204020204" pitchFamily="34" charset="-122"/>
                <a:ea typeface="微软雅黑" panose="020B0503020204020204" pitchFamily="34" charset="-122"/>
              </a:rPr>
              <a:t>YJK-POOL</a:t>
            </a:r>
            <a:r>
              <a:rPr lang="zh-CN" sz="2800" b="1" kern="0" dirty="0">
                <a:solidFill>
                  <a:schemeClr val="tx1"/>
                </a:solidFill>
                <a:latin typeface="微软雅黑" panose="020B0503020204020204" pitchFamily="34" charset="-122"/>
                <a:ea typeface="微软雅黑" panose="020B0503020204020204" pitchFamily="34" charset="-122"/>
              </a:rPr>
              <a:t>水池微课堂内容大纲</a:t>
            </a:r>
            <a:endParaRPr lang="zh-CN" sz="2800" b="1" kern="0" dirty="0">
              <a:solidFill>
                <a:schemeClr val="tx1"/>
              </a:solidFill>
              <a:latin typeface="微软雅黑" panose="020B0503020204020204" pitchFamily="34" charset="-122"/>
              <a:ea typeface="微软雅黑" panose="020B0503020204020204" pitchFamily="34" charset="-122"/>
            </a:endParaRPr>
          </a:p>
        </p:txBody>
      </p:sp>
      <p:sp>
        <p:nvSpPr>
          <p:cNvPr id="6" name="任意多边形 5"/>
          <p:cNvSpPr/>
          <p:nvPr>
            <p:custDataLst>
              <p:tags r:id="rId1"/>
            </p:custDataLst>
          </p:nvPr>
        </p:nvSpPr>
        <p:spPr>
          <a:xfrm>
            <a:off x="1618203" y="1543138"/>
            <a:ext cx="3399573" cy="1238708"/>
          </a:xfrm>
          <a:custGeom>
            <a:avLst/>
            <a:gdLst>
              <a:gd name="connsiteX0" fmla="*/ 0 w 3032344"/>
              <a:gd name="connsiteY0" fmla="*/ 0 h 1104900"/>
              <a:gd name="connsiteX1" fmla="*/ 3031906 w 3032344"/>
              <a:gd name="connsiteY1" fmla="*/ 0 h 1104900"/>
              <a:gd name="connsiteX2" fmla="*/ 2755900 w 3032344"/>
              <a:gd name="connsiteY2" fmla="*/ 552012 h 1104900"/>
              <a:gd name="connsiteX3" fmla="*/ 3032344 w 3032344"/>
              <a:gd name="connsiteY3" fmla="*/ 1104900 h 1104900"/>
              <a:gd name="connsiteX4" fmla="*/ 0 w 3032344"/>
              <a:gd name="connsiteY4" fmla="*/ 1104900 h 110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2344" h="1104900">
                <a:moveTo>
                  <a:pt x="0" y="0"/>
                </a:moveTo>
                <a:lnTo>
                  <a:pt x="3031906" y="0"/>
                </a:lnTo>
                <a:lnTo>
                  <a:pt x="2755900" y="552012"/>
                </a:lnTo>
                <a:lnTo>
                  <a:pt x="3032344" y="1104900"/>
                </a:lnTo>
                <a:lnTo>
                  <a:pt x="0" y="1104900"/>
                </a:lnTo>
                <a:close/>
              </a:path>
            </a:pathLst>
          </a:custGeom>
          <a:solidFill>
            <a:srgbClr val="1F74AD"/>
          </a:solidFill>
        </p:spPr>
        <p:txBody>
          <a:bodyPr rot="0" spcFirstLastPara="0" vertOverflow="overflow" horzOverflow="overflow" vert="horz" wrap="square" lIns="144000" tIns="45720" rIns="288000" bIns="45720" numCol="1" spcCol="0" rtlCol="0" fromWordArt="0" anchor="ctr" anchorCtr="0" forceAA="0" compatLnSpc="1">
            <a:noAutofit/>
          </a:bodyPr>
          <a:p>
            <a:pPr algn="just">
              <a:lnSpc>
                <a:spcPct val="130000"/>
              </a:lnSpc>
            </a:pPr>
            <a:endParaRPr lang="da-DK" altLang="zh-CN" dirty="0">
              <a:solidFill>
                <a:sysClr val="window" lastClr="FFFFFF"/>
              </a:solidFill>
            </a:endParaRPr>
          </a:p>
        </p:txBody>
      </p:sp>
      <p:sp>
        <p:nvSpPr>
          <p:cNvPr id="4" name="六边形 3"/>
          <p:cNvSpPr/>
          <p:nvPr>
            <p:custDataLst>
              <p:tags r:id="rId2"/>
            </p:custDataLst>
          </p:nvPr>
        </p:nvSpPr>
        <p:spPr>
          <a:xfrm>
            <a:off x="4707854" y="1542647"/>
            <a:ext cx="1438040" cy="1239690"/>
          </a:xfrm>
          <a:prstGeom prst="hexagon">
            <a:avLst/>
          </a:prstGeom>
          <a:solidFill>
            <a:sysClr val="window" lastClr="FFFFFF">
              <a:lumMod val="95000"/>
            </a:sysClr>
          </a:solidFill>
          <a:ln>
            <a:noFill/>
          </a:ln>
          <a:effectLst>
            <a:innerShdw blurRad="114300">
              <a:srgbClr val="979A9C"/>
            </a:innerShdw>
          </a:effectLst>
        </p:spPr>
        <p:txBody>
          <a:bodyPr rot="0" spcFirstLastPara="0" vertOverflow="overflow" horzOverflow="overflow" vert="horz" wrap="square" lIns="0" tIns="0" rIns="0" bIns="0" numCol="1" spcCol="0" rtlCol="0" fromWordArt="0" anchor="ctr" anchorCtr="0" forceAA="0" compatLnSpc="1">
            <a:noAutofit/>
          </a:bodyPr>
          <a:p>
            <a:pPr algn="just">
              <a:lnSpc>
                <a:spcPct val="130000"/>
              </a:lnSpc>
            </a:pPr>
            <a:endParaRPr lang="en-US" altLang="zh-CN" b="1" dirty="0">
              <a:solidFill>
                <a:srgbClr val="1F74AD">
                  <a:lumMod val="75000"/>
                </a:srgbClr>
              </a:solidFill>
              <a:latin typeface="Arial" panose="020B0604020202020204" pitchFamily="34" charset="0"/>
              <a:ea typeface="微软雅黑" panose="020B0503020204020204" pitchFamily="34" charset="-122"/>
              <a:cs typeface="+mn-ea"/>
            </a:endParaRPr>
          </a:p>
        </p:txBody>
      </p:sp>
      <p:pic>
        <p:nvPicPr>
          <p:cNvPr id="7" name="图片 6"/>
          <p:cNvPicPr/>
          <p:nvPr>
            <p:custDataLst>
              <p:tags r:id="rId3"/>
            </p:custDataLst>
          </p:nvPr>
        </p:nvPicPr>
        <p:blipFill rotWithShape="1">
          <a:blip r:embed="rId4"/>
          <a:srcRect/>
          <a:stretch>
            <a:fillRect/>
          </a:stretch>
        </p:blipFill>
        <p:spPr>
          <a:xfrm rot="5400000" flipH="1" flipV="1">
            <a:off x="452207" y="2117696"/>
            <a:ext cx="2421585" cy="89592"/>
          </a:xfrm>
          <a:prstGeom prst="rect">
            <a:avLst/>
          </a:prstGeom>
        </p:spPr>
      </p:pic>
      <p:sp>
        <p:nvSpPr>
          <p:cNvPr id="11" name="任意多边形 10"/>
          <p:cNvSpPr/>
          <p:nvPr>
            <p:custDataLst>
              <p:tags r:id="rId5"/>
            </p:custDataLst>
          </p:nvPr>
        </p:nvSpPr>
        <p:spPr>
          <a:xfrm flipH="1">
            <a:off x="7145870" y="2269613"/>
            <a:ext cx="3399573" cy="1238708"/>
          </a:xfrm>
          <a:custGeom>
            <a:avLst/>
            <a:gdLst>
              <a:gd name="connsiteX0" fmla="*/ 0 w 3032344"/>
              <a:gd name="connsiteY0" fmla="*/ 0 h 1104900"/>
              <a:gd name="connsiteX1" fmla="*/ 3031906 w 3032344"/>
              <a:gd name="connsiteY1" fmla="*/ 0 h 1104900"/>
              <a:gd name="connsiteX2" fmla="*/ 2755900 w 3032344"/>
              <a:gd name="connsiteY2" fmla="*/ 552012 h 1104900"/>
              <a:gd name="connsiteX3" fmla="*/ 3032344 w 3032344"/>
              <a:gd name="connsiteY3" fmla="*/ 1104900 h 1104900"/>
              <a:gd name="connsiteX4" fmla="*/ 0 w 3032344"/>
              <a:gd name="connsiteY4" fmla="*/ 1104900 h 110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2344" h="1104900">
                <a:moveTo>
                  <a:pt x="0" y="0"/>
                </a:moveTo>
                <a:lnTo>
                  <a:pt x="3031906" y="0"/>
                </a:lnTo>
                <a:lnTo>
                  <a:pt x="2755900" y="552012"/>
                </a:lnTo>
                <a:lnTo>
                  <a:pt x="3032344" y="1104900"/>
                </a:lnTo>
                <a:lnTo>
                  <a:pt x="0" y="1104900"/>
                </a:lnTo>
                <a:close/>
              </a:path>
            </a:pathLst>
          </a:custGeom>
          <a:solidFill>
            <a:srgbClr val="3498DB"/>
          </a:solidFill>
        </p:spPr>
        <p:txBody>
          <a:bodyPr rot="0" spcFirstLastPara="0" vertOverflow="overflow" horzOverflow="overflow" vert="horz" wrap="square" lIns="288000" tIns="45720" rIns="144000" bIns="45720" numCol="1" spcCol="0" rtlCol="0" fromWordArt="0" anchor="ctr" anchorCtr="0" forceAA="0" compatLnSpc="1">
            <a:noAutofit/>
          </a:bodyPr>
          <a:p>
            <a:pPr algn="just">
              <a:lnSpc>
                <a:spcPct val="130000"/>
              </a:lnSpc>
            </a:pPr>
            <a:endParaRPr lang="da-DK" altLang="zh-CN" dirty="0">
              <a:solidFill>
                <a:sysClr val="window" lastClr="FFFFFF"/>
              </a:solidFill>
            </a:endParaRPr>
          </a:p>
        </p:txBody>
      </p:sp>
      <p:sp>
        <p:nvSpPr>
          <p:cNvPr id="12" name="六边形 11"/>
          <p:cNvSpPr/>
          <p:nvPr>
            <p:custDataLst>
              <p:tags r:id="rId6"/>
            </p:custDataLst>
          </p:nvPr>
        </p:nvSpPr>
        <p:spPr>
          <a:xfrm flipH="1">
            <a:off x="6017752" y="2269122"/>
            <a:ext cx="1438040" cy="1239690"/>
          </a:xfrm>
          <a:prstGeom prst="hexagon">
            <a:avLst/>
          </a:prstGeom>
          <a:solidFill>
            <a:sysClr val="window" lastClr="FFFFFF">
              <a:lumMod val="95000"/>
            </a:sysClr>
          </a:solidFill>
          <a:ln>
            <a:noFill/>
          </a:ln>
          <a:effectLst>
            <a:innerShdw blurRad="114300">
              <a:srgbClr val="979A9C"/>
            </a:innerShdw>
          </a:effectLst>
        </p:spPr>
        <p:txBody>
          <a:bodyPr rot="0" spcFirstLastPara="0" vertOverflow="overflow" horzOverflow="overflow" vert="horz" wrap="square" lIns="0" tIns="0" rIns="0" bIns="0" numCol="1" spcCol="0" rtlCol="0" fromWordArt="0" anchor="ctr" anchorCtr="0" forceAA="0" compatLnSpc="1">
            <a:noAutofit/>
          </a:bodyPr>
          <a:p>
            <a:pPr algn="just">
              <a:lnSpc>
                <a:spcPct val="130000"/>
              </a:lnSpc>
            </a:pPr>
            <a:endParaRPr lang="en-US" altLang="zh-CN" b="1" dirty="0">
              <a:solidFill>
                <a:srgbClr val="3498DB">
                  <a:lumMod val="75000"/>
                </a:srgbClr>
              </a:solidFill>
              <a:latin typeface="Arial" panose="020B0604020202020204" pitchFamily="34" charset="0"/>
              <a:ea typeface="微软雅黑" panose="020B0503020204020204" pitchFamily="34" charset="-122"/>
              <a:cs typeface="+mn-ea"/>
            </a:endParaRPr>
          </a:p>
        </p:txBody>
      </p:sp>
      <p:sp>
        <p:nvSpPr>
          <p:cNvPr id="16" name="任意多边形 15"/>
          <p:cNvSpPr/>
          <p:nvPr>
            <p:custDataLst>
              <p:tags r:id="rId7"/>
            </p:custDataLst>
          </p:nvPr>
        </p:nvSpPr>
        <p:spPr>
          <a:xfrm>
            <a:off x="1618203" y="2996089"/>
            <a:ext cx="3399573" cy="1238708"/>
          </a:xfrm>
          <a:custGeom>
            <a:avLst/>
            <a:gdLst>
              <a:gd name="connsiteX0" fmla="*/ 0 w 3032344"/>
              <a:gd name="connsiteY0" fmla="*/ 0 h 1104900"/>
              <a:gd name="connsiteX1" fmla="*/ 3031906 w 3032344"/>
              <a:gd name="connsiteY1" fmla="*/ 0 h 1104900"/>
              <a:gd name="connsiteX2" fmla="*/ 2755900 w 3032344"/>
              <a:gd name="connsiteY2" fmla="*/ 552012 h 1104900"/>
              <a:gd name="connsiteX3" fmla="*/ 3032344 w 3032344"/>
              <a:gd name="connsiteY3" fmla="*/ 1104900 h 1104900"/>
              <a:gd name="connsiteX4" fmla="*/ 0 w 3032344"/>
              <a:gd name="connsiteY4" fmla="*/ 1104900 h 110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2344" h="1104900">
                <a:moveTo>
                  <a:pt x="0" y="0"/>
                </a:moveTo>
                <a:lnTo>
                  <a:pt x="3031906" y="0"/>
                </a:lnTo>
                <a:lnTo>
                  <a:pt x="2755900" y="552012"/>
                </a:lnTo>
                <a:lnTo>
                  <a:pt x="3032344" y="1104900"/>
                </a:lnTo>
                <a:lnTo>
                  <a:pt x="0" y="1104900"/>
                </a:lnTo>
                <a:close/>
              </a:path>
            </a:pathLst>
          </a:custGeom>
          <a:solidFill>
            <a:srgbClr val="1AA3AA"/>
          </a:solidFill>
        </p:spPr>
        <p:txBody>
          <a:bodyPr rot="0" spcFirstLastPara="0" vertOverflow="overflow" horzOverflow="overflow" vert="horz" wrap="square" lIns="144000" tIns="45720" rIns="288000" bIns="45720" numCol="1" spcCol="0" rtlCol="0" fromWordArt="0" anchor="ctr" anchorCtr="0" forceAA="0" compatLnSpc="1">
            <a:noAutofit/>
          </a:bodyPr>
          <a:p>
            <a:pPr algn="just">
              <a:lnSpc>
                <a:spcPct val="130000"/>
              </a:lnSpc>
            </a:pPr>
            <a:endParaRPr lang="da-DK" altLang="zh-CN" dirty="0">
              <a:solidFill>
                <a:sysClr val="window" lastClr="FFFFFF"/>
              </a:solidFill>
            </a:endParaRPr>
          </a:p>
        </p:txBody>
      </p:sp>
      <p:sp>
        <p:nvSpPr>
          <p:cNvPr id="17" name="六边形 16"/>
          <p:cNvSpPr/>
          <p:nvPr>
            <p:custDataLst>
              <p:tags r:id="rId8"/>
            </p:custDataLst>
          </p:nvPr>
        </p:nvSpPr>
        <p:spPr>
          <a:xfrm>
            <a:off x="4707854" y="2995598"/>
            <a:ext cx="1438040" cy="1239690"/>
          </a:xfrm>
          <a:prstGeom prst="hexagon">
            <a:avLst/>
          </a:prstGeom>
          <a:solidFill>
            <a:sysClr val="window" lastClr="FFFFFF">
              <a:lumMod val="95000"/>
            </a:sysClr>
          </a:solidFill>
          <a:ln>
            <a:noFill/>
          </a:ln>
          <a:effectLst>
            <a:innerShdw blurRad="114300">
              <a:srgbClr val="979A9C"/>
            </a:innerShdw>
          </a:effectLst>
        </p:spPr>
        <p:txBody>
          <a:bodyPr rot="0" spcFirstLastPara="0" vertOverflow="overflow" horzOverflow="overflow" vert="horz" wrap="square" lIns="0" tIns="0" rIns="0" bIns="0" numCol="1" spcCol="0" rtlCol="0" fromWordArt="0" anchor="ctr" anchorCtr="0" forceAA="0" compatLnSpc="1">
            <a:noAutofit/>
          </a:bodyPr>
          <a:p>
            <a:pPr algn="just">
              <a:lnSpc>
                <a:spcPct val="130000"/>
              </a:lnSpc>
            </a:pPr>
            <a:endParaRPr lang="en-US" altLang="zh-CN" b="1" dirty="0">
              <a:solidFill>
                <a:srgbClr val="1AA3AA">
                  <a:lumMod val="75000"/>
                </a:srgbClr>
              </a:solidFill>
              <a:latin typeface="Arial" panose="020B0604020202020204" pitchFamily="34" charset="0"/>
              <a:ea typeface="微软雅黑" panose="020B0503020204020204" pitchFamily="34" charset="-122"/>
              <a:cs typeface="+mn-ea"/>
            </a:endParaRPr>
          </a:p>
        </p:txBody>
      </p:sp>
      <p:pic>
        <p:nvPicPr>
          <p:cNvPr id="18" name="图片 17"/>
          <p:cNvPicPr/>
          <p:nvPr>
            <p:custDataLst>
              <p:tags r:id="rId9"/>
            </p:custDataLst>
          </p:nvPr>
        </p:nvPicPr>
        <p:blipFill rotWithShape="1">
          <a:blip r:embed="rId4"/>
          <a:srcRect/>
          <a:stretch>
            <a:fillRect/>
          </a:stretch>
        </p:blipFill>
        <p:spPr>
          <a:xfrm rot="5400000" flipH="1" flipV="1">
            <a:off x="452207" y="3570647"/>
            <a:ext cx="2421585" cy="89592"/>
          </a:xfrm>
          <a:prstGeom prst="rect">
            <a:avLst/>
          </a:prstGeom>
        </p:spPr>
      </p:pic>
      <p:sp>
        <p:nvSpPr>
          <p:cNvPr id="20" name="任意多边形 19"/>
          <p:cNvSpPr/>
          <p:nvPr>
            <p:custDataLst>
              <p:tags r:id="rId10"/>
            </p:custDataLst>
          </p:nvPr>
        </p:nvSpPr>
        <p:spPr>
          <a:xfrm flipH="1">
            <a:off x="7145870" y="3722564"/>
            <a:ext cx="3399573" cy="1238708"/>
          </a:xfrm>
          <a:custGeom>
            <a:avLst/>
            <a:gdLst>
              <a:gd name="connsiteX0" fmla="*/ 0 w 3032344"/>
              <a:gd name="connsiteY0" fmla="*/ 0 h 1104900"/>
              <a:gd name="connsiteX1" fmla="*/ 3031906 w 3032344"/>
              <a:gd name="connsiteY1" fmla="*/ 0 h 1104900"/>
              <a:gd name="connsiteX2" fmla="*/ 2755900 w 3032344"/>
              <a:gd name="connsiteY2" fmla="*/ 552012 h 1104900"/>
              <a:gd name="connsiteX3" fmla="*/ 3032344 w 3032344"/>
              <a:gd name="connsiteY3" fmla="*/ 1104900 h 1104900"/>
              <a:gd name="connsiteX4" fmla="*/ 0 w 3032344"/>
              <a:gd name="connsiteY4" fmla="*/ 1104900 h 110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2344" h="1104900">
                <a:moveTo>
                  <a:pt x="0" y="0"/>
                </a:moveTo>
                <a:lnTo>
                  <a:pt x="3031906" y="0"/>
                </a:lnTo>
                <a:lnTo>
                  <a:pt x="2755900" y="552012"/>
                </a:lnTo>
                <a:lnTo>
                  <a:pt x="3032344" y="1104900"/>
                </a:lnTo>
                <a:lnTo>
                  <a:pt x="0" y="1104900"/>
                </a:lnTo>
                <a:close/>
              </a:path>
            </a:pathLst>
          </a:custGeom>
          <a:solidFill>
            <a:srgbClr val="69A35B"/>
          </a:solidFill>
        </p:spPr>
        <p:txBody>
          <a:bodyPr rot="0" spcFirstLastPara="0" vertOverflow="overflow" horzOverflow="overflow" vert="horz" wrap="square" lIns="288000" tIns="45720" rIns="144000" bIns="45720" numCol="1" spcCol="0" rtlCol="0" fromWordArt="0" anchor="ctr" anchorCtr="0" forceAA="0" compatLnSpc="1">
            <a:noAutofit/>
          </a:bodyPr>
          <a:p>
            <a:pPr algn="just">
              <a:lnSpc>
                <a:spcPct val="130000"/>
              </a:lnSpc>
            </a:pPr>
            <a:endParaRPr lang="da-DK" altLang="zh-CN" dirty="0">
              <a:solidFill>
                <a:sysClr val="window" lastClr="FFFFFF"/>
              </a:solidFill>
            </a:endParaRPr>
          </a:p>
        </p:txBody>
      </p:sp>
      <p:sp>
        <p:nvSpPr>
          <p:cNvPr id="21" name="六边形 20"/>
          <p:cNvSpPr/>
          <p:nvPr>
            <p:custDataLst>
              <p:tags r:id="rId11"/>
            </p:custDataLst>
          </p:nvPr>
        </p:nvSpPr>
        <p:spPr>
          <a:xfrm flipH="1">
            <a:off x="6017752" y="3722073"/>
            <a:ext cx="1438040" cy="1239690"/>
          </a:xfrm>
          <a:prstGeom prst="hexagon">
            <a:avLst/>
          </a:prstGeom>
          <a:solidFill>
            <a:sysClr val="window" lastClr="FFFFFF">
              <a:lumMod val="95000"/>
            </a:sysClr>
          </a:solidFill>
          <a:ln>
            <a:noFill/>
          </a:ln>
          <a:effectLst>
            <a:innerShdw blurRad="114300">
              <a:srgbClr val="979A9C"/>
            </a:innerShdw>
          </a:effectLst>
        </p:spPr>
        <p:txBody>
          <a:bodyPr rot="0" spcFirstLastPara="0" vertOverflow="overflow" horzOverflow="overflow" vert="horz" wrap="square" lIns="0" tIns="0" rIns="0" bIns="0" numCol="1" spcCol="0" rtlCol="0" fromWordArt="0" anchor="ctr" anchorCtr="0" forceAA="0" compatLnSpc="1">
            <a:noAutofit/>
          </a:bodyPr>
          <a:p>
            <a:pPr algn="just">
              <a:lnSpc>
                <a:spcPct val="130000"/>
              </a:lnSpc>
            </a:pPr>
            <a:endParaRPr lang="en-US" altLang="zh-CN" b="1" dirty="0">
              <a:solidFill>
                <a:srgbClr val="1F74AD">
                  <a:lumMod val="75000"/>
                </a:srgbClr>
              </a:solidFill>
              <a:latin typeface="Arial" panose="020B0604020202020204" pitchFamily="34" charset="0"/>
              <a:ea typeface="微软雅黑" panose="020B0503020204020204" pitchFamily="34" charset="-122"/>
              <a:cs typeface="+mn-ea"/>
            </a:endParaRPr>
          </a:p>
        </p:txBody>
      </p:sp>
      <p:sp>
        <p:nvSpPr>
          <p:cNvPr id="24" name="任意多边形 23"/>
          <p:cNvSpPr/>
          <p:nvPr>
            <p:custDataLst>
              <p:tags r:id="rId12"/>
            </p:custDataLst>
          </p:nvPr>
        </p:nvSpPr>
        <p:spPr>
          <a:xfrm>
            <a:off x="1618203" y="4449040"/>
            <a:ext cx="3399573" cy="1238708"/>
          </a:xfrm>
          <a:custGeom>
            <a:avLst/>
            <a:gdLst>
              <a:gd name="connsiteX0" fmla="*/ 0 w 3032344"/>
              <a:gd name="connsiteY0" fmla="*/ 0 h 1104900"/>
              <a:gd name="connsiteX1" fmla="*/ 3031906 w 3032344"/>
              <a:gd name="connsiteY1" fmla="*/ 0 h 1104900"/>
              <a:gd name="connsiteX2" fmla="*/ 2755900 w 3032344"/>
              <a:gd name="connsiteY2" fmla="*/ 552012 h 1104900"/>
              <a:gd name="connsiteX3" fmla="*/ 3032344 w 3032344"/>
              <a:gd name="connsiteY3" fmla="*/ 1104900 h 1104900"/>
              <a:gd name="connsiteX4" fmla="*/ 0 w 3032344"/>
              <a:gd name="connsiteY4" fmla="*/ 1104900 h 110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2344" h="1104900">
                <a:moveTo>
                  <a:pt x="0" y="0"/>
                </a:moveTo>
                <a:lnTo>
                  <a:pt x="3031906" y="0"/>
                </a:lnTo>
                <a:lnTo>
                  <a:pt x="2755900" y="552012"/>
                </a:lnTo>
                <a:lnTo>
                  <a:pt x="3032344" y="1104900"/>
                </a:lnTo>
                <a:lnTo>
                  <a:pt x="0" y="1104900"/>
                </a:lnTo>
                <a:close/>
              </a:path>
            </a:pathLst>
          </a:custGeom>
          <a:solidFill>
            <a:srgbClr val="9BBB59"/>
          </a:solidFill>
        </p:spPr>
        <p:txBody>
          <a:bodyPr rot="0" spcFirstLastPara="0" vertOverflow="overflow" horzOverflow="overflow" vert="horz" wrap="square" lIns="144000" tIns="45720" rIns="288000" bIns="45720" numCol="1" spcCol="0" rtlCol="0" fromWordArt="0" anchor="ctr" anchorCtr="0" forceAA="0" compatLnSpc="1">
            <a:noAutofit/>
          </a:bodyPr>
          <a:p>
            <a:pPr algn="just">
              <a:lnSpc>
                <a:spcPct val="130000"/>
              </a:lnSpc>
            </a:pPr>
            <a:endParaRPr lang="da-DK" altLang="zh-CN" dirty="0">
              <a:solidFill>
                <a:sysClr val="window" lastClr="FFFFFF"/>
              </a:solidFill>
            </a:endParaRPr>
          </a:p>
        </p:txBody>
      </p:sp>
      <p:sp>
        <p:nvSpPr>
          <p:cNvPr id="25" name="六边形 24"/>
          <p:cNvSpPr/>
          <p:nvPr>
            <p:custDataLst>
              <p:tags r:id="rId13"/>
            </p:custDataLst>
          </p:nvPr>
        </p:nvSpPr>
        <p:spPr>
          <a:xfrm>
            <a:off x="4707854" y="4448549"/>
            <a:ext cx="1438040" cy="1239690"/>
          </a:xfrm>
          <a:prstGeom prst="hexagon">
            <a:avLst/>
          </a:prstGeom>
          <a:solidFill>
            <a:sysClr val="window" lastClr="FFFFFF">
              <a:lumMod val="95000"/>
            </a:sysClr>
          </a:solidFill>
          <a:ln>
            <a:noFill/>
          </a:ln>
          <a:effectLst>
            <a:innerShdw blurRad="114300">
              <a:srgbClr val="979A9C"/>
            </a:innerShdw>
          </a:effectLst>
        </p:spPr>
        <p:txBody>
          <a:bodyPr rot="0" spcFirstLastPara="0" vertOverflow="overflow" horzOverflow="overflow" vert="horz" wrap="square" lIns="0" tIns="0" rIns="0" bIns="0" numCol="1" spcCol="0" rtlCol="0" fromWordArt="0" anchor="ctr" anchorCtr="0" forceAA="0" compatLnSpc="1">
            <a:noAutofit/>
          </a:bodyPr>
          <a:p>
            <a:pPr algn="just">
              <a:lnSpc>
                <a:spcPct val="130000"/>
              </a:lnSpc>
            </a:pPr>
            <a:endParaRPr lang="en-US" altLang="zh-CN" b="1" dirty="0">
              <a:solidFill>
                <a:srgbClr val="3498DB">
                  <a:lumMod val="75000"/>
                </a:srgbClr>
              </a:solidFill>
              <a:latin typeface="Arial" panose="020B0604020202020204" pitchFamily="34" charset="0"/>
              <a:ea typeface="微软雅黑" panose="020B0503020204020204" pitchFamily="34" charset="-122"/>
              <a:cs typeface="+mn-ea"/>
            </a:endParaRPr>
          </a:p>
        </p:txBody>
      </p:sp>
      <p:pic>
        <p:nvPicPr>
          <p:cNvPr id="26" name="图片 25"/>
          <p:cNvPicPr/>
          <p:nvPr>
            <p:custDataLst>
              <p:tags r:id="rId14"/>
            </p:custDataLst>
          </p:nvPr>
        </p:nvPicPr>
        <p:blipFill rotWithShape="1">
          <a:blip r:embed="rId4"/>
          <a:srcRect/>
          <a:stretch>
            <a:fillRect/>
          </a:stretch>
        </p:blipFill>
        <p:spPr>
          <a:xfrm rot="5400000" flipH="1" flipV="1">
            <a:off x="452207" y="5023598"/>
            <a:ext cx="2421585" cy="89592"/>
          </a:xfrm>
          <a:prstGeom prst="rect">
            <a:avLst/>
          </a:prstGeom>
        </p:spPr>
      </p:pic>
      <p:sp>
        <p:nvSpPr>
          <p:cNvPr id="27" name="文本框 26"/>
          <p:cNvSpPr txBox="1"/>
          <p:nvPr>
            <p:custDataLst>
              <p:tags r:id="rId15"/>
            </p:custDataLst>
          </p:nvPr>
        </p:nvSpPr>
        <p:spPr>
          <a:xfrm>
            <a:off x="4944787" y="1765685"/>
            <a:ext cx="964174" cy="793614"/>
          </a:xfrm>
          <a:prstGeom prst="rect">
            <a:avLst/>
          </a:prstGeom>
          <a:noFill/>
        </p:spPr>
        <p:txBody>
          <a:bodyPr wrap="square" lIns="90000" tIns="46800" rIns="90000" bIns="46800" rtlCol="0" anchor="ctr">
            <a:normAutofit/>
          </a:bodyPr>
          <a:p>
            <a:pPr algn="ctr"/>
            <a:r>
              <a:rPr lang="en-US" altLang="zh-CN" sz="2800" b="1">
                <a:solidFill>
                  <a:srgbClr val="1F74AD"/>
                </a:solidFill>
                <a:latin typeface="Arial" panose="020B0604020202020204" pitchFamily="34" charset="0"/>
                <a:ea typeface="微软雅黑" panose="020B0503020204020204" pitchFamily="34" charset="-122"/>
              </a:rPr>
              <a:t>1</a:t>
            </a:r>
            <a:endParaRPr lang="en-US" altLang="zh-CN" sz="2800" b="1">
              <a:solidFill>
                <a:srgbClr val="1F74AD"/>
              </a:solidFill>
              <a:latin typeface="Arial" panose="020B0604020202020204" pitchFamily="34" charset="0"/>
              <a:ea typeface="微软雅黑" panose="020B0503020204020204" pitchFamily="34" charset="-122"/>
            </a:endParaRPr>
          </a:p>
        </p:txBody>
      </p:sp>
      <p:sp>
        <p:nvSpPr>
          <p:cNvPr id="28" name="文本框 27"/>
          <p:cNvSpPr txBox="1"/>
          <p:nvPr>
            <p:custDataLst>
              <p:tags r:id="rId16"/>
            </p:custDataLst>
          </p:nvPr>
        </p:nvSpPr>
        <p:spPr>
          <a:xfrm>
            <a:off x="4944787" y="3218636"/>
            <a:ext cx="964174" cy="793614"/>
          </a:xfrm>
          <a:prstGeom prst="rect">
            <a:avLst/>
          </a:prstGeom>
          <a:noFill/>
        </p:spPr>
        <p:txBody>
          <a:bodyPr wrap="square" lIns="90000" tIns="46800" rIns="90000" bIns="46800" rtlCol="0" anchor="ctr">
            <a:normAutofit/>
          </a:bodyPr>
          <a:p>
            <a:pPr algn="ctr"/>
            <a:r>
              <a:rPr lang="en-US" altLang="zh-CN" sz="2800" b="1">
                <a:solidFill>
                  <a:srgbClr val="1AA3AA"/>
                </a:solidFill>
                <a:latin typeface="Arial" panose="020B0604020202020204" pitchFamily="34" charset="0"/>
                <a:ea typeface="微软雅黑" panose="020B0503020204020204" pitchFamily="34" charset="-122"/>
              </a:rPr>
              <a:t>3</a:t>
            </a:r>
            <a:endParaRPr lang="en-US" altLang="zh-CN" sz="2800" b="1">
              <a:solidFill>
                <a:srgbClr val="1AA3AA"/>
              </a:solidFill>
              <a:latin typeface="Arial" panose="020B0604020202020204" pitchFamily="34" charset="0"/>
              <a:ea typeface="微软雅黑" panose="020B0503020204020204" pitchFamily="34" charset="-122"/>
            </a:endParaRPr>
          </a:p>
        </p:txBody>
      </p:sp>
      <p:sp>
        <p:nvSpPr>
          <p:cNvPr id="29" name="文本框 28"/>
          <p:cNvSpPr txBox="1"/>
          <p:nvPr>
            <p:custDataLst>
              <p:tags r:id="rId17"/>
            </p:custDataLst>
          </p:nvPr>
        </p:nvSpPr>
        <p:spPr>
          <a:xfrm>
            <a:off x="4944787" y="4671587"/>
            <a:ext cx="964174" cy="793614"/>
          </a:xfrm>
          <a:prstGeom prst="rect">
            <a:avLst/>
          </a:prstGeom>
          <a:noFill/>
        </p:spPr>
        <p:txBody>
          <a:bodyPr wrap="square" lIns="90000" tIns="46800" rIns="90000" bIns="46800" rtlCol="0" anchor="ctr">
            <a:normAutofit/>
          </a:bodyPr>
          <a:p>
            <a:pPr algn="ctr"/>
            <a:r>
              <a:rPr lang="en-US" altLang="zh-CN" sz="2800" b="1">
                <a:solidFill>
                  <a:srgbClr val="9BBB59"/>
                </a:solidFill>
                <a:latin typeface="Arial" panose="020B0604020202020204" pitchFamily="34" charset="0"/>
                <a:ea typeface="微软雅黑" panose="020B0503020204020204" pitchFamily="34" charset="-122"/>
              </a:rPr>
              <a:t>5</a:t>
            </a:r>
            <a:endParaRPr lang="en-US" altLang="zh-CN" sz="2800" b="1">
              <a:solidFill>
                <a:srgbClr val="9BBB59"/>
              </a:solidFill>
              <a:latin typeface="Arial" panose="020B0604020202020204" pitchFamily="34" charset="0"/>
              <a:ea typeface="微软雅黑" panose="020B0503020204020204" pitchFamily="34" charset="-122"/>
            </a:endParaRPr>
          </a:p>
        </p:txBody>
      </p:sp>
      <p:sp>
        <p:nvSpPr>
          <p:cNvPr id="30" name="文本框 29"/>
          <p:cNvSpPr txBox="1"/>
          <p:nvPr>
            <p:custDataLst>
              <p:tags r:id="rId18"/>
            </p:custDataLst>
          </p:nvPr>
        </p:nvSpPr>
        <p:spPr>
          <a:xfrm>
            <a:off x="6254685" y="2492160"/>
            <a:ext cx="964174" cy="793614"/>
          </a:xfrm>
          <a:prstGeom prst="rect">
            <a:avLst/>
          </a:prstGeom>
          <a:noFill/>
        </p:spPr>
        <p:txBody>
          <a:bodyPr wrap="square" lIns="90000" tIns="46800" rIns="90000" bIns="46800" rtlCol="0" anchor="ctr">
            <a:normAutofit/>
          </a:bodyPr>
          <a:p>
            <a:pPr algn="ctr"/>
            <a:r>
              <a:rPr lang="en-US" altLang="zh-CN" sz="2800" b="1">
                <a:solidFill>
                  <a:srgbClr val="3498DB"/>
                </a:solidFill>
                <a:latin typeface="Arial" panose="020B0604020202020204" pitchFamily="34" charset="0"/>
                <a:ea typeface="微软雅黑" panose="020B0503020204020204" pitchFamily="34" charset="-122"/>
              </a:rPr>
              <a:t>2</a:t>
            </a:r>
            <a:endParaRPr lang="en-US" altLang="zh-CN" sz="2800" b="1">
              <a:solidFill>
                <a:srgbClr val="3498DB"/>
              </a:solidFill>
              <a:latin typeface="Arial" panose="020B0604020202020204" pitchFamily="34" charset="0"/>
              <a:ea typeface="微软雅黑" panose="020B0503020204020204" pitchFamily="34" charset="-122"/>
            </a:endParaRPr>
          </a:p>
        </p:txBody>
      </p:sp>
      <p:sp>
        <p:nvSpPr>
          <p:cNvPr id="31" name="文本框 30"/>
          <p:cNvSpPr txBox="1"/>
          <p:nvPr>
            <p:custDataLst>
              <p:tags r:id="rId19"/>
            </p:custDataLst>
          </p:nvPr>
        </p:nvSpPr>
        <p:spPr>
          <a:xfrm>
            <a:off x="6254685" y="3945111"/>
            <a:ext cx="964174" cy="793614"/>
          </a:xfrm>
          <a:prstGeom prst="rect">
            <a:avLst/>
          </a:prstGeom>
          <a:noFill/>
        </p:spPr>
        <p:txBody>
          <a:bodyPr wrap="square" lIns="90000" tIns="46800" rIns="90000" bIns="46800" rtlCol="0" anchor="ctr">
            <a:normAutofit/>
          </a:bodyPr>
          <a:p>
            <a:pPr algn="ctr"/>
            <a:r>
              <a:rPr lang="en-US" altLang="zh-CN" sz="2800" b="1">
                <a:solidFill>
                  <a:srgbClr val="69A35B"/>
                </a:solidFill>
                <a:latin typeface="Arial" panose="020B0604020202020204" pitchFamily="34" charset="0"/>
                <a:ea typeface="微软雅黑" panose="020B0503020204020204" pitchFamily="34" charset="-122"/>
              </a:rPr>
              <a:t>4</a:t>
            </a:r>
            <a:endParaRPr lang="en-US" altLang="zh-CN" sz="2800" b="1">
              <a:solidFill>
                <a:srgbClr val="69A35B"/>
              </a:solidFill>
              <a:latin typeface="Arial" panose="020B0604020202020204" pitchFamily="34" charset="0"/>
              <a:ea typeface="微软雅黑" panose="020B0503020204020204" pitchFamily="34" charset="-122"/>
            </a:endParaRPr>
          </a:p>
        </p:txBody>
      </p:sp>
      <p:sp>
        <p:nvSpPr>
          <p:cNvPr id="32" name="文本框 31"/>
          <p:cNvSpPr txBox="1"/>
          <p:nvPr>
            <p:custDataLst>
              <p:tags r:id="rId20"/>
            </p:custDataLst>
          </p:nvPr>
        </p:nvSpPr>
        <p:spPr>
          <a:xfrm>
            <a:off x="1837163" y="1625510"/>
            <a:ext cx="2961654" cy="1073964"/>
          </a:xfrm>
          <a:prstGeom prst="rect">
            <a:avLst/>
          </a:prstGeom>
          <a:noFill/>
        </p:spPr>
        <p:txBody>
          <a:bodyPr wrap="square" lIns="90000" tIns="46800" rIns="90000" bIns="46800" rtlCol="0" anchor="ctr">
            <a:normAutofit/>
          </a:bodyPr>
          <a:p>
            <a:pPr algn="l"/>
            <a:r>
              <a:rPr lang="en-US" altLang="zh-CN" sz="2000" b="1" noProof="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YJK-POOL</a:t>
            </a:r>
            <a:r>
              <a:rPr lang="zh-CN" altLang="en-US" sz="2000" b="1" noProof="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特点介绍</a:t>
            </a:r>
            <a:endParaRPr lang="zh-CN" altLang="en-US" sz="2000" b="1"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3" name="文本框 32"/>
          <p:cNvSpPr txBox="1"/>
          <p:nvPr>
            <p:custDataLst>
              <p:tags r:id="rId21"/>
            </p:custDataLst>
          </p:nvPr>
        </p:nvSpPr>
        <p:spPr>
          <a:xfrm>
            <a:off x="1837163" y="3078461"/>
            <a:ext cx="2961654" cy="1073964"/>
          </a:xfrm>
          <a:prstGeom prst="rect">
            <a:avLst/>
          </a:prstGeom>
          <a:noFill/>
        </p:spPr>
        <p:txBody>
          <a:bodyPr wrap="square" lIns="90000" tIns="46800" rIns="90000" bIns="46800" rtlCol="0" anchor="ctr">
            <a:normAutofit/>
          </a:bodyPr>
          <a:p>
            <a:pPr algn="l"/>
            <a:r>
              <a:rPr lang="zh-CN" altLang="en-US" sz="2000" b="1" noProof="0">
                <a:ln>
                  <a:noFill/>
                </a:ln>
                <a:effectLst/>
                <a:uLnTx/>
                <a:uFillTx/>
                <a:latin typeface="微软雅黑" panose="020B0503020204020204" pitchFamily="34" charset="-122"/>
                <a:ea typeface="微软雅黑" panose="020B0503020204020204" pitchFamily="34" charset="-122"/>
                <a:sym typeface="+mn-ea"/>
              </a:rPr>
              <a:t>水池荷载输入</a:t>
            </a:r>
            <a:endParaRPr lang="zh-CN" altLang="en-US" sz="2000" b="1" noProof="0">
              <a:ln>
                <a:noFill/>
              </a:ln>
              <a:effectLst/>
              <a:uLnTx/>
              <a:uFillTx/>
              <a:latin typeface="微软雅黑" panose="020B0503020204020204" pitchFamily="34" charset="-122"/>
              <a:ea typeface="微软雅黑" panose="020B0503020204020204" pitchFamily="34" charset="-122"/>
              <a:sym typeface="+mn-ea"/>
            </a:endParaRPr>
          </a:p>
          <a:p>
            <a:pPr algn="l"/>
            <a:r>
              <a:rPr lang="zh-CN" altLang="en-US" sz="2000" b="1" noProof="0">
                <a:ln>
                  <a:noFill/>
                </a:ln>
                <a:effectLst/>
                <a:uLnTx/>
                <a:uFillTx/>
                <a:latin typeface="微软雅黑" panose="020B0503020204020204" pitchFamily="34" charset="-122"/>
                <a:ea typeface="微软雅黑" panose="020B0503020204020204" pitchFamily="34" charset="-122"/>
                <a:sym typeface="+mn-ea"/>
              </a:rPr>
              <a:t>要点详解</a:t>
            </a:r>
            <a:endParaRPr lang="zh-CN" altLang="en-US" sz="2000" b="1" noProof="0">
              <a:ln>
                <a:noFill/>
              </a:ln>
              <a:solidFill>
                <a:sysClr val="window" lastClr="FFFFFF"/>
              </a:solidFill>
              <a:effectLst/>
              <a:uLnTx/>
              <a:uFillTx/>
              <a:latin typeface="微软雅黑" panose="020B0503020204020204" pitchFamily="34" charset="-122"/>
              <a:ea typeface="微软雅黑" panose="020B0503020204020204" pitchFamily="34" charset="-122"/>
              <a:sym typeface="+mn-ea"/>
            </a:endParaRPr>
          </a:p>
        </p:txBody>
      </p:sp>
      <p:sp>
        <p:nvSpPr>
          <p:cNvPr id="34" name="文本框 33"/>
          <p:cNvSpPr txBox="1"/>
          <p:nvPr>
            <p:custDataLst>
              <p:tags r:id="rId22"/>
            </p:custDataLst>
          </p:nvPr>
        </p:nvSpPr>
        <p:spPr>
          <a:xfrm>
            <a:off x="7364829" y="2351985"/>
            <a:ext cx="2961654" cy="1073964"/>
          </a:xfrm>
          <a:prstGeom prst="rect">
            <a:avLst/>
          </a:prstGeom>
          <a:noFill/>
        </p:spPr>
        <p:txBody>
          <a:bodyPr wrap="square" lIns="90000" tIns="46800" rIns="90000" bIns="46800" rtlCol="0" anchor="ctr">
            <a:normAutofit/>
          </a:bodyPr>
          <a:p>
            <a:pPr algn="r"/>
            <a:r>
              <a:rPr lang="zh-CN" altLang="en-US" sz="2000" b="1">
                <a:latin typeface="微软雅黑" panose="020B0503020204020204" pitchFamily="34" charset="-122"/>
                <a:ea typeface="微软雅黑" panose="020B0503020204020204" pitchFamily="34" charset="-122"/>
                <a:sym typeface="+mn-ea"/>
              </a:rPr>
              <a:t>水池建模要点详解</a:t>
            </a:r>
            <a:endParaRPr lang="zh-CN" altLang="en-US" sz="2000" b="1">
              <a:solidFill>
                <a:sysClr val="window" lastClr="FFFFFF"/>
              </a:solidFill>
              <a:latin typeface="微软雅黑" panose="020B0503020204020204" pitchFamily="34" charset="-122"/>
              <a:ea typeface="微软雅黑" panose="020B0503020204020204" pitchFamily="34" charset="-122"/>
              <a:sym typeface="+mn-ea"/>
            </a:endParaRPr>
          </a:p>
        </p:txBody>
      </p:sp>
      <p:sp>
        <p:nvSpPr>
          <p:cNvPr id="35" name="文本框 34"/>
          <p:cNvSpPr txBox="1"/>
          <p:nvPr>
            <p:custDataLst>
              <p:tags r:id="rId23"/>
            </p:custDataLst>
          </p:nvPr>
        </p:nvSpPr>
        <p:spPr>
          <a:xfrm>
            <a:off x="7364829" y="3804936"/>
            <a:ext cx="2961654" cy="1073964"/>
          </a:xfrm>
          <a:prstGeom prst="rect">
            <a:avLst/>
          </a:prstGeom>
          <a:noFill/>
        </p:spPr>
        <p:txBody>
          <a:bodyPr wrap="square" lIns="90000" tIns="46800" rIns="90000" bIns="46800" rtlCol="0" anchor="ctr">
            <a:normAutofit/>
          </a:bodyPr>
          <a:p>
            <a:pPr algn="r"/>
            <a:r>
              <a:rPr lang="zh-CN" altLang="en-US" sz="2000" b="1" noProof="0">
                <a:ln>
                  <a:noFill/>
                </a:ln>
                <a:effectLst/>
                <a:uLnTx/>
                <a:uFillTx/>
                <a:latin typeface="微软雅黑" panose="020B0503020204020204" pitchFamily="34" charset="-122"/>
                <a:ea typeface="微软雅黑" panose="020B0503020204020204" pitchFamily="34" charset="-122"/>
                <a:sym typeface="+mn-ea"/>
              </a:rPr>
              <a:t>盛水不利布置</a:t>
            </a:r>
            <a:endParaRPr lang="zh-CN" altLang="en-US" sz="2000" b="1" noProof="0">
              <a:ln>
                <a:noFill/>
              </a:ln>
              <a:effectLst/>
              <a:uLnTx/>
              <a:uFillTx/>
              <a:latin typeface="微软雅黑" panose="020B0503020204020204" pitchFamily="34" charset="-122"/>
              <a:ea typeface="微软雅黑" panose="020B0503020204020204" pitchFamily="34" charset="-122"/>
              <a:sym typeface="+mn-ea"/>
            </a:endParaRPr>
          </a:p>
          <a:p>
            <a:pPr algn="r"/>
            <a:r>
              <a:rPr lang="zh-CN" altLang="en-US" sz="2000" b="1" noProof="0">
                <a:ln>
                  <a:noFill/>
                </a:ln>
                <a:effectLst/>
                <a:uLnTx/>
                <a:uFillTx/>
                <a:latin typeface="微软雅黑" panose="020B0503020204020204" pitchFamily="34" charset="-122"/>
                <a:ea typeface="微软雅黑" panose="020B0503020204020204" pitchFamily="34" charset="-122"/>
                <a:sym typeface="+mn-ea"/>
              </a:rPr>
              <a:t>在软件中的实现</a:t>
            </a:r>
            <a:endParaRPr lang="zh-CN" altLang="en-US" sz="2000" b="1" noProof="0">
              <a:ln>
                <a:noFill/>
              </a:ln>
              <a:solidFill>
                <a:sysClr val="window" lastClr="FFFFFF"/>
              </a:solidFill>
              <a:effectLst/>
              <a:uLnTx/>
              <a:uFillTx/>
              <a:latin typeface="微软雅黑" panose="020B0503020204020204" pitchFamily="34" charset="-122"/>
              <a:ea typeface="微软雅黑" panose="020B0503020204020204" pitchFamily="34" charset="-122"/>
              <a:sym typeface="+mn-ea"/>
            </a:endParaRPr>
          </a:p>
        </p:txBody>
      </p:sp>
      <p:sp>
        <p:nvSpPr>
          <p:cNvPr id="36" name="文本框 35"/>
          <p:cNvSpPr txBox="1"/>
          <p:nvPr>
            <p:custDataLst>
              <p:tags r:id="rId24"/>
            </p:custDataLst>
          </p:nvPr>
        </p:nvSpPr>
        <p:spPr>
          <a:xfrm>
            <a:off x="1837163" y="4531412"/>
            <a:ext cx="2961654" cy="1073964"/>
          </a:xfrm>
          <a:prstGeom prst="rect">
            <a:avLst/>
          </a:prstGeom>
          <a:noFill/>
        </p:spPr>
        <p:txBody>
          <a:bodyPr wrap="square" lIns="90000" tIns="46800" rIns="90000" bIns="46800" rtlCol="0" anchor="ctr">
            <a:normAutofit/>
          </a:bodyPr>
          <a:p>
            <a:pPr algn="l"/>
            <a:r>
              <a:rPr lang="zh-CN" sz="2000" b="1"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rPr>
              <a:t>水池施工图实操演示</a:t>
            </a:r>
            <a:endParaRPr lang="zh-CN" altLang="en-US" sz="2000" b="1"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0655" y="220980"/>
            <a:ext cx="11541760" cy="521970"/>
          </a:xfrm>
          <a:prstGeom prst="rect">
            <a:avLst/>
          </a:prstGeom>
        </p:spPr>
        <p:txBody>
          <a:bodyPr wrap="square">
            <a:spAutoFit/>
          </a:bodyPr>
          <a:lstStyle/>
          <a:p>
            <a:pPr marL="457200" lvl="0" indent="-457200">
              <a:buFont typeface="Wingdings" panose="05000000000000000000" charset="0"/>
              <a:buChar char="u"/>
              <a:defRPr/>
            </a:pPr>
            <a:r>
              <a:rPr lang="zh-CN" sz="2800" b="1" kern="0" dirty="0">
                <a:solidFill>
                  <a:schemeClr val="tx1"/>
                </a:solidFill>
                <a:latin typeface="微软雅黑" panose="020B0503020204020204" pitchFamily="34" charset="-122"/>
                <a:ea typeface="微软雅黑" panose="020B0503020204020204" pitchFamily="34" charset="-122"/>
              </a:rPr>
              <a:t>专门的水池施工图模块</a:t>
            </a:r>
            <a:endParaRPr lang="zh-CN" sz="2800" b="1" kern="0" dirty="0">
              <a:solidFill>
                <a:schemeClr val="tx1"/>
              </a:solidFill>
              <a:latin typeface="微软雅黑" panose="020B0503020204020204" pitchFamily="34" charset="-122"/>
              <a:ea typeface="微软雅黑" panose="020B0503020204020204" pitchFamily="34" charset="-122"/>
            </a:endParaRPr>
          </a:p>
        </p:txBody>
      </p:sp>
      <p:sp>
        <p:nvSpPr>
          <p:cNvPr id="8" name="矩形 7"/>
          <p:cNvSpPr/>
          <p:nvPr/>
        </p:nvSpPr>
        <p:spPr>
          <a:xfrm>
            <a:off x="1150636" y="1135461"/>
            <a:ext cx="1402080" cy="460375"/>
          </a:xfrm>
          <a:prstGeom prst="rect">
            <a:avLst/>
          </a:prstGeom>
        </p:spPr>
        <p:txBody>
          <a:bodyPr wrap="none">
            <a:spAutoFit/>
          </a:bodyPr>
          <a:p>
            <a:pPr algn="ctr">
              <a:buNone/>
            </a:pPr>
            <a:r>
              <a:rPr lang="zh-CN" altLang="en-US" sz="2400" b="1" dirty="0">
                <a:solidFill>
                  <a:schemeClr val="bg1"/>
                </a:solidFill>
                <a:latin typeface="微软雅黑" panose="020B0503020204020204" pitchFamily="34" charset="-122"/>
                <a:ea typeface="微软雅黑" panose="020B0503020204020204" pitchFamily="34" charset="-122"/>
              </a:rPr>
              <a:t>立柱详图</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466337" y="1259016"/>
            <a:ext cx="450597" cy="194408"/>
            <a:chOff x="2119044" y="1353463"/>
            <a:chExt cx="450597" cy="194408"/>
          </a:xfrm>
          <a:gradFill flip="none" rotWithShape="1">
            <a:gsLst>
              <a:gs pos="0">
                <a:srgbClr val="008DD7"/>
              </a:gs>
              <a:gs pos="100000">
                <a:srgbClr val="002060"/>
              </a:gs>
            </a:gsLst>
            <a:lin ang="10800000" scaled="1"/>
            <a:tileRect/>
          </a:gradFill>
        </p:grpSpPr>
        <p:sp>
          <p:nvSpPr>
            <p:cNvPr id="14" name="等腰三角形 13"/>
            <p:cNvSpPr/>
            <p:nvPr/>
          </p:nvSpPr>
          <p:spPr>
            <a:xfrm rot="19800000">
              <a:off x="2119044" y="1353463"/>
              <a:ext cx="225513" cy="194408"/>
            </a:xfrm>
            <a:prstGeom prst="triangle">
              <a:avLst/>
            </a:prstGeom>
            <a:gradFill>
              <a:gsLst>
                <a:gs pos="0">
                  <a:srgbClr val="008DD7"/>
                </a:gs>
                <a:gs pos="100000">
                  <a:srgbClr val="00206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bg1"/>
                </a:solidFill>
              </a:endParaRPr>
            </a:p>
          </p:txBody>
        </p:sp>
        <p:sp>
          <p:nvSpPr>
            <p:cNvPr id="15" name="等腰三角形 14"/>
            <p:cNvSpPr/>
            <p:nvPr/>
          </p:nvSpPr>
          <p:spPr>
            <a:xfrm rot="19800000">
              <a:off x="2344128" y="1353463"/>
              <a:ext cx="225513" cy="19440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bg1"/>
                </a:solidFill>
              </a:endParaRPr>
            </a:p>
          </p:txBody>
        </p:sp>
      </p:grpSp>
      <p:sp>
        <p:nvSpPr>
          <p:cNvPr id="33" name="文本框 32"/>
          <p:cNvSpPr txBox="1"/>
          <p:nvPr/>
        </p:nvSpPr>
        <p:spPr>
          <a:xfrm>
            <a:off x="9584690" y="5797550"/>
            <a:ext cx="2011680" cy="6451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p>
            <a:pPr algn="ctr"/>
            <a:r>
              <a:rPr lang="en-US" altLang="zh-CN" sz="1800">
                <a:solidFill>
                  <a:schemeClr val="bg1"/>
                </a:solidFill>
                <a:latin typeface="黑体" panose="02010609060101010101" charset="-122"/>
                <a:ea typeface="黑体" panose="02010609060101010101" charset="-122"/>
              </a:rPr>
              <a:t>YJK-POOL</a:t>
            </a:r>
            <a:endParaRPr lang="en-US" altLang="zh-CN" sz="1800">
              <a:solidFill>
                <a:schemeClr val="bg1"/>
              </a:solidFill>
              <a:latin typeface="黑体" panose="02010609060101010101" charset="-122"/>
              <a:ea typeface="黑体" panose="02010609060101010101" charset="-122"/>
            </a:endParaRPr>
          </a:p>
          <a:p>
            <a:pPr algn="ctr"/>
            <a:r>
              <a:rPr lang="zh-CN" altLang="en-US" sz="1800">
                <a:solidFill>
                  <a:schemeClr val="bg1"/>
                </a:solidFill>
                <a:latin typeface="黑体" panose="02010609060101010101" charset="-122"/>
                <a:ea typeface="黑体" panose="02010609060101010101" charset="-122"/>
              </a:rPr>
              <a:t>立柱详图效果展示</a:t>
            </a:r>
            <a:endParaRPr lang="zh-CN" altLang="en-US" sz="1800">
              <a:solidFill>
                <a:schemeClr val="bg1"/>
              </a:solidFill>
              <a:latin typeface="黑体" panose="02010609060101010101" charset="-122"/>
              <a:ea typeface="黑体" panose="02010609060101010101" charset="-122"/>
            </a:endParaRPr>
          </a:p>
        </p:txBody>
      </p:sp>
      <p:pic>
        <p:nvPicPr>
          <p:cNvPr id="4" name="图片 3"/>
          <p:cNvPicPr>
            <a:picLocks noChangeAspect="1"/>
          </p:cNvPicPr>
          <p:nvPr/>
        </p:nvPicPr>
        <p:blipFill>
          <a:blip r:embed="rId1"/>
          <a:stretch>
            <a:fillRect/>
          </a:stretch>
        </p:blipFill>
        <p:spPr>
          <a:xfrm>
            <a:off x="2552700" y="965835"/>
            <a:ext cx="6804025" cy="5709285"/>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0655" y="220980"/>
            <a:ext cx="11541760" cy="521970"/>
          </a:xfrm>
          <a:prstGeom prst="rect">
            <a:avLst/>
          </a:prstGeom>
        </p:spPr>
        <p:txBody>
          <a:bodyPr wrap="square">
            <a:spAutoFit/>
          </a:bodyPr>
          <a:lstStyle/>
          <a:p>
            <a:pPr marL="457200" lvl="0" indent="-457200">
              <a:buFont typeface="Wingdings" panose="05000000000000000000" charset="0"/>
              <a:buChar char="u"/>
              <a:defRPr/>
            </a:pPr>
            <a:r>
              <a:rPr lang="zh-CN" sz="2800" b="1" kern="0" dirty="0">
                <a:solidFill>
                  <a:schemeClr val="tx1"/>
                </a:solidFill>
                <a:latin typeface="微软雅黑" panose="020B0503020204020204" pitchFamily="34" charset="-122"/>
                <a:ea typeface="微软雅黑" panose="020B0503020204020204" pitchFamily="34" charset="-122"/>
              </a:rPr>
              <a:t>专门的水池施工图模块</a:t>
            </a:r>
            <a:endParaRPr lang="zh-CN" sz="2800" b="1" kern="0" dirty="0">
              <a:solidFill>
                <a:schemeClr val="tx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432435" y="1879600"/>
            <a:ext cx="11408410" cy="706755"/>
          </a:xfrm>
          <a:prstGeom prst="rect">
            <a:avLst/>
          </a:prstGeom>
        </p:spPr>
        <p:txBody>
          <a:bodyPr wrap="square">
            <a:spAutoFit/>
          </a:bodyPr>
          <a:lstStyle>
            <a:defPPr>
              <a:defRPr lang="zh-CN"/>
            </a:defPPr>
            <a:lvl1pPr>
              <a:defRPr sz="4400">
                <a:gradFill>
                  <a:gsLst>
                    <a:gs pos="0">
                      <a:srgbClr val="008BD5"/>
                    </a:gs>
                    <a:gs pos="100000">
                      <a:srgbClr val="004692"/>
                    </a:gs>
                  </a:gsLst>
                  <a:lin ang="10800000" scaled="1"/>
                </a:gradFill>
                <a:latin typeface="字魂35号-经典雅黑" panose="00000500000000000000" pitchFamily="2" charset="-122"/>
                <a:ea typeface="字魂35号-经典雅黑" panose="00000500000000000000" pitchFamily="2" charset="-122"/>
              </a:defRPr>
            </a:lvl1pPr>
          </a:lstStyle>
          <a:p>
            <a:pPr algn="l"/>
            <a:r>
              <a:rPr lang="en-US" sz="2000" dirty="0">
                <a:solidFill>
                  <a:schemeClr val="bg1"/>
                </a:solidFill>
                <a:latin typeface="微软雅黑" panose="020B0503020204020204" pitchFamily="34" charset="-122"/>
                <a:ea typeface="微软雅黑" panose="020B0503020204020204" pitchFamily="34" charset="-122"/>
                <a:sym typeface="Noto Serif CJK SC" panose="02020400000000000000" pitchFamily="18" charset="-122"/>
              </a:rPr>
              <a:t>      </a:t>
            </a:r>
            <a:r>
              <a:rPr sz="2000" dirty="0">
                <a:solidFill>
                  <a:schemeClr val="bg1"/>
                </a:solidFill>
                <a:latin typeface="微软雅黑" panose="020B0503020204020204" pitchFamily="34" charset="-122"/>
                <a:ea typeface="微软雅黑" panose="020B0503020204020204" pitchFamily="34" charset="-122"/>
                <a:sym typeface="Noto Serif CJK SC" panose="02020400000000000000" pitchFamily="18" charset="-122"/>
              </a:rPr>
              <a:t>板施工图中“剖面图”功能，用于绘制水池顶板剖面详图。执行此命令后在平面图中绘制剖断线的起点和终点，程序会按照剖切范围绘制顶板剖面详图，并在平面图中标注剖面符号。</a:t>
            </a:r>
            <a:endParaRPr sz="2000" dirty="0">
              <a:solidFill>
                <a:schemeClr val="bg1"/>
              </a:solidFill>
              <a:latin typeface="微软雅黑" panose="020B0503020204020204" pitchFamily="34" charset="-122"/>
              <a:ea typeface="微软雅黑" panose="020B0503020204020204" pitchFamily="34" charset="-122"/>
              <a:sym typeface="Noto Serif CJK SC" panose="02020400000000000000" pitchFamily="18" charset="-122"/>
            </a:endParaRPr>
          </a:p>
        </p:txBody>
      </p:sp>
      <p:sp>
        <p:nvSpPr>
          <p:cNvPr id="8" name="矩形 7"/>
          <p:cNvSpPr/>
          <p:nvPr/>
        </p:nvSpPr>
        <p:spPr>
          <a:xfrm>
            <a:off x="1150636" y="1135461"/>
            <a:ext cx="1402080" cy="460375"/>
          </a:xfrm>
          <a:prstGeom prst="rect">
            <a:avLst/>
          </a:prstGeom>
        </p:spPr>
        <p:txBody>
          <a:bodyPr wrap="none">
            <a:spAutoFit/>
          </a:bodyPr>
          <a:p>
            <a:pPr algn="ctr">
              <a:buNone/>
            </a:pPr>
            <a:r>
              <a:rPr lang="zh-CN" altLang="en-US" sz="2400" b="1" dirty="0">
                <a:solidFill>
                  <a:schemeClr val="bg1"/>
                </a:solidFill>
                <a:latin typeface="微软雅黑" panose="020B0503020204020204" pitchFamily="34" charset="-122"/>
                <a:ea typeface="微软雅黑" panose="020B0503020204020204" pitchFamily="34" charset="-122"/>
              </a:rPr>
              <a:t>板施工图</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466337" y="1259016"/>
            <a:ext cx="450597" cy="194408"/>
            <a:chOff x="2119044" y="1353463"/>
            <a:chExt cx="450597" cy="194408"/>
          </a:xfrm>
          <a:gradFill flip="none" rotWithShape="1">
            <a:gsLst>
              <a:gs pos="0">
                <a:srgbClr val="008DD7"/>
              </a:gs>
              <a:gs pos="100000">
                <a:srgbClr val="002060"/>
              </a:gs>
            </a:gsLst>
            <a:lin ang="10800000" scaled="1"/>
            <a:tileRect/>
          </a:gradFill>
        </p:grpSpPr>
        <p:sp>
          <p:nvSpPr>
            <p:cNvPr id="14" name="等腰三角形 13"/>
            <p:cNvSpPr/>
            <p:nvPr/>
          </p:nvSpPr>
          <p:spPr>
            <a:xfrm rot="19800000">
              <a:off x="2119044" y="1353463"/>
              <a:ext cx="225513" cy="194408"/>
            </a:xfrm>
            <a:prstGeom prst="triangle">
              <a:avLst/>
            </a:prstGeom>
            <a:gradFill>
              <a:gsLst>
                <a:gs pos="0">
                  <a:srgbClr val="008DD7"/>
                </a:gs>
                <a:gs pos="100000">
                  <a:srgbClr val="00206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bg1"/>
                </a:solidFill>
              </a:endParaRPr>
            </a:p>
          </p:txBody>
        </p:sp>
        <p:sp>
          <p:nvSpPr>
            <p:cNvPr id="15" name="等腰三角形 14"/>
            <p:cNvSpPr/>
            <p:nvPr/>
          </p:nvSpPr>
          <p:spPr>
            <a:xfrm rot="19800000">
              <a:off x="2344128" y="1353463"/>
              <a:ext cx="225513" cy="19440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bg1"/>
                </a:solidFill>
              </a:endParaRPr>
            </a:p>
          </p:txBody>
        </p:sp>
      </p:grpSp>
      <p:sp>
        <p:nvSpPr>
          <p:cNvPr id="33" name="文本框 32"/>
          <p:cNvSpPr txBox="1"/>
          <p:nvPr/>
        </p:nvSpPr>
        <p:spPr>
          <a:xfrm>
            <a:off x="8610600" y="3723005"/>
            <a:ext cx="3154680" cy="3683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p>
            <a:pPr algn="ctr"/>
            <a:r>
              <a:rPr lang="en-US" altLang="zh-CN" sz="1800">
                <a:solidFill>
                  <a:schemeClr val="bg1"/>
                </a:solidFill>
                <a:latin typeface="黑体" panose="02010609060101010101" charset="-122"/>
                <a:ea typeface="黑体" panose="02010609060101010101" charset="-122"/>
              </a:rPr>
              <a:t>YJK-POOL</a:t>
            </a:r>
            <a:r>
              <a:rPr lang="zh-CN" altLang="en-US" sz="1800">
                <a:solidFill>
                  <a:schemeClr val="bg1"/>
                </a:solidFill>
                <a:latin typeface="黑体" panose="02010609060101010101" charset="-122"/>
                <a:ea typeface="黑体" panose="02010609060101010101" charset="-122"/>
              </a:rPr>
              <a:t>顶板剖面图效果展示</a:t>
            </a:r>
            <a:endParaRPr lang="zh-CN" altLang="en-US" sz="1800">
              <a:solidFill>
                <a:schemeClr val="bg1"/>
              </a:solidFill>
              <a:latin typeface="黑体" panose="02010609060101010101" charset="-122"/>
              <a:ea typeface="黑体" panose="02010609060101010101" charset="-122"/>
            </a:endParaRPr>
          </a:p>
        </p:txBody>
      </p:sp>
      <p:sp>
        <p:nvSpPr>
          <p:cNvPr id="5" name="文本框 4"/>
          <p:cNvSpPr txBox="1"/>
          <p:nvPr/>
        </p:nvSpPr>
        <p:spPr>
          <a:xfrm>
            <a:off x="657860" y="5216525"/>
            <a:ext cx="1554480" cy="3683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p>
            <a:pPr algn="ctr"/>
            <a:r>
              <a:rPr lang="zh-CN" sz="1800">
                <a:solidFill>
                  <a:schemeClr val="bg1"/>
                </a:solidFill>
                <a:latin typeface="黑体" panose="02010609060101010101" charset="-122"/>
                <a:ea typeface="黑体" panose="02010609060101010101" charset="-122"/>
              </a:rPr>
              <a:t>水池图集样例</a:t>
            </a:r>
            <a:endParaRPr lang="zh-CN" sz="1800">
              <a:solidFill>
                <a:schemeClr val="bg1"/>
              </a:solidFill>
              <a:latin typeface="黑体" panose="02010609060101010101" charset="-122"/>
              <a:ea typeface="黑体" panose="02010609060101010101" charset="-122"/>
            </a:endParaRPr>
          </a:p>
        </p:txBody>
      </p:sp>
      <p:pic>
        <p:nvPicPr>
          <p:cNvPr id="40963" name="Picture 3"/>
          <p:cNvPicPr>
            <a:picLocks noChangeAspect="1" noChangeArrowheads="1"/>
          </p:cNvPicPr>
          <p:nvPr/>
        </p:nvPicPr>
        <p:blipFill>
          <a:blip r:embed="rId1"/>
          <a:srcRect/>
          <a:stretch>
            <a:fillRect/>
          </a:stretch>
        </p:blipFill>
        <p:spPr bwMode="auto">
          <a:xfrm>
            <a:off x="725170" y="2794000"/>
            <a:ext cx="5801995" cy="2214880"/>
          </a:xfrm>
          <a:prstGeom prst="rect">
            <a:avLst/>
          </a:prstGeom>
          <a:noFill/>
          <a:ln w="9525">
            <a:solidFill>
              <a:schemeClr val="accent1"/>
            </a:solidFill>
            <a:miter lim="800000"/>
            <a:headEnd/>
            <a:tailEnd/>
          </a:ln>
          <a:effectLst/>
        </p:spPr>
      </p:pic>
      <p:pic>
        <p:nvPicPr>
          <p:cNvPr id="4" name="图片 3"/>
          <p:cNvPicPr>
            <a:picLocks noChangeAspect="1"/>
          </p:cNvPicPr>
          <p:nvPr/>
        </p:nvPicPr>
        <p:blipFill>
          <a:blip r:embed="rId2"/>
          <a:stretch>
            <a:fillRect/>
          </a:stretch>
        </p:blipFill>
        <p:spPr>
          <a:xfrm>
            <a:off x="6029325" y="4272915"/>
            <a:ext cx="5735955" cy="2256155"/>
          </a:xfrm>
          <a:prstGeom prst="rect">
            <a:avLst/>
          </a:prstGeom>
          <a:ln>
            <a:solidFill>
              <a:schemeClr val="accent1"/>
            </a:solid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0655" y="220980"/>
            <a:ext cx="11541760" cy="521970"/>
          </a:xfrm>
          <a:prstGeom prst="rect">
            <a:avLst/>
          </a:prstGeom>
        </p:spPr>
        <p:txBody>
          <a:bodyPr wrap="square">
            <a:spAutoFit/>
          </a:bodyPr>
          <a:lstStyle/>
          <a:p>
            <a:pPr marL="457200" lvl="0" indent="-457200">
              <a:buFont typeface="Wingdings" panose="05000000000000000000" charset="0"/>
              <a:buChar char="u"/>
              <a:defRPr/>
            </a:pPr>
            <a:r>
              <a:rPr lang="zh-CN" sz="2800" b="1" kern="0" dirty="0">
                <a:solidFill>
                  <a:schemeClr val="tx1"/>
                </a:solidFill>
                <a:latin typeface="微软雅黑" panose="020B0503020204020204" pitchFamily="34" charset="-122"/>
                <a:ea typeface="微软雅黑" panose="020B0503020204020204" pitchFamily="34" charset="-122"/>
              </a:rPr>
              <a:t>专门的水池施工图模块</a:t>
            </a:r>
            <a:endParaRPr lang="zh-CN" sz="2800" b="1" kern="0" dirty="0">
              <a:solidFill>
                <a:schemeClr val="tx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391795" y="1637030"/>
            <a:ext cx="11408410" cy="1014730"/>
          </a:xfrm>
          <a:prstGeom prst="rect">
            <a:avLst/>
          </a:prstGeom>
        </p:spPr>
        <p:txBody>
          <a:bodyPr wrap="square">
            <a:spAutoFit/>
          </a:bodyPr>
          <a:lstStyle>
            <a:defPPr>
              <a:defRPr lang="zh-CN"/>
            </a:defPPr>
            <a:lvl1pPr>
              <a:defRPr sz="4400">
                <a:gradFill>
                  <a:gsLst>
                    <a:gs pos="0">
                      <a:srgbClr val="008BD5"/>
                    </a:gs>
                    <a:gs pos="100000">
                      <a:srgbClr val="004692"/>
                    </a:gs>
                  </a:gsLst>
                  <a:lin ang="10800000" scaled="1"/>
                </a:gradFill>
                <a:latin typeface="字魂35号-经典雅黑" panose="00000500000000000000" pitchFamily="2" charset="-122"/>
                <a:ea typeface="字魂35号-经典雅黑" panose="00000500000000000000" pitchFamily="2" charset="-122"/>
              </a:defRPr>
            </a:lvl1pPr>
          </a:lstStyle>
          <a:p>
            <a:pPr algn="l"/>
            <a:r>
              <a:rPr lang="en-US" sz="2000" dirty="0">
                <a:solidFill>
                  <a:schemeClr val="bg1"/>
                </a:solidFill>
                <a:latin typeface="微软雅黑" panose="020B0503020204020204" pitchFamily="34" charset="-122"/>
                <a:ea typeface="微软雅黑" panose="020B0503020204020204" pitchFamily="34" charset="-122"/>
                <a:sym typeface="Noto Serif CJK SC" panose="02020400000000000000" pitchFamily="18" charset="-122"/>
              </a:rPr>
              <a:t>      </a:t>
            </a:r>
            <a:r>
              <a:rPr sz="2000" dirty="0">
                <a:solidFill>
                  <a:schemeClr val="bg1"/>
                </a:solidFill>
                <a:latin typeface="微软雅黑" panose="020B0503020204020204" pitchFamily="34" charset="-122"/>
                <a:ea typeface="微软雅黑" panose="020B0503020204020204" pitchFamily="34" charset="-122"/>
                <a:sym typeface="Noto Serif CJK SC" panose="02020400000000000000" pitchFamily="18" charset="-122"/>
              </a:rPr>
              <a:t>基础施工图中“剖面图”功能用于绘制各类基础构件的剖面详图。绘制筏板剖面图时需要指定筏板剖切线的位置，程序会按照剖切范围绘制剖面图。绘制其他基础构件剖面图时，直接选择需要绘制剖面图的构件即可。</a:t>
            </a:r>
            <a:endParaRPr sz="2000" dirty="0">
              <a:solidFill>
                <a:schemeClr val="bg1"/>
              </a:solidFill>
              <a:latin typeface="微软雅黑" panose="020B0503020204020204" pitchFamily="34" charset="-122"/>
              <a:ea typeface="微软雅黑" panose="020B0503020204020204" pitchFamily="34" charset="-122"/>
              <a:sym typeface="Noto Serif CJK SC" panose="02020400000000000000" pitchFamily="18" charset="-122"/>
            </a:endParaRPr>
          </a:p>
        </p:txBody>
      </p:sp>
      <p:sp>
        <p:nvSpPr>
          <p:cNvPr id="8" name="矩形 7"/>
          <p:cNvSpPr/>
          <p:nvPr/>
        </p:nvSpPr>
        <p:spPr>
          <a:xfrm>
            <a:off x="1028716" y="1125936"/>
            <a:ext cx="2316480" cy="460375"/>
          </a:xfrm>
          <a:prstGeom prst="rect">
            <a:avLst/>
          </a:prstGeom>
        </p:spPr>
        <p:txBody>
          <a:bodyPr wrap="none">
            <a:spAutoFit/>
          </a:bodyPr>
          <a:p>
            <a:pPr algn="ctr">
              <a:buNone/>
            </a:pPr>
            <a:r>
              <a:rPr lang="zh-CN" altLang="en-US" sz="2400" b="1" dirty="0">
                <a:solidFill>
                  <a:schemeClr val="bg1"/>
                </a:solidFill>
                <a:latin typeface="微软雅黑" panose="020B0503020204020204" pitchFamily="34" charset="-122"/>
                <a:ea typeface="微软雅黑" panose="020B0503020204020204" pitchFamily="34" charset="-122"/>
              </a:rPr>
              <a:t>水池底板施工图</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466337" y="1259016"/>
            <a:ext cx="450597" cy="194408"/>
            <a:chOff x="2119044" y="1353463"/>
            <a:chExt cx="450597" cy="194408"/>
          </a:xfrm>
          <a:gradFill flip="none" rotWithShape="1">
            <a:gsLst>
              <a:gs pos="0">
                <a:srgbClr val="008DD7"/>
              </a:gs>
              <a:gs pos="100000">
                <a:srgbClr val="002060"/>
              </a:gs>
            </a:gsLst>
            <a:lin ang="10800000" scaled="1"/>
            <a:tileRect/>
          </a:gradFill>
        </p:grpSpPr>
        <p:sp>
          <p:nvSpPr>
            <p:cNvPr id="14" name="等腰三角形 13"/>
            <p:cNvSpPr/>
            <p:nvPr/>
          </p:nvSpPr>
          <p:spPr>
            <a:xfrm rot="19800000">
              <a:off x="2119044" y="1353463"/>
              <a:ext cx="225513" cy="194408"/>
            </a:xfrm>
            <a:prstGeom prst="triangle">
              <a:avLst/>
            </a:prstGeom>
            <a:gradFill>
              <a:gsLst>
                <a:gs pos="0">
                  <a:srgbClr val="008DD7"/>
                </a:gs>
                <a:gs pos="100000">
                  <a:srgbClr val="00206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bg1"/>
                </a:solidFill>
              </a:endParaRPr>
            </a:p>
          </p:txBody>
        </p:sp>
        <p:sp>
          <p:nvSpPr>
            <p:cNvPr id="15" name="等腰三角形 14"/>
            <p:cNvSpPr/>
            <p:nvPr/>
          </p:nvSpPr>
          <p:spPr>
            <a:xfrm rot="19800000">
              <a:off x="2344128" y="1353463"/>
              <a:ext cx="225513" cy="19440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bg1"/>
                </a:solidFill>
              </a:endParaRPr>
            </a:p>
          </p:txBody>
        </p:sp>
      </p:grpSp>
      <p:sp>
        <p:nvSpPr>
          <p:cNvPr id="33" name="文本框 32"/>
          <p:cNvSpPr txBox="1"/>
          <p:nvPr/>
        </p:nvSpPr>
        <p:spPr>
          <a:xfrm>
            <a:off x="8547735" y="3244850"/>
            <a:ext cx="3154680" cy="3683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p>
            <a:pPr algn="ctr"/>
            <a:r>
              <a:rPr lang="en-US" altLang="zh-CN" sz="1800">
                <a:solidFill>
                  <a:schemeClr val="bg1"/>
                </a:solidFill>
                <a:latin typeface="黑体" panose="02010609060101010101" charset="-122"/>
                <a:ea typeface="黑体" panose="02010609060101010101" charset="-122"/>
              </a:rPr>
              <a:t>YJK-POOL</a:t>
            </a:r>
            <a:r>
              <a:rPr lang="zh-CN" altLang="en-US" sz="1800">
                <a:solidFill>
                  <a:schemeClr val="bg1"/>
                </a:solidFill>
                <a:latin typeface="黑体" panose="02010609060101010101" charset="-122"/>
                <a:ea typeface="黑体" panose="02010609060101010101" charset="-122"/>
              </a:rPr>
              <a:t>底板剖面图效果展示</a:t>
            </a:r>
            <a:endParaRPr lang="zh-CN" altLang="en-US" sz="1800">
              <a:solidFill>
                <a:schemeClr val="bg1"/>
              </a:solidFill>
              <a:latin typeface="黑体" panose="02010609060101010101" charset="-122"/>
              <a:ea typeface="黑体" panose="02010609060101010101" charset="-122"/>
            </a:endParaRPr>
          </a:p>
        </p:txBody>
      </p:sp>
      <p:sp>
        <p:nvSpPr>
          <p:cNvPr id="5" name="文本框 4"/>
          <p:cNvSpPr txBox="1"/>
          <p:nvPr/>
        </p:nvSpPr>
        <p:spPr>
          <a:xfrm>
            <a:off x="433070" y="5829935"/>
            <a:ext cx="1554480" cy="3683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p>
            <a:pPr algn="ctr"/>
            <a:r>
              <a:rPr lang="zh-CN" sz="1800">
                <a:solidFill>
                  <a:schemeClr val="bg1"/>
                </a:solidFill>
                <a:latin typeface="黑体" panose="02010609060101010101" charset="-122"/>
                <a:ea typeface="黑体" panose="02010609060101010101" charset="-122"/>
              </a:rPr>
              <a:t>水池图集样例</a:t>
            </a:r>
            <a:endParaRPr lang="zh-CN" sz="1800">
              <a:solidFill>
                <a:schemeClr val="bg1"/>
              </a:solidFill>
              <a:latin typeface="黑体" panose="02010609060101010101" charset="-122"/>
              <a:ea typeface="黑体" panose="02010609060101010101" charset="-122"/>
            </a:endParaRPr>
          </a:p>
        </p:txBody>
      </p:sp>
      <p:pic>
        <p:nvPicPr>
          <p:cNvPr id="6" name="图片 5"/>
          <p:cNvPicPr>
            <a:picLocks noChangeAspect="1"/>
          </p:cNvPicPr>
          <p:nvPr/>
        </p:nvPicPr>
        <p:blipFill>
          <a:blip r:embed="rId1"/>
          <a:stretch>
            <a:fillRect/>
          </a:stretch>
        </p:blipFill>
        <p:spPr>
          <a:xfrm>
            <a:off x="5854700" y="2443480"/>
            <a:ext cx="1363980" cy="1267460"/>
          </a:xfrm>
          <a:prstGeom prst="rect">
            <a:avLst/>
          </a:prstGeom>
        </p:spPr>
      </p:pic>
      <p:pic>
        <p:nvPicPr>
          <p:cNvPr id="7" name="图片 6"/>
          <p:cNvPicPr>
            <a:picLocks noChangeAspect="1"/>
          </p:cNvPicPr>
          <p:nvPr/>
        </p:nvPicPr>
        <p:blipFill>
          <a:blip r:embed="rId2"/>
          <a:stretch>
            <a:fillRect/>
          </a:stretch>
        </p:blipFill>
        <p:spPr>
          <a:xfrm>
            <a:off x="5042535" y="3816985"/>
            <a:ext cx="6659880" cy="2733040"/>
          </a:xfrm>
          <a:prstGeom prst="rect">
            <a:avLst/>
          </a:prstGeom>
        </p:spPr>
      </p:pic>
      <p:pic>
        <p:nvPicPr>
          <p:cNvPr id="10" name="图片 9"/>
          <p:cNvPicPr>
            <a:picLocks noChangeAspect="1"/>
          </p:cNvPicPr>
          <p:nvPr/>
        </p:nvPicPr>
        <p:blipFill>
          <a:blip r:embed="rId3"/>
          <a:stretch>
            <a:fillRect/>
          </a:stretch>
        </p:blipFill>
        <p:spPr>
          <a:xfrm>
            <a:off x="433070" y="2702560"/>
            <a:ext cx="4476115" cy="294005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0655" y="220980"/>
            <a:ext cx="11541760" cy="521970"/>
          </a:xfrm>
          <a:prstGeom prst="rect">
            <a:avLst/>
          </a:prstGeom>
        </p:spPr>
        <p:txBody>
          <a:bodyPr wrap="square">
            <a:spAutoFit/>
          </a:bodyPr>
          <a:lstStyle/>
          <a:p>
            <a:pPr marL="457200" lvl="0" indent="-457200">
              <a:buFont typeface="Wingdings" panose="05000000000000000000" charset="0"/>
              <a:buChar char="u"/>
              <a:defRPr/>
            </a:pPr>
            <a:r>
              <a:rPr lang="zh-CN" altLang="en-US" sz="2800" b="1" kern="0" dirty="0">
                <a:solidFill>
                  <a:schemeClr val="tx1"/>
                </a:solidFill>
                <a:latin typeface="微软雅黑" panose="020B0503020204020204" pitchFamily="34" charset="-122"/>
                <a:ea typeface="微软雅黑" panose="020B0503020204020204" pitchFamily="34" charset="-122"/>
              </a:rPr>
              <a:t>典型工程展示</a:t>
            </a:r>
            <a:endParaRPr lang="zh-CN" altLang="en-US" sz="2800" b="1" kern="0" dirty="0">
              <a:solidFill>
                <a:schemeClr val="tx1"/>
              </a:solidFill>
              <a:latin typeface="微软雅黑" panose="020B0503020204020204" pitchFamily="34" charset="-122"/>
              <a:ea typeface="微软雅黑" panose="020B0503020204020204" pitchFamily="34" charset="-122"/>
            </a:endParaRPr>
          </a:p>
        </p:txBody>
      </p:sp>
      <p:pic>
        <p:nvPicPr>
          <p:cNvPr id="434178" name="Picture 2"/>
          <p:cNvPicPr>
            <a:picLocks noChangeAspect="1" noChangeArrowheads="1"/>
          </p:cNvPicPr>
          <p:nvPr/>
        </p:nvPicPr>
        <p:blipFill>
          <a:blip r:embed="rId1"/>
          <a:srcRect/>
          <a:stretch>
            <a:fillRect/>
          </a:stretch>
        </p:blipFill>
        <p:spPr bwMode="auto">
          <a:xfrm>
            <a:off x="4662170" y="3020060"/>
            <a:ext cx="2847340" cy="1434465"/>
          </a:xfrm>
          <a:prstGeom prst="rect">
            <a:avLst/>
          </a:prstGeom>
          <a:noFill/>
          <a:ln w="9525">
            <a:noFill/>
            <a:miter lim="800000"/>
            <a:headEnd/>
            <a:tailEnd/>
          </a:ln>
          <a:effectLst/>
        </p:spPr>
      </p:pic>
      <p:pic>
        <p:nvPicPr>
          <p:cNvPr id="434179" name="Picture 4"/>
          <p:cNvPicPr>
            <a:picLocks noChangeAspect="1" noChangeArrowheads="1"/>
          </p:cNvPicPr>
          <p:nvPr/>
        </p:nvPicPr>
        <p:blipFill>
          <a:blip r:embed="rId2"/>
          <a:srcRect/>
          <a:stretch>
            <a:fillRect/>
          </a:stretch>
        </p:blipFill>
        <p:spPr bwMode="auto">
          <a:xfrm>
            <a:off x="4671695" y="1112520"/>
            <a:ext cx="2823210" cy="1811655"/>
          </a:xfrm>
          <a:prstGeom prst="rect">
            <a:avLst/>
          </a:prstGeom>
          <a:noFill/>
          <a:ln w="9525">
            <a:noFill/>
            <a:miter lim="800000"/>
            <a:headEnd/>
            <a:tailEnd/>
          </a:ln>
          <a:effectLst/>
        </p:spPr>
      </p:pic>
      <p:pic>
        <p:nvPicPr>
          <p:cNvPr id="434180" name="Picture 5"/>
          <p:cNvPicPr>
            <a:picLocks noChangeAspect="1" noChangeArrowheads="1"/>
          </p:cNvPicPr>
          <p:nvPr>
            <p:custDataLst>
              <p:tags r:id="rId3"/>
            </p:custDataLst>
          </p:nvPr>
        </p:nvPicPr>
        <p:blipFill>
          <a:blip r:embed="rId4"/>
          <a:srcRect/>
          <a:stretch>
            <a:fillRect/>
          </a:stretch>
        </p:blipFill>
        <p:spPr bwMode="auto">
          <a:xfrm>
            <a:off x="7734300" y="1113155"/>
            <a:ext cx="4078605" cy="5349240"/>
          </a:xfrm>
          <a:prstGeom prst="rect">
            <a:avLst/>
          </a:prstGeom>
          <a:noFill/>
          <a:ln w="9525">
            <a:noFill/>
            <a:miter lim="800000"/>
            <a:headEnd/>
            <a:tailEnd/>
          </a:ln>
          <a:effectLst/>
        </p:spPr>
      </p:pic>
      <p:pic>
        <p:nvPicPr>
          <p:cNvPr id="434181" name="Picture 7"/>
          <p:cNvPicPr>
            <a:picLocks noChangeAspect="1" noChangeArrowheads="1"/>
          </p:cNvPicPr>
          <p:nvPr/>
        </p:nvPicPr>
        <p:blipFill>
          <a:blip r:embed="rId5"/>
          <a:srcRect/>
          <a:stretch>
            <a:fillRect/>
          </a:stretch>
        </p:blipFill>
        <p:spPr bwMode="auto">
          <a:xfrm>
            <a:off x="1730375" y="4010660"/>
            <a:ext cx="2726055" cy="2451735"/>
          </a:xfrm>
          <a:prstGeom prst="rect">
            <a:avLst/>
          </a:prstGeom>
          <a:noFill/>
          <a:ln w="9525">
            <a:noFill/>
            <a:miter lim="800000"/>
            <a:headEnd/>
            <a:tailEnd/>
          </a:ln>
          <a:effectLst/>
        </p:spPr>
      </p:pic>
      <p:pic>
        <p:nvPicPr>
          <p:cNvPr id="434182" name="Picture 3"/>
          <p:cNvPicPr>
            <a:picLocks noChangeAspect="1" noChangeArrowheads="1"/>
          </p:cNvPicPr>
          <p:nvPr>
            <p:custDataLst>
              <p:tags r:id="rId6"/>
            </p:custDataLst>
          </p:nvPr>
        </p:nvPicPr>
        <p:blipFill>
          <a:blip r:embed="rId7"/>
          <a:srcRect/>
          <a:stretch>
            <a:fillRect/>
          </a:stretch>
        </p:blipFill>
        <p:spPr bwMode="auto">
          <a:xfrm>
            <a:off x="360680" y="1112520"/>
            <a:ext cx="4130675" cy="2803525"/>
          </a:xfrm>
          <a:prstGeom prst="rect">
            <a:avLst/>
          </a:prstGeom>
          <a:noFill/>
          <a:ln w="9525">
            <a:noFill/>
            <a:miter lim="800000"/>
            <a:headEnd/>
            <a:tailEnd/>
          </a:ln>
          <a:effectLst/>
        </p:spPr>
      </p:pic>
      <p:pic>
        <p:nvPicPr>
          <p:cNvPr id="434183" name="Picture 6"/>
          <p:cNvPicPr>
            <a:picLocks noChangeAspect="1" noChangeArrowheads="1"/>
          </p:cNvPicPr>
          <p:nvPr/>
        </p:nvPicPr>
        <p:blipFill>
          <a:blip r:embed="rId8"/>
          <a:srcRect/>
          <a:stretch>
            <a:fillRect/>
          </a:stretch>
        </p:blipFill>
        <p:spPr bwMode="auto">
          <a:xfrm>
            <a:off x="4672330" y="4550410"/>
            <a:ext cx="2846705" cy="1911985"/>
          </a:xfrm>
          <a:prstGeom prst="rect">
            <a:avLst/>
          </a:prstGeom>
          <a:noFill/>
          <a:ln w="9525">
            <a:noFill/>
            <a:miter lim="800000"/>
            <a:headEnd/>
            <a:tailEnd/>
          </a:ln>
          <a:effectLst/>
        </p:spPr>
      </p:pic>
      <p:sp>
        <p:nvSpPr>
          <p:cNvPr id="79" name="文本框 78"/>
          <p:cNvSpPr txBox="1"/>
          <p:nvPr/>
        </p:nvSpPr>
        <p:spPr>
          <a:xfrm>
            <a:off x="443230" y="4090670"/>
            <a:ext cx="798195" cy="218757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eaVert" wrap="square" rtlCol="0">
            <a:spAutoFit/>
          </a:bodyPr>
          <a:p>
            <a:r>
              <a:rPr lang="zh-CN" altLang="en-US" sz="4000" b="1">
                <a:solidFill>
                  <a:schemeClr val="bg1"/>
                </a:solidFill>
                <a:latin typeface="微软雅黑" panose="020B0503020204020204" pitchFamily="34" charset="-122"/>
                <a:ea typeface="微软雅黑" panose="020B0503020204020204" pitchFamily="34" charset="-122"/>
              </a:rPr>
              <a:t>矩形水池</a:t>
            </a:r>
            <a:endParaRPr lang="zh-CN" altLang="en-US" sz="40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0655" y="220980"/>
            <a:ext cx="11541760" cy="521970"/>
          </a:xfrm>
          <a:prstGeom prst="rect">
            <a:avLst/>
          </a:prstGeom>
        </p:spPr>
        <p:txBody>
          <a:bodyPr wrap="square">
            <a:spAutoFit/>
          </a:bodyPr>
          <a:lstStyle/>
          <a:p>
            <a:pPr marL="457200" lvl="0" indent="-457200">
              <a:buFont typeface="Wingdings" panose="05000000000000000000" charset="0"/>
              <a:buChar char="u"/>
              <a:defRPr/>
            </a:pPr>
            <a:r>
              <a:rPr lang="zh-CN" altLang="en-US" sz="2800" b="1" kern="0" dirty="0">
                <a:solidFill>
                  <a:schemeClr val="tx1"/>
                </a:solidFill>
                <a:latin typeface="微软雅黑" panose="020B0503020204020204" pitchFamily="34" charset="-122"/>
                <a:ea typeface="微软雅黑" panose="020B0503020204020204" pitchFamily="34" charset="-122"/>
              </a:rPr>
              <a:t>典型工程展示</a:t>
            </a:r>
            <a:endParaRPr lang="zh-CN" altLang="en-US" sz="2800" b="1" kern="0" dirty="0">
              <a:solidFill>
                <a:schemeClr val="tx1"/>
              </a:solidFill>
              <a:latin typeface="微软雅黑" panose="020B0503020204020204" pitchFamily="34" charset="-122"/>
              <a:ea typeface="微软雅黑" panose="020B0503020204020204" pitchFamily="34" charset="-122"/>
            </a:endParaRPr>
          </a:p>
        </p:txBody>
      </p:sp>
      <p:pic>
        <p:nvPicPr>
          <p:cNvPr id="145" name="图片 57" descr="D:\Users\win10\Documents\My Knowledge\temp\f391ced8-fa1e-4a15-b99f-1a738aa01225\128\index_files\b15b2832-771c-4f4e-8b2d-cb72ce3dfe2c.png"/>
          <p:cNvPicPr>
            <a:picLocks noChangeAspect="1" noChangeArrowheads="1"/>
          </p:cNvPicPr>
          <p:nvPr/>
        </p:nvPicPr>
        <p:blipFill>
          <a:blip r:embed="rId1"/>
          <a:srcRect/>
          <a:stretch>
            <a:fillRect/>
          </a:stretch>
        </p:blipFill>
        <p:spPr>
          <a:xfrm>
            <a:off x="4449445" y="1016000"/>
            <a:ext cx="3125470" cy="2214245"/>
          </a:xfrm>
          <a:prstGeom prst="rect">
            <a:avLst/>
          </a:prstGeom>
          <a:noFill/>
          <a:ln w="9525">
            <a:noFill/>
            <a:miter lim="800000"/>
            <a:headEnd/>
            <a:tailEnd/>
          </a:ln>
        </p:spPr>
      </p:pic>
      <p:pic>
        <p:nvPicPr>
          <p:cNvPr id="149" name="图片 45" descr="D:\Users\win10\Documents\My Knowledge\temp\f391ced8-fa1e-4a15-b99f-1a738aa01225\128\index_files\8459371c-eeb0-4dbc-9d4a-ed57b2f36fee.png"/>
          <p:cNvPicPr>
            <a:picLocks noChangeAspect="1" noChangeArrowheads="1"/>
          </p:cNvPicPr>
          <p:nvPr/>
        </p:nvPicPr>
        <p:blipFill>
          <a:blip r:embed="rId2"/>
          <a:srcRect/>
          <a:stretch>
            <a:fillRect/>
          </a:stretch>
        </p:blipFill>
        <p:spPr>
          <a:xfrm>
            <a:off x="598805" y="2105660"/>
            <a:ext cx="3138170" cy="4326255"/>
          </a:xfrm>
          <a:prstGeom prst="rect">
            <a:avLst/>
          </a:prstGeom>
          <a:noFill/>
          <a:ln w="9525">
            <a:noFill/>
            <a:miter lim="800000"/>
            <a:headEnd/>
            <a:tailEnd/>
          </a:ln>
        </p:spPr>
      </p:pic>
      <p:pic>
        <p:nvPicPr>
          <p:cNvPr id="150" name="图片 78" descr="D:\Users\win10\Documents\My Knowledge\temp\f391ced8-fa1e-4a15-b99f-1a738aa01225\128\index_files\f4adbd80-6184-4847-aac2-5710a7b0fc8c.png"/>
          <p:cNvPicPr>
            <a:picLocks noChangeAspect="1" noChangeArrowheads="1"/>
          </p:cNvPicPr>
          <p:nvPr/>
        </p:nvPicPr>
        <p:blipFill>
          <a:blip r:embed="rId3"/>
          <a:srcRect/>
          <a:stretch>
            <a:fillRect/>
          </a:stretch>
        </p:blipFill>
        <p:spPr>
          <a:xfrm>
            <a:off x="7773035" y="1016000"/>
            <a:ext cx="2957830" cy="2216150"/>
          </a:xfrm>
          <a:prstGeom prst="rect">
            <a:avLst/>
          </a:prstGeom>
          <a:noFill/>
          <a:ln w="9525">
            <a:noFill/>
            <a:miter lim="800000"/>
            <a:headEnd/>
            <a:tailEnd/>
          </a:ln>
        </p:spPr>
      </p:pic>
      <p:pic>
        <p:nvPicPr>
          <p:cNvPr id="142" name="图片 72"/>
          <p:cNvPicPr>
            <a:picLocks noChangeAspect="1" noChangeArrowheads="1"/>
          </p:cNvPicPr>
          <p:nvPr/>
        </p:nvPicPr>
        <p:blipFill>
          <a:blip r:embed="rId4"/>
          <a:srcRect/>
          <a:stretch>
            <a:fillRect/>
          </a:stretch>
        </p:blipFill>
        <p:spPr>
          <a:xfrm>
            <a:off x="4449445" y="3329940"/>
            <a:ext cx="6281420" cy="3101975"/>
          </a:xfrm>
          <a:prstGeom prst="rect">
            <a:avLst/>
          </a:prstGeom>
          <a:noFill/>
          <a:ln w="9525">
            <a:noFill/>
            <a:miter lim="800000"/>
            <a:headEnd/>
            <a:tailEnd/>
          </a:ln>
        </p:spPr>
      </p:pic>
      <p:sp>
        <p:nvSpPr>
          <p:cNvPr id="4" name="文本框 3"/>
          <p:cNvSpPr txBox="1"/>
          <p:nvPr/>
        </p:nvSpPr>
        <p:spPr>
          <a:xfrm>
            <a:off x="598805" y="1002665"/>
            <a:ext cx="2054225" cy="6451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p>
            <a:r>
              <a:rPr lang="zh-CN" altLang="en-US" sz="3600" b="1">
                <a:latin typeface="微软雅黑" panose="020B0503020204020204" pitchFamily="34" charset="-122"/>
                <a:ea typeface="微软雅黑" panose="020B0503020204020204" pitchFamily="34" charset="-122"/>
              </a:rPr>
              <a:t>圆形水池</a:t>
            </a:r>
            <a:endParaRPr lang="zh-CN" altLang="en-US" sz="3600" b="1">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0655" y="220980"/>
            <a:ext cx="11541760" cy="521970"/>
          </a:xfrm>
          <a:prstGeom prst="rect">
            <a:avLst/>
          </a:prstGeom>
        </p:spPr>
        <p:txBody>
          <a:bodyPr wrap="square">
            <a:spAutoFit/>
          </a:bodyPr>
          <a:lstStyle/>
          <a:p>
            <a:pPr marL="457200" lvl="0" indent="-457200">
              <a:buFont typeface="Wingdings" panose="05000000000000000000" charset="0"/>
              <a:buChar char="u"/>
              <a:defRPr/>
            </a:pPr>
            <a:r>
              <a:rPr lang="zh-CN" altLang="en-US" sz="2800" b="1" kern="0" dirty="0">
                <a:solidFill>
                  <a:schemeClr val="tx1"/>
                </a:solidFill>
                <a:latin typeface="微软雅黑" panose="020B0503020204020204" pitchFamily="34" charset="-122"/>
                <a:ea typeface="微软雅黑" panose="020B0503020204020204" pitchFamily="34" charset="-122"/>
              </a:rPr>
              <a:t>典型工程展示</a:t>
            </a:r>
            <a:endParaRPr lang="zh-CN" altLang="en-US" sz="2800" b="1" kern="0" dirty="0">
              <a:solidFill>
                <a:schemeClr val="tx1"/>
              </a:solidFill>
              <a:latin typeface="微软雅黑" panose="020B0503020204020204" pitchFamily="34" charset="-122"/>
              <a:ea typeface="微软雅黑" panose="020B0503020204020204" pitchFamily="34" charset="-122"/>
            </a:endParaRPr>
          </a:p>
        </p:txBody>
      </p:sp>
      <p:pic>
        <p:nvPicPr>
          <p:cNvPr id="90" name="图片 51"/>
          <p:cNvPicPr>
            <a:picLocks noChangeAspect="1" noChangeArrowheads="1"/>
          </p:cNvPicPr>
          <p:nvPr/>
        </p:nvPicPr>
        <p:blipFill>
          <a:blip r:embed="rId1"/>
          <a:srcRect/>
          <a:stretch>
            <a:fillRect/>
          </a:stretch>
        </p:blipFill>
        <p:spPr>
          <a:xfrm>
            <a:off x="4146550" y="1071880"/>
            <a:ext cx="3164205" cy="2827020"/>
          </a:xfrm>
          <a:prstGeom prst="rect">
            <a:avLst/>
          </a:prstGeom>
          <a:noFill/>
          <a:ln w="9525">
            <a:noFill/>
            <a:miter lim="800000"/>
            <a:headEnd/>
            <a:tailEnd/>
          </a:ln>
        </p:spPr>
      </p:pic>
      <p:pic>
        <p:nvPicPr>
          <p:cNvPr id="141" name="图片 93"/>
          <p:cNvPicPr>
            <a:picLocks noChangeAspect="1" noChangeArrowheads="1"/>
          </p:cNvPicPr>
          <p:nvPr/>
        </p:nvPicPr>
        <p:blipFill>
          <a:blip r:embed="rId2"/>
          <a:srcRect/>
          <a:stretch>
            <a:fillRect/>
          </a:stretch>
        </p:blipFill>
        <p:spPr>
          <a:xfrm>
            <a:off x="4146550" y="4082415"/>
            <a:ext cx="3394075" cy="2433955"/>
          </a:xfrm>
          <a:prstGeom prst="rect">
            <a:avLst/>
          </a:prstGeom>
          <a:noFill/>
          <a:ln w="9525">
            <a:noFill/>
            <a:miter lim="800000"/>
            <a:headEnd/>
            <a:tailEnd/>
          </a:ln>
        </p:spPr>
      </p:pic>
      <p:pic>
        <p:nvPicPr>
          <p:cNvPr id="135" name="图片 81" descr="D:\Users\win10\Documents\My Knowledge\temp\f391ced8-fa1e-4a15-b99f-1a738aa01225\128\index_files\56a29588-0991-4e53-9500-a570be933dcf.jpg"/>
          <p:cNvPicPr>
            <a:picLocks noChangeAspect="1" noChangeArrowheads="1"/>
          </p:cNvPicPr>
          <p:nvPr/>
        </p:nvPicPr>
        <p:blipFill>
          <a:blip r:embed="rId3"/>
          <a:srcRect/>
          <a:stretch>
            <a:fillRect/>
          </a:stretch>
        </p:blipFill>
        <p:spPr>
          <a:xfrm>
            <a:off x="7659370" y="1071880"/>
            <a:ext cx="3885565" cy="2814320"/>
          </a:xfrm>
          <a:prstGeom prst="rect">
            <a:avLst/>
          </a:prstGeom>
          <a:noFill/>
          <a:ln w="9525">
            <a:noFill/>
            <a:miter lim="800000"/>
            <a:headEnd/>
            <a:tailEnd/>
          </a:ln>
        </p:spPr>
      </p:pic>
      <p:pic>
        <p:nvPicPr>
          <p:cNvPr id="6" name="图片 63"/>
          <p:cNvPicPr>
            <a:picLocks noChangeAspect="1" noChangeArrowheads="1"/>
          </p:cNvPicPr>
          <p:nvPr/>
        </p:nvPicPr>
        <p:blipFill>
          <a:blip r:embed="rId4"/>
          <a:srcRect/>
          <a:stretch>
            <a:fillRect/>
          </a:stretch>
        </p:blipFill>
        <p:spPr>
          <a:xfrm>
            <a:off x="7821295" y="4090670"/>
            <a:ext cx="3723640" cy="2425700"/>
          </a:xfrm>
          <a:prstGeom prst="rect">
            <a:avLst/>
          </a:prstGeom>
          <a:noFill/>
          <a:ln w="9525">
            <a:noFill/>
            <a:miter lim="800000"/>
            <a:headEnd/>
            <a:tailEnd/>
          </a:ln>
        </p:spPr>
      </p:pic>
      <p:pic>
        <p:nvPicPr>
          <p:cNvPr id="111" name="图片 60" descr="D:\Users\win10\Documents\My Knowledge\temp\f391ced8-fa1e-4a15-b99f-1a738aa01225\128\index_files\1d9821bb-cc76-4341-aad6-b16bc84bc795.png"/>
          <p:cNvPicPr>
            <a:picLocks noChangeAspect="1" noChangeArrowheads="1"/>
          </p:cNvPicPr>
          <p:nvPr/>
        </p:nvPicPr>
        <p:blipFill>
          <a:blip r:embed="rId5"/>
          <a:srcRect/>
          <a:stretch>
            <a:fillRect/>
          </a:stretch>
        </p:blipFill>
        <p:spPr>
          <a:xfrm>
            <a:off x="317500" y="2887980"/>
            <a:ext cx="3703955" cy="3628390"/>
          </a:xfrm>
          <a:prstGeom prst="rect">
            <a:avLst/>
          </a:prstGeom>
          <a:noFill/>
          <a:ln w="9525">
            <a:noFill/>
            <a:miter lim="800000"/>
            <a:headEnd/>
            <a:tailEnd/>
          </a:ln>
        </p:spPr>
      </p:pic>
      <p:sp>
        <p:nvSpPr>
          <p:cNvPr id="4" name="文本框 3"/>
          <p:cNvSpPr txBox="1"/>
          <p:nvPr/>
        </p:nvSpPr>
        <p:spPr>
          <a:xfrm>
            <a:off x="317500" y="1449070"/>
            <a:ext cx="3283585" cy="6451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p>
            <a:r>
              <a:rPr lang="zh-CN" altLang="en-US" sz="3600" b="1">
                <a:latin typeface="微软雅黑" panose="020B0503020204020204" pitchFamily="34" charset="-122"/>
                <a:ea typeface="微软雅黑" panose="020B0503020204020204" pitchFamily="34" charset="-122"/>
              </a:rPr>
              <a:t>水池</a:t>
            </a:r>
            <a:r>
              <a:rPr lang="en-US" altLang="zh-CN" sz="3600" b="1">
                <a:latin typeface="微软雅黑" panose="020B0503020204020204" pitchFamily="34" charset="-122"/>
                <a:ea typeface="微软雅黑" panose="020B0503020204020204" pitchFamily="34" charset="-122"/>
              </a:rPr>
              <a:t>+</a:t>
            </a:r>
            <a:r>
              <a:rPr lang="zh-CN" altLang="en-US" sz="3600" b="1">
                <a:latin typeface="微软雅黑" panose="020B0503020204020204" pitchFamily="34" charset="-122"/>
                <a:ea typeface="微软雅黑" panose="020B0503020204020204" pitchFamily="34" charset="-122"/>
              </a:rPr>
              <a:t>附属用房</a:t>
            </a:r>
            <a:endParaRPr lang="zh-CN" altLang="en-US" sz="3600" b="1">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盈建科LOGO单色-01"/>
          <p:cNvPicPr>
            <a:picLocks noChangeAspect="1"/>
          </p:cNvPicPr>
          <p:nvPr/>
        </p:nvPicPr>
        <p:blipFill>
          <a:blip r:embed="rId1"/>
          <a:srcRect l="39026" t="33464" b="30258"/>
          <a:stretch>
            <a:fillRect/>
          </a:stretch>
        </p:blipFill>
        <p:spPr>
          <a:xfrm>
            <a:off x="259469" y="149860"/>
            <a:ext cx="4249420" cy="940647"/>
          </a:xfrm>
          <a:prstGeom prst="rect">
            <a:avLst/>
          </a:prstGeom>
        </p:spPr>
      </p:pic>
      <p:sp>
        <p:nvSpPr>
          <p:cNvPr id="113670" name="标题 5"/>
          <p:cNvSpPr>
            <a:spLocks noGrp="1" noChangeArrowheads="1"/>
          </p:cNvSpPr>
          <p:nvPr>
            <p:ph type="ctrTitle" idx="4294967295"/>
          </p:nvPr>
        </p:nvSpPr>
        <p:spPr>
          <a:xfrm>
            <a:off x="1976755" y="1834515"/>
            <a:ext cx="8238490" cy="1824990"/>
          </a:xfrm>
          <a:noFill/>
          <a:ln>
            <a:no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a:normAutofit/>
          </a:bodyPr>
          <a:p>
            <a:pPr algn="ctr"/>
            <a:r>
              <a:rPr lang="zh-CN" altLang="en-US" sz="5865" dirty="0" smtClean="0">
                <a:solidFill>
                  <a:schemeClr val="bg2"/>
                </a:solidFill>
                <a:latin typeface="隶书" panose="02010509060101010101" pitchFamily="49" charset="-122"/>
                <a:ea typeface="隶书" panose="02010509060101010101" pitchFamily="49" charset="-122"/>
              </a:rPr>
              <a:t>谢谢各位聆听</a:t>
            </a:r>
            <a:br>
              <a:rPr lang="zh-CN" altLang="en-US" sz="5865" dirty="0" smtClean="0">
                <a:solidFill>
                  <a:schemeClr val="bg2"/>
                </a:solidFill>
                <a:latin typeface="隶书" panose="02010509060101010101" pitchFamily="49" charset="-122"/>
                <a:ea typeface="隶书" panose="02010509060101010101" pitchFamily="49" charset="-122"/>
              </a:rPr>
            </a:br>
            <a:r>
              <a:rPr lang="zh-CN" altLang="en-US" sz="5865" dirty="0" smtClean="0">
                <a:solidFill>
                  <a:schemeClr val="bg2"/>
                </a:solidFill>
                <a:latin typeface="隶书" panose="02010509060101010101" pitchFamily="49" charset="-122"/>
                <a:ea typeface="隶书" panose="02010509060101010101" pitchFamily="49" charset="-122"/>
              </a:rPr>
              <a:t>期待各位的宝贵意见！</a:t>
            </a:r>
            <a:endParaRPr lang="zh-CN" altLang="en-US" sz="5865" dirty="0" smtClean="0">
              <a:solidFill>
                <a:schemeClr val="bg2"/>
              </a:solidFill>
              <a:latin typeface="隶书" panose="02010509060101010101" pitchFamily="49" charset="-122"/>
              <a:ea typeface="隶书" panose="02010509060101010101" pitchFamily="49" charset="-122"/>
            </a:endParaRPr>
          </a:p>
        </p:txBody>
      </p:sp>
      <p:pic>
        <p:nvPicPr>
          <p:cNvPr id="3" name="图片 2"/>
          <p:cNvPicPr>
            <a:picLocks noChangeAspect="1"/>
          </p:cNvPicPr>
          <p:nvPr/>
        </p:nvPicPr>
        <p:blipFill>
          <a:blip r:embed="rId2"/>
          <a:stretch>
            <a:fillRect/>
          </a:stretch>
        </p:blipFill>
        <p:spPr>
          <a:xfrm>
            <a:off x="5381625" y="4345940"/>
            <a:ext cx="1428750" cy="14287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a:spLocks noChangeAspect="1"/>
          </p:cNvSpPr>
          <p:nvPr/>
        </p:nvSpPr>
        <p:spPr bwMode="auto">
          <a:xfrm>
            <a:off x="2013794" y="2736492"/>
            <a:ext cx="8164976"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fontAlgn="base">
              <a:spcBef>
                <a:spcPct val="0"/>
              </a:spcBef>
              <a:spcAft>
                <a:spcPct val="0"/>
              </a:spcAft>
              <a:defRPr>
                <a:solidFill>
                  <a:schemeClr val="tx1"/>
                </a:solidFill>
                <a:latin typeface="等线" panose="02010600030101010101" charset="-122"/>
                <a:ea typeface="等线" panose="02010600030101010101" charset="-122"/>
              </a:defRPr>
            </a:lvl6pPr>
            <a:lvl7pPr marL="2971800" indent="-228600" fontAlgn="base">
              <a:spcBef>
                <a:spcPct val="0"/>
              </a:spcBef>
              <a:spcAft>
                <a:spcPct val="0"/>
              </a:spcAft>
              <a:defRPr>
                <a:solidFill>
                  <a:schemeClr val="tx1"/>
                </a:solidFill>
                <a:latin typeface="等线" panose="02010600030101010101" charset="-122"/>
                <a:ea typeface="等线" panose="02010600030101010101" charset="-122"/>
              </a:defRPr>
            </a:lvl7pPr>
            <a:lvl8pPr marL="3429000" indent="-228600" fontAlgn="base">
              <a:spcBef>
                <a:spcPct val="0"/>
              </a:spcBef>
              <a:spcAft>
                <a:spcPct val="0"/>
              </a:spcAft>
              <a:defRPr>
                <a:solidFill>
                  <a:schemeClr val="tx1"/>
                </a:solidFill>
                <a:latin typeface="等线" panose="02010600030101010101" charset="-122"/>
                <a:ea typeface="等线" panose="02010600030101010101" charset="-122"/>
              </a:defRPr>
            </a:lvl8pPr>
            <a:lvl9pPr marL="3886200" indent="-228600" fontAlgn="base">
              <a:spcBef>
                <a:spcPct val="0"/>
              </a:spcBef>
              <a:spcAft>
                <a:spcPct val="0"/>
              </a:spcAft>
              <a:defRPr>
                <a:solidFill>
                  <a:schemeClr val="tx1"/>
                </a:solidFill>
                <a:latin typeface="等线" panose="02010600030101010101" charset="-122"/>
                <a:ea typeface="等线" panose="02010600030101010101" charset="-122"/>
              </a:defRPr>
            </a:lvl9pPr>
          </a:lstStyle>
          <a:p>
            <a:pPr algn="ctr"/>
            <a:r>
              <a:rPr lang="en-US" altLang="zh-CN" sz="5400" b="1" noProof="1" smtClean="0">
                <a:ln>
                  <a:solidFill>
                    <a:schemeClr val="tx1"/>
                  </a:solidFill>
                </a:ln>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a:t>
            </a:r>
            <a:r>
              <a:rPr lang="zh-CN" altLang="en-US" sz="5400" b="1" noProof="1" smtClean="0">
                <a:ln>
                  <a:solidFill>
                    <a:schemeClr val="tx1"/>
                  </a:solidFill>
                </a:ln>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en-US" altLang="zh-CN" sz="5400" b="1" noProof="1" smtClean="0">
                <a:ln>
                  <a:solidFill>
                    <a:schemeClr val="tx1"/>
                  </a:solidFill>
                </a:ln>
                <a:solidFill>
                  <a:schemeClr val="accent1">
                    <a:lumMod val="20000"/>
                    <a:lumOff val="8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YJK-POOL</a:t>
            </a:r>
            <a:r>
              <a:rPr lang="zh-CN" altLang="en-US" sz="5400" b="1" noProof="1" smtClean="0">
                <a:ln>
                  <a:solidFill>
                    <a:schemeClr val="tx1"/>
                  </a:solidFill>
                </a:ln>
                <a:solidFill>
                  <a:schemeClr val="accent1">
                    <a:lumMod val="20000"/>
                    <a:lumOff val="8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特点介绍</a:t>
            </a:r>
            <a:endParaRPr lang="zh-CN" altLang="en-US" sz="5400" b="1" noProof="1" smtClean="0">
              <a:ln>
                <a:solidFill>
                  <a:schemeClr val="tx1"/>
                </a:solidFill>
              </a:ln>
              <a:solidFill>
                <a:schemeClr val="accent1">
                  <a:lumMod val="20000"/>
                  <a:lumOff val="8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pic>
        <p:nvPicPr>
          <p:cNvPr id="16" name="图片 15" descr="盈建科LOGO单色-01"/>
          <p:cNvPicPr>
            <a:picLocks noChangeAspect="1"/>
          </p:cNvPicPr>
          <p:nvPr/>
        </p:nvPicPr>
        <p:blipFill>
          <a:blip r:embed="rId1"/>
          <a:srcRect l="39026" t="33464" b="30258"/>
          <a:stretch>
            <a:fillRect/>
          </a:stretch>
        </p:blipFill>
        <p:spPr>
          <a:xfrm>
            <a:off x="259469" y="149860"/>
            <a:ext cx="4249420" cy="94064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0655" y="220980"/>
            <a:ext cx="11541760" cy="521970"/>
          </a:xfrm>
          <a:prstGeom prst="rect">
            <a:avLst/>
          </a:prstGeom>
        </p:spPr>
        <p:txBody>
          <a:bodyPr wrap="square">
            <a:spAutoFit/>
          </a:bodyPr>
          <a:lstStyle/>
          <a:p>
            <a:pPr marL="457200" lvl="0" indent="-457200">
              <a:buFont typeface="Wingdings" panose="05000000000000000000" charset="0"/>
              <a:buChar char="u"/>
              <a:defRPr/>
            </a:pPr>
            <a:r>
              <a:rPr sz="2800" b="1" kern="0" dirty="0">
                <a:solidFill>
                  <a:schemeClr val="tx1"/>
                </a:solidFill>
                <a:latin typeface="微软雅黑" panose="020B0503020204020204" pitchFamily="34" charset="-122"/>
                <a:ea typeface="微软雅黑" panose="020B0503020204020204" pitchFamily="34" charset="-122"/>
              </a:rPr>
              <a:t>上部结构+基础联合建模、计算、出图</a:t>
            </a:r>
            <a:endParaRPr sz="2800" b="1" kern="0" dirty="0">
              <a:solidFill>
                <a:schemeClr val="tx1"/>
              </a:solidFill>
              <a:latin typeface="微软雅黑" panose="020B0503020204020204" pitchFamily="34" charset="-122"/>
              <a:ea typeface="微软雅黑" panose="020B0503020204020204" pitchFamily="34" charset="-122"/>
            </a:endParaRPr>
          </a:p>
        </p:txBody>
      </p:sp>
      <p:sp>
        <p:nvSpPr>
          <p:cNvPr id="18" name="TextBox 12"/>
          <p:cNvSpPr txBox="1"/>
          <p:nvPr/>
        </p:nvSpPr>
        <p:spPr>
          <a:xfrm>
            <a:off x="843915" y="2517140"/>
            <a:ext cx="4180840" cy="583565"/>
          </a:xfrm>
          <a:prstGeom prst="rect">
            <a:avLst/>
          </a:prstGeom>
          <a:noFill/>
        </p:spPr>
        <p:txBody>
          <a:bodyPr wrap="square" rtlCol="0">
            <a:spAutoFit/>
          </a:bodyPr>
          <a:lstStyle/>
          <a:p>
            <a:pPr algn="l">
              <a:buNone/>
            </a:pPr>
            <a:r>
              <a:rPr lang="zh-CN" altLang="en-US" sz="1600" dirty="0">
                <a:solidFill>
                  <a:schemeClr val="bg1"/>
                </a:solidFill>
                <a:latin typeface="微软雅黑" panose="020B0503020204020204" pitchFamily="34" charset="-122"/>
                <a:ea typeface="微软雅黑" panose="020B0503020204020204" pitchFamily="34" charset="-122"/>
              </a:rPr>
              <a:t>上部构件建模、基础布置、水池荷载、地质资料均被集成到模型荷载输入菜单中。</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951987" y="1073100"/>
            <a:ext cx="10288270" cy="398780"/>
          </a:xfrm>
          <a:prstGeom prst="rect">
            <a:avLst/>
          </a:prstGeom>
        </p:spPr>
        <p:txBody>
          <a:bodyPr wrap="none">
            <a:spAutoFit/>
          </a:bodyPr>
          <a:lstStyle>
            <a:defPPr>
              <a:defRPr lang="zh-CN"/>
            </a:defPPr>
            <a:lvl1pPr>
              <a:defRPr sz="4400">
                <a:gradFill>
                  <a:gsLst>
                    <a:gs pos="0">
                      <a:srgbClr val="008BD5"/>
                    </a:gs>
                    <a:gs pos="100000">
                      <a:srgbClr val="004692"/>
                    </a:gs>
                  </a:gsLst>
                  <a:lin ang="10800000" scaled="1"/>
                </a:gradFill>
                <a:latin typeface="字魂35号-经典雅黑" panose="00000500000000000000" pitchFamily="2" charset="-122"/>
                <a:ea typeface="字魂35号-经典雅黑" panose="00000500000000000000" pitchFamily="2" charset="-122"/>
              </a:defRPr>
            </a:lvl1pPr>
          </a:lstStyle>
          <a:p>
            <a:pPr algn="l"/>
            <a:r>
              <a:rPr sz="2000" dirty="0">
                <a:solidFill>
                  <a:schemeClr val="bg1"/>
                </a:solidFill>
                <a:latin typeface="微软雅黑" panose="020B0503020204020204" pitchFamily="34" charset="-122"/>
                <a:ea typeface="微软雅黑" panose="020B0503020204020204" pitchFamily="34" charset="-122"/>
                <a:sym typeface="Noto Serif CJK SC" panose="02020400000000000000" pitchFamily="18" charset="-122"/>
              </a:rPr>
              <a:t>YJK-POOL结合水池结构的特点，将上部结构与基础的建模、计算及出图紧密结合到一起。</a:t>
            </a:r>
            <a:endParaRPr sz="2000" dirty="0">
              <a:solidFill>
                <a:schemeClr val="bg1"/>
              </a:solidFill>
              <a:latin typeface="微软雅黑" panose="020B0503020204020204" pitchFamily="34" charset="-122"/>
              <a:ea typeface="微软雅黑" panose="020B0503020204020204" pitchFamily="34" charset="-122"/>
              <a:sym typeface="Noto Serif CJK SC" panose="02020400000000000000" pitchFamily="18" charset="-122"/>
            </a:endParaRPr>
          </a:p>
        </p:txBody>
      </p:sp>
      <p:grpSp>
        <p:nvGrpSpPr>
          <p:cNvPr id="12" name="组合 11"/>
          <p:cNvGrpSpPr/>
          <p:nvPr/>
        </p:nvGrpSpPr>
        <p:grpSpPr>
          <a:xfrm>
            <a:off x="467607" y="1175196"/>
            <a:ext cx="450597" cy="194408"/>
            <a:chOff x="2119044" y="1353463"/>
            <a:chExt cx="450597" cy="194408"/>
          </a:xfrm>
          <a:gradFill flip="none" rotWithShape="1">
            <a:gsLst>
              <a:gs pos="0">
                <a:srgbClr val="008DD7"/>
              </a:gs>
              <a:gs pos="100000">
                <a:srgbClr val="002060"/>
              </a:gs>
            </a:gsLst>
            <a:lin ang="10800000" scaled="1"/>
            <a:tileRect/>
          </a:gradFill>
        </p:grpSpPr>
        <p:sp>
          <p:nvSpPr>
            <p:cNvPr id="13" name="等腰三角形 12"/>
            <p:cNvSpPr/>
            <p:nvPr/>
          </p:nvSpPr>
          <p:spPr>
            <a:xfrm rot="19800000">
              <a:off x="2119044" y="1353463"/>
              <a:ext cx="225513" cy="194408"/>
            </a:xfrm>
            <a:prstGeom prst="triangle">
              <a:avLst/>
            </a:prstGeom>
            <a:gradFill>
              <a:gsLst>
                <a:gs pos="0">
                  <a:srgbClr val="008DD7"/>
                </a:gs>
                <a:gs pos="100000">
                  <a:srgbClr val="00206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0" name="等腰三角形 19"/>
            <p:cNvSpPr/>
            <p:nvPr/>
          </p:nvSpPr>
          <p:spPr>
            <a:xfrm rot="19800000">
              <a:off x="2344128" y="1353463"/>
              <a:ext cx="225513" cy="19440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2" name="矩形 1"/>
          <p:cNvSpPr/>
          <p:nvPr/>
        </p:nvSpPr>
        <p:spPr>
          <a:xfrm>
            <a:off x="843931" y="2016841"/>
            <a:ext cx="1097280" cy="368300"/>
          </a:xfrm>
          <a:prstGeom prst="rect">
            <a:avLst/>
          </a:prstGeom>
        </p:spPr>
        <p:txBody>
          <a:bodyPr wrap="none">
            <a:spAutoFit/>
          </a:bodyPr>
          <a:lstStyle/>
          <a:p>
            <a:pPr algn="ctr">
              <a:buNone/>
            </a:pPr>
            <a:r>
              <a:rPr lang="zh-CN" altLang="en-US" sz="1800" b="1" dirty="0">
                <a:solidFill>
                  <a:schemeClr val="bg1"/>
                </a:solidFill>
                <a:latin typeface="微软雅黑" panose="020B0503020204020204" pitchFamily="34" charset="-122"/>
                <a:ea typeface="微软雅黑" panose="020B0503020204020204" pitchFamily="34" charset="-122"/>
              </a:rPr>
              <a:t>联合建模</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5151120" y="1657350"/>
            <a:ext cx="729615" cy="1844675"/>
          </a:xfrm>
          <a:prstGeom prst="rect">
            <a:avLst/>
          </a:prstGeom>
        </p:spPr>
      </p:pic>
      <p:pic>
        <p:nvPicPr>
          <p:cNvPr id="7" name="图片 6"/>
          <p:cNvPicPr>
            <a:picLocks noChangeAspect="1"/>
          </p:cNvPicPr>
          <p:nvPr/>
        </p:nvPicPr>
        <p:blipFill>
          <a:blip r:embed="rId2"/>
          <a:stretch>
            <a:fillRect/>
          </a:stretch>
        </p:blipFill>
        <p:spPr>
          <a:xfrm>
            <a:off x="6769735" y="1581785"/>
            <a:ext cx="3786505" cy="635000"/>
          </a:xfrm>
          <a:prstGeom prst="rect">
            <a:avLst/>
          </a:prstGeom>
        </p:spPr>
      </p:pic>
      <p:pic>
        <p:nvPicPr>
          <p:cNvPr id="10" name="图片 9"/>
          <p:cNvPicPr>
            <a:picLocks noChangeAspect="1"/>
          </p:cNvPicPr>
          <p:nvPr/>
        </p:nvPicPr>
        <p:blipFill>
          <a:blip r:embed="rId3"/>
          <a:srcRect t="15658"/>
          <a:stretch>
            <a:fillRect/>
          </a:stretch>
        </p:blipFill>
        <p:spPr>
          <a:xfrm>
            <a:off x="6769735" y="2385060"/>
            <a:ext cx="4855210" cy="557530"/>
          </a:xfrm>
          <a:prstGeom prst="rect">
            <a:avLst/>
          </a:prstGeom>
        </p:spPr>
      </p:pic>
      <p:pic>
        <p:nvPicPr>
          <p:cNvPr id="19" name="图片 18"/>
          <p:cNvPicPr>
            <a:picLocks noChangeAspect="1"/>
          </p:cNvPicPr>
          <p:nvPr/>
        </p:nvPicPr>
        <p:blipFill>
          <a:blip r:embed="rId4"/>
          <a:stretch>
            <a:fillRect/>
          </a:stretch>
        </p:blipFill>
        <p:spPr>
          <a:xfrm>
            <a:off x="6769735" y="3166745"/>
            <a:ext cx="4682490" cy="639445"/>
          </a:xfrm>
          <a:prstGeom prst="rect">
            <a:avLst/>
          </a:prstGeom>
        </p:spPr>
      </p:pic>
      <p:cxnSp>
        <p:nvCxnSpPr>
          <p:cNvPr id="23" name="直接箭头连接符 22"/>
          <p:cNvCxnSpPr/>
          <p:nvPr/>
        </p:nvCxnSpPr>
        <p:spPr>
          <a:xfrm flipV="1">
            <a:off x="5719445" y="1933575"/>
            <a:ext cx="945515" cy="468000"/>
          </a:xfrm>
          <a:prstGeom prst="straightConnector1">
            <a:avLst/>
          </a:prstGeom>
          <a:ln w="41275" cmpd="sng">
            <a:solidFill>
              <a:srgbClr val="FF0000"/>
            </a:solidFill>
            <a:prstDash val="solid"/>
            <a:tailEnd type="arrow" w="med" len="med"/>
          </a:ln>
        </p:spPr>
        <p:style>
          <a:lnRef idx="3">
            <a:schemeClr val="dk1"/>
          </a:lnRef>
          <a:fillRef idx="0">
            <a:schemeClr val="dk1"/>
          </a:fillRef>
          <a:effectRef idx="2">
            <a:schemeClr val="dk1"/>
          </a:effectRef>
          <a:fontRef idx="minor">
            <a:schemeClr val="tx1"/>
          </a:fontRef>
        </p:style>
      </p:cxnSp>
      <p:cxnSp>
        <p:nvCxnSpPr>
          <p:cNvPr id="24" name="直接箭头连接符 23"/>
          <p:cNvCxnSpPr/>
          <p:nvPr/>
        </p:nvCxnSpPr>
        <p:spPr>
          <a:xfrm flipV="1">
            <a:off x="5749925" y="2756535"/>
            <a:ext cx="939165" cy="38100"/>
          </a:xfrm>
          <a:prstGeom prst="straightConnector1">
            <a:avLst/>
          </a:prstGeom>
          <a:ln w="41275" cmpd="sng">
            <a:solidFill>
              <a:srgbClr val="FF0000"/>
            </a:solidFill>
            <a:prstDash val="solid"/>
            <a:tailEnd type="arrow" w="med" len="med"/>
          </a:ln>
        </p:spPr>
        <p:style>
          <a:lnRef idx="3">
            <a:schemeClr val="dk1"/>
          </a:lnRef>
          <a:fillRef idx="0">
            <a:schemeClr val="dk1"/>
          </a:fillRef>
          <a:effectRef idx="2">
            <a:schemeClr val="dk1"/>
          </a:effectRef>
          <a:fontRef idx="minor">
            <a:schemeClr val="tx1"/>
          </a:fontRef>
        </p:style>
      </p:cxnSp>
      <p:cxnSp>
        <p:nvCxnSpPr>
          <p:cNvPr id="25" name="直接箭头连接符 24"/>
          <p:cNvCxnSpPr/>
          <p:nvPr/>
        </p:nvCxnSpPr>
        <p:spPr>
          <a:xfrm>
            <a:off x="5708015" y="3332480"/>
            <a:ext cx="942340" cy="171450"/>
          </a:xfrm>
          <a:prstGeom prst="straightConnector1">
            <a:avLst/>
          </a:prstGeom>
          <a:ln w="41275" cmpd="sng">
            <a:solidFill>
              <a:srgbClr val="FF0000"/>
            </a:solidFill>
            <a:prstDash val="solid"/>
            <a:tailEnd type="arrow" w="med" len="med"/>
          </a:ln>
        </p:spPr>
        <p:style>
          <a:lnRef idx="3">
            <a:schemeClr val="dk1"/>
          </a:lnRef>
          <a:fillRef idx="0">
            <a:schemeClr val="dk1"/>
          </a:fillRef>
          <a:effectRef idx="2">
            <a:schemeClr val="dk1"/>
          </a:effectRef>
          <a:fontRef idx="minor">
            <a:schemeClr val="tx1"/>
          </a:fontRef>
        </p:style>
      </p:cxnSp>
      <p:sp>
        <p:nvSpPr>
          <p:cNvPr id="26" name="TextBox 12"/>
          <p:cNvSpPr txBox="1"/>
          <p:nvPr/>
        </p:nvSpPr>
        <p:spPr>
          <a:xfrm>
            <a:off x="843915" y="4079240"/>
            <a:ext cx="5036820" cy="1076325"/>
          </a:xfrm>
          <a:prstGeom prst="rect">
            <a:avLst/>
          </a:prstGeom>
          <a:noFill/>
        </p:spPr>
        <p:txBody>
          <a:bodyPr wrap="square" rtlCol="0">
            <a:spAutoFit/>
          </a:bodyPr>
          <a:p>
            <a:pPr algn="l">
              <a:buNone/>
            </a:pPr>
            <a:r>
              <a:rPr lang="zh-CN" altLang="en-US" sz="1600" dirty="0">
                <a:solidFill>
                  <a:schemeClr val="bg1"/>
                </a:solidFill>
                <a:latin typeface="微软雅黑" panose="020B0503020204020204" pitchFamily="34" charset="-122"/>
                <a:ea typeface="微软雅黑" panose="020B0503020204020204" pitchFamily="34" charset="-122"/>
              </a:rPr>
              <a:t>计算参数分为上部结构、地基基础两部分，可以分别设置计算参数。生成数据后可按单元交互修改基床系数、水浮力、覆土重等。完成上部及基础的前处理设置后，可以一键进行上部</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基础整体计算。</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843931" y="3578941"/>
            <a:ext cx="1097280" cy="368300"/>
          </a:xfrm>
          <a:prstGeom prst="rect">
            <a:avLst/>
          </a:prstGeom>
        </p:spPr>
        <p:txBody>
          <a:bodyPr wrap="none">
            <a:spAutoFit/>
          </a:bodyPr>
          <a:p>
            <a:pPr algn="ctr">
              <a:buNone/>
            </a:pPr>
            <a:r>
              <a:rPr lang="zh-CN" altLang="en-US" sz="1800" b="1" dirty="0">
                <a:solidFill>
                  <a:schemeClr val="bg1"/>
                </a:solidFill>
                <a:latin typeface="微软雅黑" panose="020B0503020204020204" pitchFamily="34" charset="-122"/>
                <a:ea typeface="微软雅黑" panose="020B0503020204020204" pitchFamily="34" charset="-122"/>
              </a:rPr>
              <a:t>联合计算</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pic>
        <p:nvPicPr>
          <p:cNvPr id="16386" name="Picture 2"/>
          <p:cNvPicPr>
            <a:picLocks noChangeAspect="1" noChangeArrowheads="1"/>
          </p:cNvPicPr>
          <p:nvPr/>
        </p:nvPicPr>
        <p:blipFill>
          <a:blip r:embed="rId5"/>
          <a:srcRect t="18908" r="71154"/>
          <a:stretch>
            <a:fillRect/>
          </a:stretch>
        </p:blipFill>
        <p:spPr bwMode="auto">
          <a:xfrm>
            <a:off x="824865" y="5559425"/>
            <a:ext cx="739775" cy="865505"/>
          </a:xfrm>
          <a:prstGeom prst="rect">
            <a:avLst/>
          </a:prstGeom>
          <a:noFill/>
          <a:ln w="9525">
            <a:noFill/>
            <a:miter lim="800000"/>
            <a:headEnd/>
            <a:tailEnd/>
          </a:ln>
          <a:effectLst/>
        </p:spPr>
      </p:pic>
      <p:pic>
        <p:nvPicPr>
          <p:cNvPr id="16388" name="Picture 4"/>
          <p:cNvPicPr>
            <a:picLocks noChangeAspect="1" noChangeArrowheads="1"/>
          </p:cNvPicPr>
          <p:nvPr/>
        </p:nvPicPr>
        <p:blipFill>
          <a:blip r:embed="rId6"/>
          <a:srcRect/>
          <a:stretch>
            <a:fillRect/>
          </a:stretch>
        </p:blipFill>
        <p:spPr bwMode="auto">
          <a:xfrm>
            <a:off x="2158365" y="5559425"/>
            <a:ext cx="1092835" cy="837565"/>
          </a:xfrm>
          <a:prstGeom prst="rect">
            <a:avLst/>
          </a:prstGeom>
          <a:noFill/>
          <a:ln w="9525">
            <a:noFill/>
            <a:miter lim="800000"/>
            <a:headEnd/>
            <a:tailEnd/>
          </a:ln>
          <a:effectLst/>
        </p:spPr>
      </p:pic>
      <p:pic>
        <p:nvPicPr>
          <p:cNvPr id="16389" name="Picture 5"/>
          <p:cNvPicPr>
            <a:picLocks noChangeAspect="1" noChangeArrowheads="1"/>
          </p:cNvPicPr>
          <p:nvPr/>
        </p:nvPicPr>
        <p:blipFill>
          <a:blip r:embed="rId7"/>
          <a:srcRect/>
          <a:stretch>
            <a:fillRect/>
          </a:stretch>
        </p:blipFill>
        <p:spPr bwMode="auto">
          <a:xfrm>
            <a:off x="3949065" y="5109210"/>
            <a:ext cx="768350" cy="1608455"/>
          </a:xfrm>
          <a:prstGeom prst="rect">
            <a:avLst/>
          </a:prstGeom>
          <a:noFill/>
          <a:ln w="9525">
            <a:noFill/>
            <a:miter lim="800000"/>
            <a:headEnd/>
            <a:tailEnd/>
          </a:ln>
          <a:effectLst/>
        </p:spPr>
      </p:pic>
      <p:pic>
        <p:nvPicPr>
          <p:cNvPr id="16390" name="Picture 6"/>
          <p:cNvPicPr>
            <a:picLocks noChangeAspect="1" noChangeArrowheads="1"/>
          </p:cNvPicPr>
          <p:nvPr/>
        </p:nvPicPr>
        <p:blipFill>
          <a:blip r:embed="rId8"/>
          <a:srcRect/>
          <a:stretch>
            <a:fillRect/>
          </a:stretch>
        </p:blipFill>
        <p:spPr bwMode="auto">
          <a:xfrm>
            <a:off x="5335905" y="5601335"/>
            <a:ext cx="459105" cy="795655"/>
          </a:xfrm>
          <a:prstGeom prst="rect">
            <a:avLst/>
          </a:prstGeom>
          <a:noFill/>
          <a:ln w="9525">
            <a:noFill/>
            <a:miter lim="800000"/>
            <a:headEnd/>
            <a:tailEnd/>
          </a:ln>
          <a:effectLst/>
        </p:spPr>
      </p:pic>
      <p:sp>
        <p:nvSpPr>
          <p:cNvPr id="28" name="右箭头 27"/>
          <p:cNvSpPr/>
          <p:nvPr/>
        </p:nvSpPr>
        <p:spPr bwMode="auto">
          <a:xfrm>
            <a:off x="1694815" y="5845810"/>
            <a:ext cx="334010" cy="299085"/>
          </a:xfrm>
          <a:prstGeom prst="rightArrow">
            <a:avLst/>
          </a:prstGeom>
          <a:solidFill>
            <a:srgbClr val="FF0000"/>
          </a:solidFill>
          <a:ln w="25400" cap="flat" cmpd="sng" algn="ctr">
            <a:noFill/>
            <a:prstDash val="solid"/>
            <a:round/>
            <a:headEnd type="none" w="med" len="med"/>
            <a:tailEnd type="none" w="med" len="med"/>
          </a:ln>
        </p:spPr>
        <p:txBody>
          <a:bodyPr vert="horz" wrap="square" lIns="91440" tIns="45720" rIns="91440" bIns="45720" numCol="1" rtlCol="0" anchor="t" anchorCtr="0" compatLnSpc="1"/>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9" name="右箭头 28"/>
          <p:cNvSpPr/>
          <p:nvPr/>
        </p:nvSpPr>
        <p:spPr bwMode="auto">
          <a:xfrm>
            <a:off x="3432810" y="5859780"/>
            <a:ext cx="334010" cy="299085"/>
          </a:xfrm>
          <a:prstGeom prst="rightArrow">
            <a:avLst/>
          </a:prstGeom>
          <a:solidFill>
            <a:srgbClr val="FF0000"/>
          </a:solidFill>
          <a:ln w="25400" cap="flat" cmpd="sng" algn="ctr">
            <a:noFill/>
            <a:prstDash val="solid"/>
            <a:round/>
            <a:headEnd type="none" w="med" len="med"/>
            <a:tailEnd type="none" w="med" len="med"/>
          </a:ln>
        </p:spPr>
        <p:txBody>
          <a:bodyPr vert="horz" wrap="square" lIns="91440" tIns="45720" rIns="91440" bIns="45720" numCol="1" rtlCol="0" anchor="t" anchorCtr="0" compatLnSpc="1"/>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0" name="右箭头 29"/>
          <p:cNvSpPr/>
          <p:nvPr/>
        </p:nvSpPr>
        <p:spPr bwMode="auto">
          <a:xfrm>
            <a:off x="4859655" y="5859780"/>
            <a:ext cx="334010" cy="299085"/>
          </a:xfrm>
          <a:prstGeom prst="rightArrow">
            <a:avLst/>
          </a:prstGeom>
          <a:solidFill>
            <a:srgbClr val="FF0000"/>
          </a:solidFill>
          <a:ln w="25400" cap="flat" cmpd="sng" algn="ctr">
            <a:noFill/>
            <a:prstDash val="solid"/>
            <a:round/>
            <a:headEnd type="none" w="med" len="med"/>
            <a:tailEnd type="none" w="med" len="med"/>
          </a:ln>
        </p:spPr>
        <p:txBody>
          <a:bodyPr vert="horz" wrap="square" lIns="91440" tIns="45720" rIns="91440" bIns="45720" numCol="1" rtlCol="0" anchor="t" anchorCtr="0" compatLnSpc="1"/>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1" name="TextBox 12"/>
          <p:cNvSpPr txBox="1"/>
          <p:nvPr/>
        </p:nvSpPr>
        <p:spPr>
          <a:xfrm>
            <a:off x="6689090" y="4360545"/>
            <a:ext cx="2454275" cy="1814830"/>
          </a:xfrm>
          <a:prstGeom prst="rect">
            <a:avLst/>
          </a:prstGeom>
          <a:noFill/>
        </p:spPr>
        <p:txBody>
          <a:bodyPr wrap="square" rtlCol="0">
            <a:spAutoFit/>
          </a:bodyPr>
          <a:p>
            <a:pPr algn="l">
              <a:buNone/>
            </a:pPr>
            <a:r>
              <a:rPr lang="zh-CN" altLang="en-US" sz="1600" dirty="0">
                <a:solidFill>
                  <a:schemeClr val="bg1"/>
                </a:solidFill>
                <a:latin typeface="微软雅黑" panose="020B0503020204020204" pitchFamily="34" charset="-122"/>
                <a:ea typeface="微软雅黑" panose="020B0503020204020204" pitchFamily="34" charset="-122"/>
                <a:sym typeface="+mn-ea"/>
              </a:rPr>
              <a:t>全新整合的施工图模块：基于原本盈建科结构设计软件强大的施工图功能，增加了多种针对水池图集开发的剖面图功能，同时可以进行水池全构件的联合出图。</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2" name="矩形 31"/>
          <p:cNvSpPr/>
          <p:nvPr/>
        </p:nvSpPr>
        <p:spPr>
          <a:xfrm>
            <a:off x="6689106" y="3992326"/>
            <a:ext cx="1097280" cy="368300"/>
          </a:xfrm>
          <a:prstGeom prst="rect">
            <a:avLst/>
          </a:prstGeom>
        </p:spPr>
        <p:txBody>
          <a:bodyPr wrap="none">
            <a:spAutoFit/>
          </a:bodyPr>
          <a:p>
            <a:pPr algn="ctr">
              <a:buNone/>
            </a:pPr>
            <a:r>
              <a:rPr lang="zh-CN" altLang="en-US" sz="1800" b="1" dirty="0">
                <a:solidFill>
                  <a:schemeClr val="bg1"/>
                </a:solidFill>
                <a:latin typeface="微软雅黑" panose="020B0503020204020204" pitchFamily="34" charset="-122"/>
                <a:ea typeface="微软雅黑" panose="020B0503020204020204" pitchFamily="34" charset="-122"/>
              </a:rPr>
              <a:t>联合出图</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pic>
        <p:nvPicPr>
          <p:cNvPr id="35" name="图片 34" descr="32313535393032343b32313535393030373bbdf0c9abd7d6c4b841"/>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1335" y="2049145"/>
            <a:ext cx="303530" cy="303530"/>
          </a:xfrm>
          <a:prstGeom prst="rect">
            <a:avLst/>
          </a:prstGeom>
        </p:spPr>
      </p:pic>
      <p:pic>
        <p:nvPicPr>
          <p:cNvPr id="36" name="图片 35" descr="32313535393032343b32313535393030383bbdf0c9abd7d6c4b842"/>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21335" y="3611245"/>
            <a:ext cx="304165" cy="304165"/>
          </a:xfrm>
          <a:prstGeom prst="rect">
            <a:avLst/>
          </a:prstGeom>
        </p:spPr>
      </p:pic>
      <p:pic>
        <p:nvPicPr>
          <p:cNvPr id="37" name="图片 36" descr="32313535393032343b32313535393030393bbdf0c9abd7d6c4b843"/>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408420" y="4041775"/>
            <a:ext cx="280670" cy="280670"/>
          </a:xfrm>
          <a:prstGeom prst="rect">
            <a:avLst/>
          </a:prstGeom>
        </p:spPr>
      </p:pic>
      <p:pic>
        <p:nvPicPr>
          <p:cNvPr id="38" name="图片 3"/>
          <p:cNvPicPr>
            <a:picLocks noChangeAspect="1"/>
          </p:cNvPicPr>
          <p:nvPr/>
        </p:nvPicPr>
        <p:blipFill>
          <a:blip r:embed="rId15"/>
          <a:stretch>
            <a:fillRect/>
          </a:stretch>
        </p:blipFill>
        <p:spPr>
          <a:xfrm>
            <a:off x="9702165" y="4030345"/>
            <a:ext cx="1015365" cy="2199005"/>
          </a:xfrm>
          <a:prstGeom prst="rect">
            <a:avLst/>
          </a:prstGeom>
          <a:noFill/>
          <a:ln>
            <a:solidFill>
              <a:schemeClr val="tx1"/>
            </a:solidFill>
          </a:ln>
        </p:spPr>
      </p:pic>
    </p:spTree>
  </p:cSld>
  <p:clrMapOvr>
    <a:masterClrMapping/>
  </p:clrMapOvr>
  <p:timing>
    <p:tnLst>
      <p:par>
        <p:cTn id="1" dur="indefinite" restart="never" nodeType="tmRoot"/>
      </p:par>
    </p:tnLst>
    <p:bldLst>
      <p:bldP spid="18" grpId="0"/>
      <p:bldP spid="11"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0655" y="220980"/>
            <a:ext cx="11541760" cy="521970"/>
          </a:xfrm>
          <a:prstGeom prst="rect">
            <a:avLst/>
          </a:prstGeom>
        </p:spPr>
        <p:txBody>
          <a:bodyPr wrap="square">
            <a:spAutoFit/>
          </a:bodyPr>
          <a:lstStyle/>
          <a:p>
            <a:pPr marL="457200" lvl="0" indent="-457200">
              <a:buFont typeface="Wingdings" panose="05000000000000000000" charset="0"/>
              <a:buChar char="u"/>
              <a:defRPr/>
            </a:pPr>
            <a:r>
              <a:rPr lang="zh-CN" altLang="en-US" sz="2800" b="1" kern="0" dirty="0">
                <a:solidFill>
                  <a:schemeClr val="tx1"/>
                </a:solidFill>
                <a:latin typeface="微软雅黑" panose="020B0503020204020204" pitchFamily="34" charset="-122"/>
                <a:ea typeface="微软雅黑" panose="020B0503020204020204" pitchFamily="34" charset="-122"/>
              </a:rPr>
              <a:t>依据水池结构设计专门规范、图集</a:t>
            </a:r>
            <a:endParaRPr lang="zh-CN" altLang="en-US" sz="2800" b="1" kern="0" dirty="0">
              <a:solidFill>
                <a:schemeClr val="tx1"/>
              </a:solidFill>
              <a:latin typeface="微软雅黑" panose="020B0503020204020204" pitchFamily="34" charset="-122"/>
              <a:ea typeface="微软雅黑" panose="020B0503020204020204" pitchFamily="34" charset="-122"/>
            </a:endParaRPr>
          </a:p>
        </p:txBody>
      </p:sp>
      <p:sp>
        <p:nvSpPr>
          <p:cNvPr id="4" name="TextBox 12"/>
          <p:cNvSpPr txBox="1"/>
          <p:nvPr/>
        </p:nvSpPr>
        <p:spPr>
          <a:xfrm>
            <a:off x="1079500" y="1034415"/>
            <a:ext cx="9627870" cy="583565"/>
          </a:xfrm>
          <a:prstGeom prst="rect">
            <a:avLst/>
          </a:prstGeom>
          <a:noFill/>
        </p:spPr>
        <p:txBody>
          <a:bodyPr wrap="square" rtlCol="0">
            <a:spAutoFit/>
          </a:bodyPr>
          <a:p>
            <a:pPr algn="l">
              <a:buNone/>
            </a:pPr>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1600" dirty="0">
                <a:solidFill>
                  <a:schemeClr val="bg1"/>
                </a:solidFill>
                <a:latin typeface="微软雅黑" panose="020B0503020204020204" pitchFamily="34" charset="-122"/>
                <a:ea typeface="微软雅黑" panose="020B0503020204020204" pitchFamily="34" charset="-122"/>
              </a:rPr>
              <a:t>YJK-POOL的计算与施工图模块参考了多本业界通用的水池规范与图集，对水池结构独有的条文、详图画法等都进行了有针对性的开发，涉及到的规范与图集包括：</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aphicFrame>
        <p:nvGraphicFramePr>
          <p:cNvPr id="13" name="表格 12"/>
          <p:cNvGraphicFramePr>
            <a:graphicFrameLocks noGrp="1"/>
          </p:cNvGraphicFramePr>
          <p:nvPr>
            <p:custDataLst>
              <p:tags r:id="rId1"/>
            </p:custDataLst>
          </p:nvPr>
        </p:nvGraphicFramePr>
        <p:xfrm>
          <a:off x="983615" y="1615440"/>
          <a:ext cx="9724390" cy="4983480"/>
        </p:xfrm>
        <a:graphic>
          <a:graphicData uri="http://schemas.openxmlformats.org/drawingml/2006/table">
            <a:tbl>
              <a:tblPr/>
              <a:tblGrid>
                <a:gridCol w="1310005"/>
                <a:gridCol w="6170295"/>
                <a:gridCol w="2244090"/>
              </a:tblGrid>
              <a:tr h="553720">
                <a:tc>
                  <a:txBody>
                    <a:bodyPr/>
                    <a:p>
                      <a:pPr algn="ctr">
                        <a:spcAft>
                          <a:spcPts val="0"/>
                        </a:spcAft>
                      </a:pPr>
                      <a:r>
                        <a:rPr lang="zh-CN" sz="1600" kern="100" dirty="0">
                          <a:latin typeface="Times New Roman" panose="02020603050405020304"/>
                          <a:ea typeface="宋体" panose="02010600030101010101" pitchFamily="2" charset="-122"/>
                          <a:cs typeface="Times New Roman" panose="02020603050405020304"/>
                        </a:rPr>
                        <a:t>类别</a:t>
                      </a:r>
                      <a:endParaRPr lang="zh-CN" sz="1600" kern="100" dirty="0">
                        <a:latin typeface="Times New Roman" panose="02020603050405020304"/>
                        <a:ea typeface="宋体" panose="02010600030101010101" pitchFamily="2" charset="-122"/>
                        <a:cs typeface="Times New Roman" panose="02020603050405020304"/>
                      </a:endParaRPr>
                    </a:p>
                  </a:txBody>
                  <a:tcPr marL="47528" marR="4752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p>
                      <a:pPr algn="ctr">
                        <a:spcAft>
                          <a:spcPts val="0"/>
                        </a:spcAft>
                      </a:pPr>
                      <a:r>
                        <a:rPr lang="zh-CN" sz="1600" kern="100" dirty="0">
                          <a:latin typeface="Times New Roman" panose="02020603050405020304"/>
                          <a:ea typeface="宋体" panose="02010600030101010101" pitchFamily="2" charset="-122"/>
                          <a:cs typeface="Times New Roman" panose="02020603050405020304"/>
                        </a:rPr>
                        <a:t>名称</a:t>
                      </a:r>
                      <a:endParaRPr lang="zh-CN" sz="1600" kern="100" dirty="0">
                        <a:latin typeface="Times New Roman" panose="02020603050405020304"/>
                        <a:ea typeface="宋体" panose="02010600030101010101" pitchFamily="2" charset="-122"/>
                        <a:cs typeface="Times New Roman" panose="02020603050405020304"/>
                      </a:endParaRPr>
                    </a:p>
                  </a:txBody>
                  <a:tcPr marL="47528" marR="4752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p>
                      <a:pPr algn="ctr">
                        <a:spcAft>
                          <a:spcPts val="0"/>
                        </a:spcAft>
                      </a:pPr>
                      <a:r>
                        <a:rPr lang="zh-CN" sz="1600" kern="100" dirty="0">
                          <a:latin typeface="Times New Roman" panose="02020603050405020304"/>
                          <a:ea typeface="宋体" panose="02010600030101010101" pitchFamily="2" charset="-122"/>
                          <a:cs typeface="Times New Roman" panose="02020603050405020304"/>
                        </a:rPr>
                        <a:t>编号</a:t>
                      </a:r>
                      <a:endParaRPr lang="zh-CN" sz="1600" kern="100" dirty="0">
                        <a:latin typeface="Times New Roman" panose="02020603050405020304"/>
                        <a:ea typeface="宋体" panose="02010600030101010101" pitchFamily="2" charset="-122"/>
                        <a:cs typeface="Times New Roman" panose="02020603050405020304"/>
                      </a:endParaRPr>
                    </a:p>
                  </a:txBody>
                  <a:tcPr marL="47528" marR="4752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553720">
                <a:tc rowSpan="2">
                  <a:txBody>
                    <a:bodyPr/>
                    <a:p>
                      <a:pPr algn="ctr">
                        <a:spcAft>
                          <a:spcPts val="0"/>
                        </a:spcAft>
                      </a:pPr>
                      <a:r>
                        <a:rPr lang="zh-CN" sz="1600" b="0" kern="100" dirty="0" smtClean="0">
                          <a:latin typeface="Times New Roman" panose="02020603050405020304"/>
                          <a:ea typeface="宋体" panose="02010600030101010101" pitchFamily="2" charset="-122"/>
                          <a:cs typeface="Times New Roman" panose="02020603050405020304"/>
                        </a:rPr>
                        <a:t>国家</a:t>
                      </a:r>
                      <a:endParaRPr lang="en-US" altLang="zh-CN" sz="1600" b="0" kern="100" dirty="0" smtClean="0">
                        <a:latin typeface="Times New Roman" panose="02020603050405020304"/>
                        <a:ea typeface="宋体" panose="02010600030101010101" pitchFamily="2" charset="-122"/>
                        <a:cs typeface="Times New Roman" panose="02020603050405020304"/>
                      </a:endParaRPr>
                    </a:p>
                    <a:p>
                      <a:pPr algn="ctr">
                        <a:spcAft>
                          <a:spcPts val="0"/>
                        </a:spcAft>
                      </a:pPr>
                      <a:r>
                        <a:rPr lang="zh-CN" sz="1600" b="0" kern="100" dirty="0" smtClean="0">
                          <a:latin typeface="Times New Roman" panose="02020603050405020304"/>
                          <a:ea typeface="宋体" panose="02010600030101010101" pitchFamily="2" charset="-122"/>
                          <a:cs typeface="Times New Roman" panose="02020603050405020304"/>
                        </a:rPr>
                        <a:t>标准</a:t>
                      </a:r>
                      <a:endParaRPr lang="zh-CN" sz="1600" b="0" kern="100" dirty="0" smtClean="0">
                        <a:latin typeface="Times New Roman" panose="02020603050405020304"/>
                        <a:ea typeface="宋体" panose="02010600030101010101" pitchFamily="2" charset="-122"/>
                        <a:cs typeface="Times New Roman" panose="02020603050405020304"/>
                      </a:endParaRPr>
                    </a:p>
                  </a:txBody>
                  <a:tcPr marL="47528" marR="4752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p>
                      <a:pPr algn="l">
                        <a:spcAft>
                          <a:spcPts val="0"/>
                        </a:spcAft>
                      </a:pPr>
                      <a:r>
                        <a:rPr lang="zh-CN" sz="1600" b="1" kern="100" dirty="0">
                          <a:solidFill>
                            <a:srgbClr val="FF0000"/>
                          </a:solidFill>
                          <a:latin typeface="Times New Roman" panose="02020603050405020304"/>
                          <a:ea typeface="宋体" panose="02010600030101010101" pitchFamily="2" charset="-122"/>
                          <a:cs typeface="Times New Roman" panose="02020603050405020304"/>
                        </a:rPr>
                        <a:t>给水排水工程构筑物结构设计规范</a:t>
                      </a:r>
                      <a:endParaRPr lang="zh-CN" sz="1600" b="1" kern="100" dirty="0">
                        <a:solidFill>
                          <a:srgbClr val="FF0000"/>
                        </a:solidFill>
                        <a:latin typeface="Times New Roman" panose="02020603050405020304"/>
                        <a:ea typeface="宋体" panose="02010600030101010101" pitchFamily="2" charset="-122"/>
                        <a:cs typeface="Times New Roman" panose="02020603050405020304"/>
                      </a:endParaRPr>
                    </a:p>
                  </a:txBody>
                  <a:tcPr marL="47528" marR="4752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p>
                      <a:pPr algn="ctr">
                        <a:spcAft>
                          <a:spcPts val="0"/>
                        </a:spcAft>
                      </a:pPr>
                      <a:r>
                        <a:rPr lang="en-US" sz="1600" b="1" kern="100" dirty="0">
                          <a:solidFill>
                            <a:srgbClr val="FF0000"/>
                          </a:solidFill>
                          <a:latin typeface="宋体" panose="02010600030101010101" pitchFamily="2" charset="-122"/>
                          <a:ea typeface="宋体" panose="02010600030101010101" pitchFamily="2" charset="-122"/>
                          <a:cs typeface="Times New Roman" panose="02020603050405020304"/>
                        </a:rPr>
                        <a:t>GB 50069-2002</a:t>
                      </a:r>
                      <a:endParaRPr lang="en-US" sz="1600" b="1" kern="100" dirty="0">
                        <a:solidFill>
                          <a:srgbClr val="FF0000"/>
                        </a:solidFill>
                        <a:latin typeface="宋体" panose="02010600030101010101" pitchFamily="2" charset="-122"/>
                        <a:ea typeface="宋体" panose="02010600030101010101" pitchFamily="2" charset="-122"/>
                        <a:cs typeface="Times New Roman" panose="02020603050405020304"/>
                      </a:endParaRPr>
                    </a:p>
                  </a:txBody>
                  <a:tcPr marL="47528" marR="4752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53720">
                <a:tc vMerge="1">
                  <a:tcPr marL="47528" marR="4752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p>
                      <a:pPr marL="0" marR="0" indent="0" algn="l" defTabSz="914400" rtl="0" eaLnBrk="1" fontAlgn="auto" latinLnBrk="0" hangingPunct="1">
                        <a:lnSpc>
                          <a:spcPct val="100000"/>
                        </a:lnSpc>
                        <a:spcBef>
                          <a:spcPts val="0"/>
                        </a:spcBef>
                        <a:spcAft>
                          <a:spcPts val="0"/>
                        </a:spcAft>
                        <a:buClrTx/>
                        <a:buSzTx/>
                        <a:buFontTx/>
                        <a:buNone/>
                        <a:defRPr/>
                      </a:pPr>
                      <a:r>
                        <a:rPr lang="zh-CN" altLang="en-US" sz="1600" b="1" kern="100" dirty="0" smtClean="0">
                          <a:solidFill>
                            <a:srgbClr val="FF0000"/>
                          </a:solidFill>
                          <a:latin typeface="宋体" panose="02010600030101010101" pitchFamily="2" charset="-122"/>
                          <a:ea typeface="+mn-ea"/>
                          <a:cs typeface="Times New Roman" panose="02020603050405020304"/>
                        </a:rPr>
                        <a:t>构筑物抗震设计规范</a:t>
                      </a:r>
                      <a:endParaRPr lang="zh-CN" altLang="en-US" sz="1600" b="1" kern="100" dirty="0" smtClean="0">
                        <a:solidFill>
                          <a:srgbClr val="FF0000"/>
                        </a:solidFill>
                        <a:latin typeface="宋体" panose="02010600030101010101" pitchFamily="2" charset="-122"/>
                        <a:ea typeface="+mn-ea"/>
                        <a:cs typeface="Times New Roman" panose="02020603050405020304"/>
                      </a:endParaRPr>
                    </a:p>
                  </a:txBody>
                  <a:tcPr marL="47528" marR="4752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p>
                      <a:pPr marL="0" marR="0" indent="0" algn="ctr" defTabSz="914400" rtl="0" eaLnBrk="1" fontAlgn="auto" latinLnBrk="0" hangingPunct="1">
                        <a:lnSpc>
                          <a:spcPct val="100000"/>
                        </a:lnSpc>
                        <a:spcBef>
                          <a:spcPts val="0"/>
                        </a:spcBef>
                        <a:spcAft>
                          <a:spcPts val="0"/>
                        </a:spcAft>
                        <a:buClrTx/>
                        <a:buSzTx/>
                        <a:buFontTx/>
                        <a:buNone/>
                        <a:defRPr/>
                      </a:pPr>
                      <a:r>
                        <a:rPr lang="en-US" altLang="zh-CN" sz="1600" b="1" kern="100" dirty="0" smtClean="0">
                          <a:solidFill>
                            <a:srgbClr val="FF0000"/>
                          </a:solidFill>
                          <a:latin typeface="宋体" panose="02010600030101010101" pitchFamily="2" charset="-122"/>
                          <a:ea typeface="+mn-ea"/>
                          <a:cs typeface="Times New Roman" panose="02020603050405020304"/>
                        </a:rPr>
                        <a:t>GB 50191-2012</a:t>
                      </a:r>
                      <a:endParaRPr lang="en-US" altLang="zh-CN" sz="1600" b="1" kern="100" dirty="0" smtClean="0">
                        <a:solidFill>
                          <a:srgbClr val="FF0000"/>
                        </a:solidFill>
                        <a:latin typeface="宋体" panose="02010600030101010101" pitchFamily="2" charset="-122"/>
                        <a:ea typeface="+mn-ea"/>
                        <a:cs typeface="Times New Roman" panose="02020603050405020304"/>
                      </a:endParaRPr>
                    </a:p>
                  </a:txBody>
                  <a:tcPr marL="47528" marR="4752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53720">
                <a:tc rowSpan="3">
                  <a:txBody>
                    <a:bodyPr/>
                    <a:p>
                      <a:pPr algn="ctr">
                        <a:spcAft>
                          <a:spcPts val="0"/>
                        </a:spcAft>
                      </a:pPr>
                      <a:r>
                        <a:rPr lang="zh-CN" sz="1600" kern="100" dirty="0" smtClean="0">
                          <a:latin typeface="Times New Roman" panose="02020603050405020304"/>
                          <a:ea typeface="宋体" panose="02010600030101010101" pitchFamily="2" charset="-122"/>
                          <a:cs typeface="Times New Roman" panose="02020603050405020304"/>
                        </a:rPr>
                        <a:t>协会</a:t>
                      </a:r>
                      <a:endParaRPr lang="en-US" altLang="zh-CN" sz="1600" kern="100" dirty="0" smtClean="0">
                        <a:latin typeface="Times New Roman" panose="02020603050405020304"/>
                        <a:ea typeface="宋体" panose="02010600030101010101" pitchFamily="2" charset="-122"/>
                        <a:cs typeface="Times New Roman" panose="02020603050405020304"/>
                      </a:endParaRPr>
                    </a:p>
                    <a:p>
                      <a:pPr algn="ctr">
                        <a:spcAft>
                          <a:spcPts val="0"/>
                        </a:spcAft>
                      </a:pPr>
                      <a:r>
                        <a:rPr lang="zh-CN" sz="1600" kern="100" dirty="0" smtClean="0">
                          <a:latin typeface="Times New Roman" panose="02020603050405020304"/>
                          <a:ea typeface="宋体" panose="02010600030101010101" pitchFamily="2" charset="-122"/>
                          <a:cs typeface="Times New Roman" panose="02020603050405020304"/>
                        </a:rPr>
                        <a:t>标准</a:t>
                      </a:r>
                      <a:endParaRPr lang="zh-CN" sz="1600" kern="100" dirty="0" smtClean="0">
                        <a:latin typeface="Times New Roman" panose="02020603050405020304"/>
                        <a:ea typeface="宋体" panose="02010600030101010101" pitchFamily="2" charset="-122"/>
                        <a:cs typeface="Times New Roman" panose="02020603050405020304"/>
                      </a:endParaRPr>
                    </a:p>
                  </a:txBody>
                  <a:tcPr marL="47528" marR="4752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p>
                      <a:pPr algn="l">
                        <a:spcAft>
                          <a:spcPts val="0"/>
                        </a:spcAft>
                      </a:pPr>
                      <a:r>
                        <a:rPr lang="zh-CN" sz="1600" b="1" kern="100" dirty="0">
                          <a:solidFill>
                            <a:srgbClr val="FF0000"/>
                          </a:solidFill>
                          <a:latin typeface="Times New Roman" panose="02020603050405020304"/>
                          <a:ea typeface="宋体" panose="02010600030101010101" pitchFamily="2" charset="-122"/>
                          <a:cs typeface="Times New Roman" panose="02020603050405020304"/>
                        </a:rPr>
                        <a:t>给水排水工程钢筋混凝土水池结构设计规程</a:t>
                      </a:r>
                      <a:r>
                        <a:rPr lang="zh-CN" sz="1600" kern="100" dirty="0">
                          <a:solidFill>
                            <a:srgbClr val="FF0000"/>
                          </a:solidFill>
                          <a:latin typeface="宋体" panose="02010600030101010101" pitchFamily="2" charset="-122"/>
                          <a:ea typeface="宋体" panose="02010600030101010101" pitchFamily="2" charset="-122"/>
                          <a:cs typeface="Times New Roman" panose="02020603050405020304"/>
                        </a:rPr>
                        <a:t> </a:t>
                      </a:r>
                      <a:endParaRPr lang="zh-CN" sz="1600" kern="100" dirty="0">
                        <a:solidFill>
                          <a:srgbClr val="FF0000"/>
                        </a:solidFill>
                        <a:latin typeface="宋体" panose="02010600030101010101" pitchFamily="2" charset="-122"/>
                        <a:ea typeface="宋体" panose="02010600030101010101" pitchFamily="2" charset="-122"/>
                        <a:cs typeface="Times New Roman" panose="02020603050405020304"/>
                      </a:endParaRPr>
                    </a:p>
                  </a:txBody>
                  <a:tcPr marL="47528" marR="4752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p>
                      <a:pPr algn="ctr">
                        <a:spcAft>
                          <a:spcPts val="0"/>
                        </a:spcAft>
                      </a:pPr>
                      <a:r>
                        <a:rPr lang="en-US" sz="1600" b="1" kern="100" dirty="0">
                          <a:solidFill>
                            <a:srgbClr val="FF0000"/>
                          </a:solidFill>
                          <a:latin typeface="宋体" panose="02010600030101010101" pitchFamily="2" charset="-122"/>
                          <a:ea typeface="宋体" panose="02010600030101010101" pitchFamily="2" charset="-122"/>
                          <a:cs typeface="Times New Roman" panose="02020603050405020304"/>
                        </a:rPr>
                        <a:t>CECS 138</a:t>
                      </a:r>
                      <a:r>
                        <a:rPr lang="zh-CN" sz="1600" b="1" kern="100" dirty="0">
                          <a:solidFill>
                            <a:srgbClr val="FF0000"/>
                          </a:solidFill>
                          <a:latin typeface="Times New Roman" panose="02020603050405020304"/>
                          <a:ea typeface="宋体" panose="02010600030101010101" pitchFamily="2" charset="-122"/>
                          <a:cs typeface="Times New Roman" panose="02020603050405020304"/>
                        </a:rPr>
                        <a:t>：</a:t>
                      </a:r>
                      <a:r>
                        <a:rPr lang="en-US" sz="1600" b="1" kern="100" dirty="0">
                          <a:solidFill>
                            <a:srgbClr val="FF0000"/>
                          </a:solidFill>
                          <a:latin typeface="宋体" panose="02010600030101010101" pitchFamily="2" charset="-122"/>
                          <a:ea typeface="宋体" panose="02010600030101010101" pitchFamily="2" charset="-122"/>
                          <a:cs typeface="Times New Roman" panose="02020603050405020304"/>
                        </a:rPr>
                        <a:t>2002</a:t>
                      </a:r>
                      <a:endParaRPr lang="en-US" sz="1600" b="1" kern="100" dirty="0">
                        <a:solidFill>
                          <a:srgbClr val="FF0000"/>
                        </a:solidFill>
                        <a:latin typeface="宋体" panose="02010600030101010101" pitchFamily="2" charset="-122"/>
                        <a:ea typeface="宋体" panose="02010600030101010101" pitchFamily="2" charset="-122"/>
                        <a:cs typeface="Times New Roman" panose="02020603050405020304"/>
                      </a:endParaRPr>
                    </a:p>
                  </a:txBody>
                  <a:tcPr marL="47528" marR="4752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53720">
                <a:tc vMerge="1">
                  <a:tcPr/>
                </a:tc>
                <a:tc>
                  <a:txBody>
                    <a:bodyPr/>
                    <a:p>
                      <a:pPr algn="l">
                        <a:spcAft>
                          <a:spcPts val="0"/>
                        </a:spcAft>
                      </a:pPr>
                      <a:r>
                        <a:rPr lang="zh-CN" sz="1600" kern="100" dirty="0">
                          <a:latin typeface="Times New Roman" panose="02020603050405020304"/>
                          <a:ea typeface="宋体" panose="02010600030101010101" pitchFamily="2" charset="-122"/>
                          <a:cs typeface="Times New Roman" panose="02020603050405020304"/>
                        </a:rPr>
                        <a:t>给水排水工程预应力混凝土圆形水池结构技术规程</a:t>
                      </a:r>
                      <a:r>
                        <a:rPr lang="zh-CN" sz="1600" kern="100" dirty="0">
                          <a:latin typeface="宋体" panose="02010600030101010101" pitchFamily="2" charset="-122"/>
                          <a:ea typeface="宋体" panose="02010600030101010101" pitchFamily="2" charset="-122"/>
                          <a:cs typeface="Times New Roman" panose="02020603050405020304"/>
                        </a:rPr>
                        <a:t> </a:t>
                      </a:r>
                      <a:endParaRPr lang="zh-CN" sz="1600" kern="100" dirty="0">
                        <a:latin typeface="宋体" panose="02010600030101010101" pitchFamily="2" charset="-122"/>
                        <a:ea typeface="宋体" panose="02010600030101010101" pitchFamily="2" charset="-122"/>
                        <a:cs typeface="Times New Roman" panose="02020603050405020304"/>
                      </a:endParaRPr>
                    </a:p>
                  </a:txBody>
                  <a:tcPr marL="47528" marR="4752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p>
                      <a:pPr algn="ctr">
                        <a:spcAft>
                          <a:spcPts val="0"/>
                        </a:spcAft>
                      </a:pPr>
                      <a:r>
                        <a:rPr lang="en-US" sz="1600" kern="100" dirty="0">
                          <a:latin typeface="宋体" panose="02010600030101010101" pitchFamily="2" charset="-122"/>
                          <a:ea typeface="宋体" panose="02010600030101010101" pitchFamily="2" charset="-122"/>
                          <a:cs typeface="Times New Roman" panose="02020603050405020304"/>
                        </a:rPr>
                        <a:t>CECS 216</a:t>
                      </a:r>
                      <a:r>
                        <a:rPr lang="zh-CN" sz="1600" kern="100" dirty="0">
                          <a:latin typeface="Times New Roman" panose="02020603050405020304"/>
                          <a:ea typeface="宋体" panose="02010600030101010101" pitchFamily="2" charset="-122"/>
                          <a:cs typeface="Times New Roman" panose="02020603050405020304"/>
                        </a:rPr>
                        <a:t>：</a:t>
                      </a:r>
                      <a:r>
                        <a:rPr lang="en-US" sz="1600" kern="100" dirty="0">
                          <a:latin typeface="宋体" panose="02010600030101010101" pitchFamily="2" charset="-122"/>
                          <a:ea typeface="宋体" panose="02010600030101010101" pitchFamily="2" charset="-122"/>
                          <a:cs typeface="Times New Roman" panose="02020603050405020304"/>
                        </a:rPr>
                        <a:t>2006</a:t>
                      </a:r>
                      <a:endParaRPr lang="en-US" sz="1600" kern="100" dirty="0">
                        <a:latin typeface="宋体" panose="02010600030101010101" pitchFamily="2" charset="-122"/>
                        <a:ea typeface="宋体" panose="02010600030101010101" pitchFamily="2" charset="-122"/>
                        <a:cs typeface="Times New Roman" panose="02020603050405020304"/>
                      </a:endParaRPr>
                    </a:p>
                  </a:txBody>
                  <a:tcPr marL="47528" marR="4752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53720">
                <a:tc vMerge="1">
                  <a:tcPr/>
                </a:tc>
                <a:tc>
                  <a:txBody>
                    <a:bodyPr/>
                    <a:p>
                      <a:pPr algn="l">
                        <a:spcAft>
                          <a:spcPts val="0"/>
                        </a:spcAft>
                      </a:pPr>
                      <a:r>
                        <a:rPr lang="zh-CN" sz="1600" kern="100" dirty="0">
                          <a:latin typeface="Times New Roman" panose="02020603050405020304"/>
                          <a:ea typeface="宋体" panose="02010600030101010101" pitchFamily="2" charset="-122"/>
                          <a:cs typeface="Times New Roman" panose="02020603050405020304"/>
                        </a:rPr>
                        <a:t>混凝土水池软弱地基处理设计规范</a:t>
                      </a:r>
                      <a:endParaRPr lang="zh-CN" sz="1600" kern="100" dirty="0">
                        <a:latin typeface="Times New Roman" panose="02020603050405020304"/>
                        <a:ea typeface="宋体" panose="02010600030101010101" pitchFamily="2" charset="-122"/>
                        <a:cs typeface="Times New Roman" panose="02020603050405020304"/>
                      </a:endParaRPr>
                    </a:p>
                  </a:txBody>
                  <a:tcPr marL="47528" marR="4752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p>
                      <a:pPr algn="ctr">
                        <a:spcAft>
                          <a:spcPts val="0"/>
                        </a:spcAft>
                      </a:pPr>
                      <a:r>
                        <a:rPr lang="en-US" sz="1600" kern="100" dirty="0">
                          <a:latin typeface="宋体" panose="02010600030101010101" pitchFamily="2" charset="-122"/>
                          <a:ea typeface="宋体" panose="02010600030101010101" pitchFamily="2" charset="-122"/>
                          <a:cs typeface="Times New Roman" panose="02020603050405020304"/>
                        </a:rPr>
                        <a:t>CECS 86</a:t>
                      </a:r>
                      <a:r>
                        <a:rPr lang="zh-CN" sz="1600" kern="100" dirty="0">
                          <a:latin typeface="Times New Roman" panose="02020603050405020304"/>
                          <a:ea typeface="宋体" panose="02010600030101010101" pitchFamily="2" charset="-122"/>
                          <a:cs typeface="Times New Roman" panose="02020603050405020304"/>
                        </a:rPr>
                        <a:t>：</a:t>
                      </a:r>
                      <a:r>
                        <a:rPr lang="en-US" sz="1600" kern="100" dirty="0">
                          <a:latin typeface="宋体" panose="02010600030101010101" pitchFamily="2" charset="-122"/>
                          <a:ea typeface="宋体" panose="02010600030101010101" pitchFamily="2" charset="-122"/>
                          <a:cs typeface="Times New Roman" panose="02020603050405020304"/>
                        </a:rPr>
                        <a:t>2015</a:t>
                      </a:r>
                      <a:endParaRPr lang="en-US" sz="1600" kern="100" dirty="0">
                        <a:latin typeface="宋体" panose="02010600030101010101" pitchFamily="2" charset="-122"/>
                        <a:ea typeface="宋体" panose="02010600030101010101" pitchFamily="2" charset="-122"/>
                        <a:cs typeface="Times New Roman" panose="02020603050405020304"/>
                      </a:endParaRPr>
                    </a:p>
                  </a:txBody>
                  <a:tcPr marL="47528" marR="4752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53720">
                <a:tc>
                  <a:txBody>
                    <a:bodyPr/>
                    <a:p>
                      <a:pPr algn="ctr">
                        <a:spcAft>
                          <a:spcPts val="0"/>
                        </a:spcAft>
                      </a:pPr>
                      <a:r>
                        <a:rPr lang="zh-CN" sz="1600" kern="100" dirty="0">
                          <a:latin typeface="Times New Roman" panose="02020603050405020304"/>
                          <a:ea typeface="宋体" panose="02010600030101010101" pitchFamily="2" charset="-122"/>
                          <a:cs typeface="Times New Roman" panose="02020603050405020304"/>
                        </a:rPr>
                        <a:t>行业标准</a:t>
                      </a:r>
                      <a:endParaRPr lang="zh-CN" sz="1600" kern="100" dirty="0">
                        <a:latin typeface="Times New Roman" panose="02020603050405020304"/>
                        <a:ea typeface="宋体" panose="02010600030101010101" pitchFamily="2" charset="-122"/>
                        <a:cs typeface="Times New Roman" panose="02020603050405020304"/>
                      </a:endParaRPr>
                    </a:p>
                  </a:txBody>
                  <a:tcPr marL="47528" marR="4752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p>
                      <a:pPr algn="l">
                        <a:spcAft>
                          <a:spcPts val="0"/>
                        </a:spcAft>
                      </a:pPr>
                      <a:r>
                        <a:rPr lang="zh-CN" sz="1600" kern="100" dirty="0">
                          <a:latin typeface="Times New Roman" panose="02020603050405020304"/>
                          <a:ea typeface="宋体" panose="02010600030101010101" pitchFamily="2" charset="-122"/>
                          <a:cs typeface="Times New Roman" panose="02020603050405020304"/>
                        </a:rPr>
                        <a:t>石油化工钢筋混凝土水池结构设计规范</a:t>
                      </a:r>
                      <a:endParaRPr lang="zh-CN" sz="1600" kern="100" dirty="0">
                        <a:latin typeface="Times New Roman" panose="02020603050405020304"/>
                        <a:ea typeface="宋体" panose="02010600030101010101" pitchFamily="2" charset="-122"/>
                        <a:cs typeface="Times New Roman" panose="02020603050405020304"/>
                      </a:endParaRPr>
                    </a:p>
                  </a:txBody>
                  <a:tcPr marL="47528" marR="4752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p>
                      <a:pPr algn="ctr">
                        <a:spcAft>
                          <a:spcPts val="0"/>
                        </a:spcAft>
                      </a:pPr>
                      <a:r>
                        <a:rPr lang="en-US" sz="1600" kern="100" dirty="0" err="1">
                          <a:latin typeface="宋体" panose="02010600030101010101" pitchFamily="2" charset="-122"/>
                          <a:ea typeface="宋体" panose="02010600030101010101" pitchFamily="2" charset="-122"/>
                          <a:cs typeface="Times New Roman" panose="02020603050405020304"/>
                        </a:rPr>
                        <a:t>SH</a:t>
                      </a:r>
                      <a:r>
                        <a:rPr lang="en-US" sz="1600" kern="100" dirty="0">
                          <a:latin typeface="宋体" panose="02010600030101010101" pitchFamily="2" charset="-122"/>
                          <a:ea typeface="宋体" panose="02010600030101010101" pitchFamily="2" charset="-122"/>
                          <a:cs typeface="Times New Roman" panose="02020603050405020304"/>
                        </a:rPr>
                        <a:t>/T 3132/2013</a:t>
                      </a:r>
                      <a:endParaRPr lang="en-US" sz="1600" kern="100" dirty="0">
                        <a:latin typeface="宋体" panose="02010600030101010101" pitchFamily="2" charset="-122"/>
                        <a:ea typeface="宋体" panose="02010600030101010101" pitchFamily="2" charset="-122"/>
                        <a:cs typeface="Times New Roman" panose="02020603050405020304"/>
                      </a:endParaRPr>
                    </a:p>
                  </a:txBody>
                  <a:tcPr marL="47528" marR="4752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53720">
                <a:tc>
                  <a:txBody>
                    <a:bodyPr/>
                    <a:p>
                      <a:pPr algn="ctr">
                        <a:spcAft>
                          <a:spcPts val="0"/>
                        </a:spcAft>
                      </a:pPr>
                      <a:r>
                        <a:rPr lang="zh-CN" sz="1600" kern="100" dirty="0">
                          <a:latin typeface="Times New Roman" panose="02020603050405020304"/>
                          <a:ea typeface="宋体" panose="02010600030101010101" pitchFamily="2" charset="-122"/>
                          <a:cs typeface="Times New Roman" panose="02020603050405020304"/>
                        </a:rPr>
                        <a:t>图集</a:t>
                      </a:r>
                      <a:endParaRPr lang="zh-CN" sz="1600" kern="100" dirty="0">
                        <a:latin typeface="Times New Roman" panose="02020603050405020304"/>
                        <a:ea typeface="宋体" panose="02010600030101010101" pitchFamily="2" charset="-122"/>
                        <a:cs typeface="Times New Roman" panose="02020603050405020304"/>
                      </a:endParaRPr>
                    </a:p>
                  </a:txBody>
                  <a:tcPr marL="47528" marR="4752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p>
                      <a:pPr algn="l">
                        <a:spcAft>
                          <a:spcPts val="0"/>
                        </a:spcAft>
                      </a:pPr>
                      <a:r>
                        <a:rPr lang="zh-CN" sz="1600" b="1" kern="100" dirty="0">
                          <a:solidFill>
                            <a:srgbClr val="FF0000"/>
                          </a:solidFill>
                          <a:latin typeface="Times New Roman" panose="02020603050405020304"/>
                          <a:ea typeface="宋体" panose="02010600030101010101" pitchFamily="2" charset="-122"/>
                          <a:cs typeface="Times New Roman" panose="02020603050405020304"/>
                        </a:rPr>
                        <a:t>矩形钢筋混凝土蓄水池</a:t>
                      </a:r>
                      <a:endParaRPr lang="zh-CN" sz="1600" b="1" kern="100" dirty="0">
                        <a:solidFill>
                          <a:srgbClr val="FF0000"/>
                        </a:solidFill>
                        <a:latin typeface="Times New Roman" panose="02020603050405020304"/>
                        <a:ea typeface="宋体" panose="02010600030101010101" pitchFamily="2" charset="-122"/>
                        <a:cs typeface="Times New Roman" panose="02020603050405020304"/>
                      </a:endParaRPr>
                    </a:p>
                  </a:txBody>
                  <a:tcPr marL="47528" marR="4752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p>
                      <a:pPr algn="ctr">
                        <a:spcAft>
                          <a:spcPts val="0"/>
                        </a:spcAft>
                      </a:pPr>
                      <a:r>
                        <a:rPr lang="en-US" sz="1600" b="1" kern="100" dirty="0" err="1">
                          <a:solidFill>
                            <a:srgbClr val="FF0000"/>
                          </a:solidFill>
                          <a:latin typeface="宋体" panose="02010600030101010101" pitchFamily="2" charset="-122"/>
                          <a:ea typeface="宋体" panose="02010600030101010101" pitchFamily="2" charset="-122"/>
                          <a:cs typeface="Times New Roman" panose="02020603050405020304"/>
                        </a:rPr>
                        <a:t>05S804</a:t>
                      </a:r>
                      <a:endParaRPr lang="en-US" sz="1600" b="1" kern="100" dirty="0" err="1">
                        <a:solidFill>
                          <a:srgbClr val="FF0000"/>
                        </a:solidFill>
                        <a:latin typeface="宋体" panose="02010600030101010101" pitchFamily="2" charset="-122"/>
                        <a:ea typeface="宋体" panose="02010600030101010101" pitchFamily="2" charset="-122"/>
                        <a:cs typeface="Times New Roman" panose="02020603050405020304"/>
                      </a:endParaRPr>
                    </a:p>
                  </a:txBody>
                  <a:tcPr marL="47528" marR="4752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53720">
                <a:tc>
                  <a:txBody>
                    <a:bodyPr/>
                    <a:p>
                      <a:pPr algn="ctr">
                        <a:spcAft>
                          <a:spcPts val="0"/>
                        </a:spcAft>
                      </a:pPr>
                      <a:r>
                        <a:rPr lang="zh-CN" sz="1600" kern="100" dirty="0">
                          <a:latin typeface="Times New Roman" panose="02020603050405020304"/>
                          <a:ea typeface="宋体" panose="02010600030101010101" pitchFamily="2" charset="-122"/>
                          <a:cs typeface="Times New Roman" panose="02020603050405020304"/>
                        </a:rPr>
                        <a:t>其他</a:t>
                      </a:r>
                      <a:endParaRPr lang="zh-CN" sz="1600" kern="100" dirty="0">
                        <a:latin typeface="Times New Roman" panose="02020603050405020304"/>
                        <a:ea typeface="宋体" panose="02010600030101010101" pitchFamily="2" charset="-122"/>
                        <a:cs typeface="Times New Roman" panose="02020603050405020304"/>
                      </a:endParaRPr>
                    </a:p>
                  </a:txBody>
                  <a:tcPr marL="47528" marR="4752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p>
                      <a:pPr algn="l">
                        <a:spcAft>
                          <a:spcPts val="0"/>
                        </a:spcAft>
                      </a:pPr>
                      <a:r>
                        <a:rPr lang="zh-CN" sz="1600" b="1" kern="100" dirty="0">
                          <a:solidFill>
                            <a:srgbClr val="FF0000"/>
                          </a:solidFill>
                          <a:latin typeface="Times New Roman" panose="02020603050405020304"/>
                          <a:ea typeface="宋体" panose="02010600030101010101" pitchFamily="2" charset="-122"/>
                          <a:cs typeface="Times New Roman" panose="02020603050405020304"/>
                        </a:rPr>
                        <a:t>给水排水工程结构设计手册（第二版</a:t>
                      </a:r>
                      <a:r>
                        <a:rPr lang="zh-CN" sz="1600" b="1" kern="100" dirty="0" smtClean="0">
                          <a:solidFill>
                            <a:srgbClr val="FF0000"/>
                          </a:solidFill>
                          <a:latin typeface="Times New Roman" panose="02020603050405020304"/>
                          <a:ea typeface="宋体" panose="02010600030101010101" pitchFamily="2" charset="-122"/>
                          <a:cs typeface="Times New Roman" panose="02020603050405020304"/>
                        </a:rPr>
                        <a:t>）</a:t>
                      </a:r>
                      <a:r>
                        <a:rPr lang="zh-CN" altLang="en-US" sz="1600" b="1" kern="100" dirty="0" smtClean="0">
                          <a:solidFill>
                            <a:srgbClr val="FF0000"/>
                          </a:solidFill>
                          <a:latin typeface="Times New Roman" panose="02020603050405020304"/>
                          <a:ea typeface="宋体" panose="02010600030101010101" pitchFamily="2" charset="-122"/>
                          <a:cs typeface="Times New Roman" panose="02020603050405020304"/>
                        </a:rPr>
                        <a:t>，中国建筑工业出版社</a:t>
                      </a:r>
                      <a:endParaRPr lang="zh-CN" altLang="en-US" sz="1600" b="1" kern="100" dirty="0" smtClean="0">
                        <a:solidFill>
                          <a:srgbClr val="FF0000"/>
                        </a:solidFill>
                        <a:latin typeface="Times New Roman" panose="02020603050405020304"/>
                        <a:ea typeface="宋体" panose="02010600030101010101" pitchFamily="2" charset="-122"/>
                        <a:cs typeface="Times New Roman" panose="02020603050405020304"/>
                      </a:endParaRPr>
                    </a:p>
                  </a:txBody>
                  <a:tcPr marL="47528" marR="4752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cPr marL="47528" marR="4752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组合 11"/>
          <p:cNvGrpSpPr/>
          <p:nvPr/>
        </p:nvGrpSpPr>
        <p:grpSpPr>
          <a:xfrm>
            <a:off x="1017517" y="1034226"/>
            <a:ext cx="450597" cy="194408"/>
            <a:chOff x="2119044" y="1353463"/>
            <a:chExt cx="450597" cy="194408"/>
          </a:xfrm>
          <a:gradFill flip="none" rotWithShape="1">
            <a:gsLst>
              <a:gs pos="0">
                <a:srgbClr val="008DD7"/>
              </a:gs>
              <a:gs pos="100000">
                <a:srgbClr val="002060"/>
              </a:gs>
            </a:gsLst>
            <a:lin ang="10800000" scaled="1"/>
            <a:tileRect/>
          </a:gradFill>
        </p:grpSpPr>
        <p:sp>
          <p:nvSpPr>
            <p:cNvPr id="2" name="等腰三角形 1"/>
            <p:cNvSpPr/>
            <p:nvPr/>
          </p:nvSpPr>
          <p:spPr>
            <a:xfrm rot="19800000">
              <a:off x="2119044" y="1353463"/>
              <a:ext cx="225513" cy="194408"/>
            </a:xfrm>
            <a:prstGeom prst="triangle">
              <a:avLst/>
            </a:prstGeom>
            <a:gradFill>
              <a:gsLst>
                <a:gs pos="0">
                  <a:srgbClr val="008DD7"/>
                </a:gs>
                <a:gs pos="100000">
                  <a:srgbClr val="00206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bg1"/>
                </a:solidFill>
              </a:endParaRPr>
            </a:p>
          </p:txBody>
        </p:sp>
        <p:sp>
          <p:nvSpPr>
            <p:cNvPr id="20" name="等腰三角形 19"/>
            <p:cNvSpPr/>
            <p:nvPr/>
          </p:nvSpPr>
          <p:spPr>
            <a:xfrm rot="19800000">
              <a:off x="2344128" y="1353463"/>
              <a:ext cx="225513" cy="19440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bg1"/>
                </a:solidFill>
              </a:endParaRPr>
            </a:p>
          </p:txBody>
        </p:sp>
      </p:grpSp>
      <p:sp>
        <p:nvSpPr>
          <p:cNvPr id="6" name="矩形 5"/>
          <p:cNvSpPr/>
          <p:nvPr/>
        </p:nvSpPr>
        <p:spPr>
          <a:xfrm>
            <a:off x="2230120" y="3219450"/>
            <a:ext cx="4152900" cy="647065"/>
          </a:xfrm>
          <a:prstGeom prst="rect">
            <a:avLst/>
          </a:prstGeom>
          <a:noFill/>
          <a:ln w="60325" cmpd="sng">
            <a:solidFill>
              <a:srgbClr val="FF0000"/>
            </a:solidFill>
            <a:prstDash val="solid"/>
          </a:ln>
          <a:extLst>
            <a:ext uri="{909E8E84-426E-40DD-AFC4-6F175D3DCCD1}">
              <a14:hiddenFill xmlns:a14="http://schemas.microsoft.com/office/drawing/2010/main">
                <a:solidFill>
                  <a:schemeClr val="accent2"/>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7" name="矩形 6"/>
          <p:cNvSpPr/>
          <p:nvPr/>
        </p:nvSpPr>
        <p:spPr>
          <a:xfrm>
            <a:off x="2230120" y="5467350"/>
            <a:ext cx="2382520" cy="628015"/>
          </a:xfrm>
          <a:prstGeom prst="rect">
            <a:avLst/>
          </a:prstGeom>
          <a:noFill/>
          <a:ln w="60325" cmpd="sng">
            <a:solidFill>
              <a:srgbClr val="FF0000"/>
            </a:solidFill>
            <a:prstDash val="solid"/>
          </a:ln>
          <a:extLst>
            <a:ext uri="{909E8E84-426E-40DD-AFC4-6F175D3DCCD1}">
              <a14:hiddenFill xmlns:a14="http://schemas.microsoft.com/office/drawing/2010/main">
                <a:solidFill>
                  <a:schemeClr val="accent2"/>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0655" y="220980"/>
            <a:ext cx="11541760" cy="521970"/>
          </a:xfrm>
          <a:prstGeom prst="rect">
            <a:avLst/>
          </a:prstGeom>
        </p:spPr>
        <p:txBody>
          <a:bodyPr wrap="square">
            <a:spAutoFit/>
          </a:bodyPr>
          <a:lstStyle/>
          <a:p>
            <a:pPr marL="457200" lvl="0" indent="-457200">
              <a:buFont typeface="Wingdings" panose="05000000000000000000" charset="0"/>
              <a:buChar char="u"/>
              <a:defRPr/>
            </a:pPr>
            <a:r>
              <a:rPr lang="zh-CN" altLang="en-US" sz="2800" b="1" kern="0" dirty="0">
                <a:solidFill>
                  <a:schemeClr val="tx1"/>
                </a:solidFill>
                <a:latin typeface="微软雅黑" panose="020B0503020204020204" pitchFamily="34" charset="-122"/>
                <a:ea typeface="微软雅黑" panose="020B0503020204020204" pitchFamily="34" charset="-122"/>
              </a:rPr>
              <a:t>支持矩形、圆形、单格、多格等多种常见水池类型</a:t>
            </a:r>
            <a:endParaRPr lang="zh-CN" altLang="en-US" sz="2800" b="1" kern="0" dirty="0">
              <a:solidFill>
                <a:schemeClr val="tx1"/>
              </a:solidFill>
              <a:latin typeface="微软雅黑" panose="020B0503020204020204" pitchFamily="34" charset="-122"/>
              <a:ea typeface="微软雅黑" panose="020B0503020204020204" pitchFamily="34" charset="-122"/>
            </a:endParaRPr>
          </a:p>
        </p:txBody>
      </p:sp>
      <p:sp>
        <p:nvSpPr>
          <p:cNvPr id="4" name="TextBox 12"/>
          <p:cNvSpPr txBox="1"/>
          <p:nvPr/>
        </p:nvSpPr>
        <p:spPr>
          <a:xfrm>
            <a:off x="615315" y="941070"/>
            <a:ext cx="10396220" cy="583565"/>
          </a:xfrm>
          <a:prstGeom prst="rect">
            <a:avLst/>
          </a:prstGeom>
          <a:noFill/>
        </p:spPr>
        <p:txBody>
          <a:bodyPr wrap="square" rtlCol="0">
            <a:spAutoFit/>
          </a:bodyPr>
          <a:p>
            <a:pPr algn="l">
              <a:buNone/>
            </a:pPr>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1600" dirty="0">
                <a:solidFill>
                  <a:schemeClr val="bg1"/>
                </a:solidFill>
                <a:latin typeface="微软雅黑" panose="020B0503020204020204" pitchFamily="34" charset="-122"/>
                <a:ea typeface="微软雅黑" panose="020B0503020204020204" pitchFamily="34" charset="-122"/>
              </a:rPr>
              <a:t>为了满足不同的使用需求，YJK-POOL不仅支持建立常规的矩形单格水池，同时还支持复杂的多格错层水池、圆形水池及预应力水池的建立。</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553332" y="984696"/>
            <a:ext cx="450597" cy="194408"/>
            <a:chOff x="2119044" y="1353463"/>
            <a:chExt cx="450597" cy="194408"/>
          </a:xfrm>
          <a:gradFill flip="none" rotWithShape="1">
            <a:gsLst>
              <a:gs pos="0">
                <a:srgbClr val="008DD7"/>
              </a:gs>
              <a:gs pos="100000">
                <a:srgbClr val="002060"/>
              </a:gs>
            </a:gsLst>
            <a:lin ang="10800000" scaled="1"/>
            <a:tileRect/>
          </a:gradFill>
        </p:grpSpPr>
        <p:sp>
          <p:nvSpPr>
            <p:cNvPr id="2" name="等腰三角形 1"/>
            <p:cNvSpPr/>
            <p:nvPr/>
          </p:nvSpPr>
          <p:spPr>
            <a:xfrm rot="19800000">
              <a:off x="2119044" y="1353463"/>
              <a:ext cx="225513" cy="194408"/>
            </a:xfrm>
            <a:prstGeom prst="triangle">
              <a:avLst/>
            </a:prstGeom>
            <a:gradFill>
              <a:gsLst>
                <a:gs pos="0">
                  <a:srgbClr val="008DD7"/>
                </a:gs>
                <a:gs pos="100000">
                  <a:srgbClr val="00206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bg1"/>
                </a:solidFill>
              </a:endParaRPr>
            </a:p>
          </p:txBody>
        </p:sp>
        <p:sp>
          <p:nvSpPr>
            <p:cNvPr id="20" name="等腰三角形 19"/>
            <p:cNvSpPr/>
            <p:nvPr/>
          </p:nvSpPr>
          <p:spPr>
            <a:xfrm rot="19800000">
              <a:off x="2344128" y="1353463"/>
              <a:ext cx="225513" cy="19440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bg1"/>
                </a:solidFill>
              </a:endParaRPr>
            </a:p>
          </p:txBody>
        </p:sp>
      </p:grpSp>
      <p:pic>
        <p:nvPicPr>
          <p:cNvPr id="14337" name="Picture 1"/>
          <p:cNvPicPr>
            <a:picLocks noChangeAspect="1" noChangeArrowheads="1"/>
          </p:cNvPicPr>
          <p:nvPr/>
        </p:nvPicPr>
        <p:blipFill>
          <a:blip r:embed="rId1"/>
          <a:srcRect/>
          <a:stretch>
            <a:fillRect/>
          </a:stretch>
        </p:blipFill>
        <p:spPr bwMode="auto">
          <a:xfrm>
            <a:off x="1037590" y="1613535"/>
            <a:ext cx="3274060" cy="2353945"/>
          </a:xfrm>
          <a:prstGeom prst="rect">
            <a:avLst/>
          </a:prstGeom>
          <a:noFill/>
          <a:ln w="9525">
            <a:noFill/>
            <a:miter lim="800000"/>
            <a:headEnd/>
            <a:tailEnd/>
          </a:ln>
          <a:effectLst/>
        </p:spPr>
      </p:pic>
      <p:pic>
        <p:nvPicPr>
          <p:cNvPr id="14338" name="Picture 2"/>
          <p:cNvPicPr>
            <a:picLocks noChangeAspect="1" noChangeArrowheads="1"/>
          </p:cNvPicPr>
          <p:nvPr/>
        </p:nvPicPr>
        <p:blipFill>
          <a:blip r:embed="rId2"/>
          <a:srcRect/>
          <a:stretch>
            <a:fillRect/>
          </a:stretch>
        </p:blipFill>
        <p:spPr bwMode="auto">
          <a:xfrm>
            <a:off x="5079365" y="1613535"/>
            <a:ext cx="5025390" cy="2384425"/>
          </a:xfrm>
          <a:prstGeom prst="rect">
            <a:avLst/>
          </a:prstGeom>
          <a:noFill/>
          <a:ln w="9525">
            <a:noFill/>
            <a:miter lim="800000"/>
            <a:headEnd/>
            <a:tailEnd/>
          </a:ln>
          <a:effectLst/>
        </p:spPr>
      </p:pic>
      <p:pic>
        <p:nvPicPr>
          <p:cNvPr id="14339" name="Picture 3"/>
          <p:cNvPicPr>
            <a:picLocks noChangeAspect="1" noChangeArrowheads="1"/>
          </p:cNvPicPr>
          <p:nvPr/>
        </p:nvPicPr>
        <p:blipFill>
          <a:blip r:embed="rId3"/>
          <a:srcRect/>
          <a:stretch>
            <a:fillRect/>
          </a:stretch>
        </p:blipFill>
        <p:spPr bwMode="auto">
          <a:xfrm>
            <a:off x="744855" y="4090670"/>
            <a:ext cx="3731895" cy="2473325"/>
          </a:xfrm>
          <a:prstGeom prst="rect">
            <a:avLst/>
          </a:prstGeom>
          <a:noFill/>
          <a:ln w="9525">
            <a:noFill/>
            <a:miter lim="800000"/>
            <a:headEnd/>
            <a:tailEnd/>
          </a:ln>
          <a:effectLst/>
        </p:spPr>
      </p:pic>
      <p:pic>
        <p:nvPicPr>
          <p:cNvPr id="14340" name="Picture 4"/>
          <p:cNvPicPr>
            <a:picLocks noChangeAspect="1" noChangeArrowheads="1"/>
          </p:cNvPicPr>
          <p:nvPr/>
        </p:nvPicPr>
        <p:blipFill>
          <a:blip r:embed="rId4"/>
          <a:srcRect/>
          <a:stretch>
            <a:fillRect/>
          </a:stretch>
        </p:blipFill>
        <p:spPr bwMode="auto">
          <a:xfrm>
            <a:off x="4638040" y="4086860"/>
            <a:ext cx="2697480" cy="2465070"/>
          </a:xfrm>
          <a:prstGeom prst="rect">
            <a:avLst/>
          </a:prstGeom>
          <a:noFill/>
          <a:ln w="9525">
            <a:noFill/>
            <a:miter lim="800000"/>
            <a:headEnd/>
            <a:tailEnd/>
          </a:ln>
          <a:effectLst/>
        </p:spPr>
      </p:pic>
      <p:pic>
        <p:nvPicPr>
          <p:cNvPr id="1073743899" name="图片 1073743898"/>
          <p:cNvPicPr>
            <a:picLocks noChangeAspect="1"/>
          </p:cNvPicPr>
          <p:nvPr/>
        </p:nvPicPr>
        <p:blipFill>
          <a:blip r:embed="rId5"/>
          <a:stretch>
            <a:fillRect/>
          </a:stretch>
        </p:blipFill>
        <p:spPr>
          <a:xfrm>
            <a:off x="7566660" y="4086860"/>
            <a:ext cx="3383280" cy="2326640"/>
          </a:xfrm>
          <a:prstGeom prst="rect">
            <a:avLst/>
          </a:prstGeom>
          <a:noFill/>
          <a:ln w="9525">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0655" y="220980"/>
            <a:ext cx="11541760" cy="521970"/>
          </a:xfrm>
          <a:prstGeom prst="rect">
            <a:avLst/>
          </a:prstGeom>
        </p:spPr>
        <p:txBody>
          <a:bodyPr wrap="square">
            <a:spAutoFit/>
          </a:bodyPr>
          <a:lstStyle/>
          <a:p>
            <a:pPr marL="457200" lvl="0" indent="-457200">
              <a:buFont typeface="Wingdings" panose="05000000000000000000" charset="0"/>
              <a:buChar char="u"/>
              <a:defRPr/>
            </a:pPr>
            <a:r>
              <a:rPr lang="zh-CN" altLang="en-US" sz="2800" b="1" kern="0" dirty="0">
                <a:solidFill>
                  <a:schemeClr val="tx1"/>
                </a:solidFill>
                <a:latin typeface="微软雅黑" panose="020B0503020204020204" pitchFamily="34" charset="-122"/>
                <a:ea typeface="微软雅黑" panose="020B0503020204020204" pitchFamily="34" charset="-122"/>
              </a:rPr>
              <a:t>支持“水池+附属用房”一体化设计</a:t>
            </a:r>
            <a:endParaRPr lang="zh-CN" altLang="en-US" sz="2800" b="1" kern="0" dirty="0">
              <a:solidFill>
                <a:schemeClr val="tx1"/>
              </a:solidFill>
              <a:latin typeface="微软雅黑" panose="020B0503020204020204" pitchFamily="34" charset="-122"/>
              <a:ea typeface="微软雅黑" panose="020B0503020204020204" pitchFamily="34" charset="-122"/>
            </a:endParaRPr>
          </a:p>
        </p:txBody>
      </p:sp>
      <p:sp>
        <p:nvSpPr>
          <p:cNvPr id="4" name="TextBox 12"/>
          <p:cNvSpPr txBox="1"/>
          <p:nvPr/>
        </p:nvSpPr>
        <p:spPr>
          <a:xfrm>
            <a:off x="615315" y="941070"/>
            <a:ext cx="10396220" cy="922020"/>
          </a:xfrm>
          <a:prstGeom prst="rect">
            <a:avLst/>
          </a:prstGeom>
          <a:noFill/>
        </p:spPr>
        <p:txBody>
          <a:bodyPr wrap="square" rtlCol="0">
            <a:spAutoFit/>
          </a:bodyPr>
          <a:p>
            <a:pPr>
              <a:buNone/>
            </a:pPr>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1800" dirty="0">
                <a:solidFill>
                  <a:schemeClr val="bg1"/>
                </a:solidFill>
                <a:latin typeface="微软雅黑" panose="020B0503020204020204" pitchFamily="34" charset="-122"/>
                <a:ea typeface="微软雅黑" panose="020B0503020204020204" pitchFamily="34" charset="-122"/>
              </a:rPr>
              <a:t>市面上常见的水池设计软件多不支持附属用房结构设计，但是在实际的工程中，水池往往是厂房的一部分，需要一体化设计与出图。基于盈建科强大的上部结构计算功能，各种复杂的上部附属结构都可以在YJK-POOL中得到支持。</a:t>
            </a:r>
            <a:endParaRPr lang="zh-CN" altLang="en-US" sz="1800" dirty="0">
              <a:solidFill>
                <a:schemeClr val="bg1"/>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553332" y="984696"/>
            <a:ext cx="450597" cy="194408"/>
            <a:chOff x="2119044" y="1353463"/>
            <a:chExt cx="450597" cy="194408"/>
          </a:xfrm>
          <a:gradFill flip="none" rotWithShape="1">
            <a:gsLst>
              <a:gs pos="0">
                <a:srgbClr val="008DD7"/>
              </a:gs>
              <a:gs pos="100000">
                <a:srgbClr val="002060"/>
              </a:gs>
            </a:gsLst>
            <a:lin ang="10800000" scaled="1"/>
            <a:tileRect/>
          </a:gradFill>
        </p:grpSpPr>
        <p:sp>
          <p:nvSpPr>
            <p:cNvPr id="2" name="等腰三角形 1"/>
            <p:cNvSpPr/>
            <p:nvPr/>
          </p:nvSpPr>
          <p:spPr>
            <a:xfrm rot="19800000">
              <a:off x="2119044" y="1353463"/>
              <a:ext cx="225513" cy="194408"/>
            </a:xfrm>
            <a:prstGeom prst="triangle">
              <a:avLst/>
            </a:prstGeom>
            <a:gradFill>
              <a:gsLst>
                <a:gs pos="0">
                  <a:srgbClr val="008DD7"/>
                </a:gs>
                <a:gs pos="100000">
                  <a:srgbClr val="00206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bg1"/>
                </a:solidFill>
              </a:endParaRPr>
            </a:p>
          </p:txBody>
        </p:sp>
        <p:sp>
          <p:nvSpPr>
            <p:cNvPr id="20" name="等腰三角形 19"/>
            <p:cNvSpPr/>
            <p:nvPr/>
          </p:nvSpPr>
          <p:spPr>
            <a:xfrm rot="19800000">
              <a:off x="2344128" y="1353463"/>
              <a:ext cx="225513" cy="19440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bg1"/>
                </a:solidFill>
              </a:endParaRPr>
            </a:p>
          </p:txBody>
        </p:sp>
      </p:grpSp>
      <p:pic>
        <p:nvPicPr>
          <p:cNvPr id="5" name="Picture 3"/>
          <p:cNvPicPr>
            <a:picLocks noChangeAspect="1" noChangeArrowheads="1"/>
          </p:cNvPicPr>
          <p:nvPr/>
        </p:nvPicPr>
        <p:blipFill>
          <a:blip r:embed="rId1" cstate="print"/>
          <a:srcRect/>
          <a:stretch>
            <a:fillRect/>
          </a:stretch>
        </p:blipFill>
        <p:spPr bwMode="auto">
          <a:xfrm>
            <a:off x="433705" y="2061210"/>
            <a:ext cx="3819525" cy="2868295"/>
          </a:xfrm>
          <a:prstGeom prst="rect">
            <a:avLst/>
          </a:prstGeom>
          <a:noFill/>
          <a:ln w="9525">
            <a:noFill/>
            <a:miter lim="800000"/>
            <a:headEnd/>
            <a:tailEnd/>
          </a:ln>
          <a:effectLst/>
        </p:spPr>
      </p:pic>
      <p:sp>
        <p:nvSpPr>
          <p:cNvPr id="48" name="圆角矩形 47"/>
          <p:cNvSpPr/>
          <p:nvPr/>
        </p:nvSpPr>
        <p:spPr>
          <a:xfrm>
            <a:off x="433705" y="5127625"/>
            <a:ext cx="3820160" cy="101282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800" b="1" kern="0" dirty="0" smtClean="0">
                <a:solidFill>
                  <a:srgbClr val="0070C0"/>
                </a:solidFill>
                <a:latin typeface="华文楷体" panose="02010600040101010101" charset="-122"/>
                <a:ea typeface="华文楷体" panose="02010600040101010101" charset="-122"/>
                <a:sym typeface="Calibri" panose="020F0502020204030204" charset="0"/>
              </a:rPr>
              <a:t>某污水处理厂沙盘模型，可以看出，水池往往是厂房的一部分。</a:t>
            </a:r>
            <a:endParaRPr lang="zh-CN" altLang="en-US" sz="1800" b="1" kern="0" dirty="0" smtClean="0">
              <a:solidFill>
                <a:srgbClr val="0070C0"/>
              </a:solidFill>
              <a:latin typeface="华文楷体" panose="02010600040101010101" charset="-122"/>
              <a:ea typeface="华文楷体" panose="02010600040101010101" charset="-122"/>
              <a:cs typeface="微软雅黑" panose="020B0503020204020204" pitchFamily="34" charset="-122"/>
              <a:sym typeface="Calibri" panose="020F0502020204030204" charset="0"/>
            </a:endParaRPr>
          </a:p>
        </p:txBody>
      </p:sp>
      <p:pic>
        <p:nvPicPr>
          <p:cNvPr id="7" name="Picture 5"/>
          <p:cNvPicPr>
            <a:picLocks noChangeAspect="1" noChangeArrowheads="1"/>
          </p:cNvPicPr>
          <p:nvPr/>
        </p:nvPicPr>
        <p:blipFill>
          <a:blip r:embed="rId2"/>
          <a:srcRect/>
          <a:stretch>
            <a:fillRect/>
          </a:stretch>
        </p:blipFill>
        <p:spPr bwMode="auto">
          <a:xfrm>
            <a:off x="6002020" y="1965960"/>
            <a:ext cx="4587240" cy="3161665"/>
          </a:xfrm>
          <a:prstGeom prst="rect">
            <a:avLst/>
          </a:prstGeom>
          <a:noFill/>
          <a:ln w="9525">
            <a:noFill/>
            <a:miter lim="800000"/>
            <a:headEnd/>
            <a:tailEnd/>
          </a:ln>
          <a:effectLst/>
        </p:spPr>
      </p:pic>
      <p:sp>
        <p:nvSpPr>
          <p:cNvPr id="9" name="右箭头 8"/>
          <p:cNvSpPr/>
          <p:nvPr/>
        </p:nvSpPr>
        <p:spPr>
          <a:xfrm>
            <a:off x="4530090" y="3419475"/>
            <a:ext cx="1143000" cy="4533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圆角矩形 9"/>
          <p:cNvSpPr/>
          <p:nvPr/>
        </p:nvSpPr>
        <p:spPr>
          <a:xfrm>
            <a:off x="6339840" y="5230495"/>
            <a:ext cx="3911600" cy="101282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800" b="1" kern="0" dirty="0" smtClean="0">
                <a:solidFill>
                  <a:srgbClr val="0070C0"/>
                </a:solidFill>
                <a:latin typeface="华文楷体" panose="02010600040101010101" charset="-122"/>
                <a:ea typeface="华文楷体" panose="02010600040101010101" charset="-122"/>
                <a:sym typeface="Calibri" panose="020F0502020204030204" charset="0"/>
              </a:rPr>
              <a:t>YJK-POOL</a:t>
            </a:r>
            <a:r>
              <a:rPr lang="zh-CN" altLang="en-US" sz="1800" b="1" kern="0" dirty="0" smtClean="0">
                <a:solidFill>
                  <a:srgbClr val="0070C0"/>
                </a:solidFill>
                <a:latin typeface="华文楷体" panose="02010600040101010101" charset="-122"/>
                <a:ea typeface="华文楷体" panose="02010600040101010101" charset="-122"/>
                <a:sym typeface="Calibri" panose="020F0502020204030204" charset="0"/>
              </a:rPr>
              <a:t>支持建立</a:t>
            </a:r>
            <a:r>
              <a:rPr lang="zh-CN" altLang="en-US" sz="1800" b="1" kern="0" dirty="0" smtClean="0">
                <a:solidFill>
                  <a:srgbClr val="0070C0"/>
                </a:solidFill>
                <a:latin typeface="华文楷体" panose="02010600040101010101" charset="-122"/>
                <a:ea typeface="华文楷体" panose="02010600040101010101" charset="-122"/>
                <a:sym typeface="Calibri" panose="020F0502020204030204" charset="0"/>
              </a:rPr>
              <a:t>上部框架、框剪、砌体、钢结构等各类附属用房，与地下水池进行一体化设计。</a:t>
            </a:r>
            <a:endParaRPr lang="zh-CN" altLang="en-US" sz="1800" b="1" kern="0" dirty="0" smtClean="0">
              <a:solidFill>
                <a:srgbClr val="0070C0"/>
              </a:solidFill>
              <a:latin typeface="华文楷体" panose="02010600040101010101" charset="-122"/>
              <a:ea typeface="华文楷体" panose="02010600040101010101" charset="-122"/>
              <a:cs typeface="微软雅黑" panose="020B0503020204020204" pitchFamily="34" charset="-122"/>
              <a:sym typeface="Calibri" panose="020F050202020403020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0655" y="220980"/>
            <a:ext cx="11541760" cy="521970"/>
          </a:xfrm>
          <a:prstGeom prst="rect">
            <a:avLst/>
          </a:prstGeom>
        </p:spPr>
        <p:txBody>
          <a:bodyPr wrap="square">
            <a:spAutoFit/>
          </a:bodyPr>
          <a:lstStyle/>
          <a:p>
            <a:pPr marL="457200" lvl="0" indent="-457200">
              <a:buFont typeface="Wingdings" panose="05000000000000000000" charset="0"/>
              <a:buChar char="u"/>
              <a:defRPr/>
            </a:pPr>
            <a:r>
              <a:rPr lang="zh-CN" sz="2800" b="1" kern="0" dirty="0">
                <a:solidFill>
                  <a:schemeClr val="tx1"/>
                </a:solidFill>
                <a:latin typeface="微软雅黑" panose="020B0503020204020204" pitchFamily="34" charset="-122"/>
                <a:ea typeface="微软雅黑" panose="020B0503020204020204" pitchFamily="34" charset="-122"/>
              </a:rPr>
              <a:t>集成化的一键计算</a:t>
            </a:r>
            <a:endParaRPr lang="zh-CN" sz="2800" b="1" kern="0" dirty="0">
              <a:solidFill>
                <a:schemeClr val="tx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969645" y="1398905"/>
            <a:ext cx="2272665" cy="1630045"/>
          </a:xfrm>
          <a:prstGeom prst="rect">
            <a:avLst/>
          </a:prstGeom>
        </p:spPr>
        <p:txBody>
          <a:bodyPr wrap="square">
            <a:spAutoFit/>
          </a:bodyPr>
          <a:lstStyle>
            <a:defPPr>
              <a:defRPr lang="zh-CN"/>
            </a:defPPr>
            <a:lvl1pPr>
              <a:defRPr sz="4400">
                <a:gradFill>
                  <a:gsLst>
                    <a:gs pos="0">
                      <a:srgbClr val="008BD5"/>
                    </a:gs>
                    <a:gs pos="100000">
                      <a:srgbClr val="004692"/>
                    </a:gs>
                  </a:gsLst>
                  <a:lin ang="10800000" scaled="1"/>
                </a:gradFill>
                <a:latin typeface="字魂35号-经典雅黑" panose="00000500000000000000" pitchFamily="2" charset="-122"/>
                <a:ea typeface="字魂35号-经典雅黑" panose="00000500000000000000" pitchFamily="2" charset="-122"/>
              </a:defRPr>
            </a:lvl1pPr>
          </a:lstStyle>
          <a:p>
            <a:pPr algn="l"/>
            <a:r>
              <a:rPr sz="2000" dirty="0">
                <a:solidFill>
                  <a:schemeClr val="bg1"/>
                </a:solidFill>
                <a:latin typeface="微软雅黑" panose="020B0503020204020204" pitchFamily="34" charset="-122"/>
                <a:ea typeface="微软雅黑" panose="020B0503020204020204" pitchFamily="34" charset="-122"/>
                <a:sym typeface="Noto Serif CJK SC" panose="02020400000000000000" pitchFamily="18" charset="-122"/>
              </a:rPr>
              <a:t>只需一键，即可完成下列全部计算过程，方便快捷，大大减少反复计算所带来的时间损失。</a:t>
            </a:r>
            <a:endParaRPr sz="2000" dirty="0">
              <a:solidFill>
                <a:schemeClr val="bg1"/>
              </a:solidFill>
              <a:latin typeface="微软雅黑" panose="020B0503020204020204" pitchFamily="34" charset="-122"/>
              <a:ea typeface="微软雅黑" panose="020B0503020204020204" pitchFamily="34" charset="-122"/>
              <a:sym typeface="Noto Serif CJK SC" panose="02020400000000000000" pitchFamily="18" charset="-122"/>
            </a:endParaRPr>
          </a:p>
        </p:txBody>
      </p:sp>
      <p:grpSp>
        <p:nvGrpSpPr>
          <p:cNvPr id="12" name="组合 11"/>
          <p:cNvGrpSpPr/>
          <p:nvPr/>
        </p:nvGrpSpPr>
        <p:grpSpPr>
          <a:xfrm>
            <a:off x="485387" y="1500951"/>
            <a:ext cx="450597" cy="194408"/>
            <a:chOff x="2119044" y="1353463"/>
            <a:chExt cx="450597" cy="194408"/>
          </a:xfrm>
          <a:gradFill flip="none" rotWithShape="1">
            <a:gsLst>
              <a:gs pos="0">
                <a:srgbClr val="008DD7"/>
              </a:gs>
              <a:gs pos="100000">
                <a:srgbClr val="002060"/>
              </a:gs>
            </a:gsLst>
            <a:lin ang="10800000" scaled="1"/>
            <a:tileRect/>
          </a:gradFill>
        </p:grpSpPr>
        <p:sp>
          <p:nvSpPr>
            <p:cNvPr id="13" name="等腰三角形 12"/>
            <p:cNvSpPr/>
            <p:nvPr/>
          </p:nvSpPr>
          <p:spPr>
            <a:xfrm rot="19800000">
              <a:off x="2119044" y="1353463"/>
              <a:ext cx="225513" cy="194408"/>
            </a:xfrm>
            <a:prstGeom prst="triangle">
              <a:avLst/>
            </a:prstGeom>
            <a:gradFill>
              <a:gsLst>
                <a:gs pos="0">
                  <a:srgbClr val="008DD7"/>
                </a:gs>
                <a:gs pos="100000">
                  <a:srgbClr val="00206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0" name="等腰三角形 19"/>
            <p:cNvSpPr/>
            <p:nvPr/>
          </p:nvSpPr>
          <p:spPr>
            <a:xfrm rot="19800000">
              <a:off x="2344128" y="1353463"/>
              <a:ext cx="225513" cy="19440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pic>
        <p:nvPicPr>
          <p:cNvPr id="4" name="图片 3"/>
          <p:cNvPicPr>
            <a:picLocks noChangeAspect="1"/>
          </p:cNvPicPr>
          <p:nvPr/>
        </p:nvPicPr>
        <p:blipFill>
          <a:blip r:embed="rId1"/>
          <a:stretch>
            <a:fillRect/>
          </a:stretch>
        </p:blipFill>
        <p:spPr>
          <a:xfrm>
            <a:off x="3780790" y="1022985"/>
            <a:ext cx="7921625" cy="5493385"/>
          </a:xfrm>
          <a:prstGeom prst="rect">
            <a:avLst/>
          </a:prstGeom>
        </p:spPr>
      </p:pic>
      <p:sp>
        <p:nvSpPr>
          <p:cNvPr id="5" name="文本框 4"/>
          <p:cNvSpPr txBox="1"/>
          <p:nvPr/>
        </p:nvSpPr>
        <p:spPr>
          <a:xfrm>
            <a:off x="969645" y="3174365"/>
            <a:ext cx="2272665" cy="1630045"/>
          </a:xfrm>
          <a:prstGeom prst="rect">
            <a:avLst/>
          </a:prstGeom>
        </p:spPr>
        <p:txBody>
          <a:bodyPr wrap="square">
            <a:spAutoFit/>
          </a:bodyPr>
          <a:lstStyle>
            <a:defPPr>
              <a:defRPr lang="zh-CN"/>
            </a:defPPr>
            <a:lvl1pPr>
              <a:defRPr sz="4400">
                <a:gradFill>
                  <a:gsLst>
                    <a:gs pos="0">
                      <a:srgbClr val="008BD5"/>
                    </a:gs>
                    <a:gs pos="100000">
                      <a:srgbClr val="004692"/>
                    </a:gs>
                  </a:gsLst>
                  <a:lin ang="10800000" scaled="1"/>
                </a:gradFill>
                <a:latin typeface="字魂35号-经典雅黑" panose="00000500000000000000" pitchFamily="2" charset="-122"/>
                <a:ea typeface="字魂35号-经典雅黑" panose="00000500000000000000" pitchFamily="2" charset="-122"/>
              </a:defRPr>
            </a:lvl1pPr>
          </a:lstStyle>
          <a:p>
            <a:pPr algn="l"/>
            <a:r>
              <a:rPr sz="2000" dirty="0">
                <a:solidFill>
                  <a:schemeClr val="bg1"/>
                </a:solidFill>
                <a:latin typeface="微软雅黑" panose="020B0503020204020204" pitchFamily="34" charset="-122"/>
                <a:ea typeface="微软雅黑" panose="020B0503020204020204" pitchFamily="34" charset="-122"/>
                <a:sym typeface="Noto Serif CJK SC" panose="02020400000000000000" pitchFamily="18" charset="-122"/>
              </a:rPr>
              <a:t>具有自主知识产权、基于通用有限元算法的核心求解器，计算结果正确、耗时少、速度快。</a:t>
            </a:r>
            <a:endParaRPr sz="2000" dirty="0">
              <a:solidFill>
                <a:schemeClr val="bg1"/>
              </a:solidFill>
              <a:latin typeface="微软雅黑" panose="020B0503020204020204" pitchFamily="34" charset="-122"/>
              <a:ea typeface="微软雅黑" panose="020B0503020204020204" pitchFamily="34" charset="-122"/>
              <a:sym typeface="Noto Serif CJK SC" panose="02020400000000000000" pitchFamily="18" charset="-122"/>
            </a:endParaRPr>
          </a:p>
        </p:txBody>
      </p:sp>
      <p:grpSp>
        <p:nvGrpSpPr>
          <p:cNvPr id="6" name="组合 5"/>
          <p:cNvGrpSpPr/>
          <p:nvPr/>
        </p:nvGrpSpPr>
        <p:grpSpPr>
          <a:xfrm>
            <a:off x="485387" y="3276411"/>
            <a:ext cx="450597" cy="194408"/>
            <a:chOff x="2119044" y="1353463"/>
            <a:chExt cx="450597" cy="194408"/>
          </a:xfrm>
          <a:gradFill flip="none" rotWithShape="1">
            <a:gsLst>
              <a:gs pos="0">
                <a:srgbClr val="008DD7"/>
              </a:gs>
              <a:gs pos="100000">
                <a:srgbClr val="002060"/>
              </a:gs>
            </a:gsLst>
            <a:lin ang="10800000" scaled="1"/>
            <a:tileRect/>
          </a:gradFill>
        </p:grpSpPr>
        <p:sp>
          <p:nvSpPr>
            <p:cNvPr id="7" name="等腰三角形 6"/>
            <p:cNvSpPr/>
            <p:nvPr/>
          </p:nvSpPr>
          <p:spPr>
            <a:xfrm rot="19800000">
              <a:off x="2119044" y="1353463"/>
              <a:ext cx="225513" cy="194408"/>
            </a:xfrm>
            <a:prstGeom prst="triangle">
              <a:avLst/>
            </a:prstGeom>
            <a:gradFill>
              <a:gsLst>
                <a:gs pos="0">
                  <a:srgbClr val="008DD7"/>
                </a:gs>
                <a:gs pos="100000">
                  <a:srgbClr val="00206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等腰三角形 9"/>
            <p:cNvSpPr/>
            <p:nvPr/>
          </p:nvSpPr>
          <p:spPr>
            <a:xfrm rot="19800000">
              <a:off x="2344128" y="1353463"/>
              <a:ext cx="225513" cy="19440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pic>
        <p:nvPicPr>
          <p:cNvPr id="9" name="图片 8"/>
          <p:cNvPicPr>
            <a:picLocks noChangeAspect="1"/>
          </p:cNvPicPr>
          <p:nvPr/>
        </p:nvPicPr>
        <p:blipFill>
          <a:blip r:embed="rId2"/>
          <a:stretch>
            <a:fillRect/>
          </a:stretch>
        </p:blipFill>
        <p:spPr>
          <a:xfrm>
            <a:off x="3717290" y="957580"/>
            <a:ext cx="2195195" cy="38468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13_5*l_h_i*1_2_3"/>
  <p:tag name="KSO_WM_TEMPLATE_CATEGORY" val="diagram"/>
  <p:tag name="KSO_WM_TEMPLATE_INDEX" val="213"/>
  <p:tag name="KSO_WM_UNIT_LAYERLEVEL" val="1_1_1"/>
  <p:tag name="KSO_WM_TAG_VERSION" val="1.0"/>
  <p:tag name="KSO_WM_BEAUTIFY_FLAG" val="#wm#"/>
  <p:tag name="KSO_WM_UNIT_FILL_FORE_SCHEMECOLOR_INDEX" val="14"/>
  <p:tag name="KSO_WM_UNIT_FILL_TYPE" val="1"/>
  <p:tag name="KSO_WM_UNIT_TEXT_FILL_FORE_SCHEMECOLOR_INDEX" val="6"/>
  <p:tag name="KSO_WM_UNIT_TEXT_FILL_TYPE"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8"/>
  <p:tag name="KSO_WM_UNIT_ID" val="diagram20187611_4*m_h_i*1_2_8"/>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9"/>
  <p:tag name="KSO_WM_UNIT_ID" val="diagram20187611_4*m_h_i*1_2_9"/>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0"/>
  <p:tag name="KSO_WM_UNIT_ID" val="diagram20187611_4*m_h_i*1_2_10"/>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1"/>
  <p:tag name="KSO_WM_UNIT_ID" val="diagram20187611_4*m_h_i*1_2_11"/>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2"/>
  <p:tag name="KSO_WM_UNIT_ID" val="diagram20187611_4*m_h_i*1_2_12"/>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3"/>
  <p:tag name="KSO_WM_UNIT_ID" val="diagram20187611_4*m_h_i*1_2_13"/>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4"/>
  <p:tag name="KSO_WM_UNIT_ID" val="diagram20187611_4*m_h_i*1_2_14"/>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5"/>
  <p:tag name="KSO_WM_UNIT_ID" val="diagram20187611_4*m_h_i*1_2_15"/>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6"/>
  <p:tag name="KSO_WM_UNIT_ID" val="diagram20187611_4*m_h_i*1_2_16"/>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7"/>
  <p:tag name="KSO_WM_UNIT_ID" val="diagram20187611_4*m_h_i*1_2_17"/>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13_5*l_h_i*1_3_2"/>
  <p:tag name="KSO_WM_TEMPLATE_CATEGORY" val="diagram"/>
  <p:tag name="KSO_WM_TEMPLATE_INDEX" val="213"/>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8"/>
  <p:tag name="KSO_WM_UNIT_ID" val="diagram20187611_4*m_h_i*1_2_18"/>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9"/>
  <p:tag name="KSO_WM_UNIT_ID" val="diagram20187611_4*m_h_i*1_2_19"/>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0"/>
  <p:tag name="KSO_WM_UNIT_ID" val="diagram20187611_4*m_h_i*1_2_20"/>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1"/>
  <p:tag name="KSO_WM_UNIT_ID" val="diagram20187611_4*m_h_i*1_2_21"/>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2"/>
  <p:tag name="KSO_WM_UNIT_ID" val="diagram20187611_4*m_h_i*1_2_22"/>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3"/>
  <p:tag name="KSO_WM_UNIT_ID" val="diagram20187611_4*m_h_i*1_2_23"/>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4"/>
  <p:tag name="KSO_WM_UNIT_ID" val="diagram20187611_4*m_h_i*1_2_24"/>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5"/>
  <p:tag name="KSO_WM_UNIT_ID" val="diagram20187611_4*m_h_i*1_2_25"/>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6"/>
  <p:tag name="KSO_WM_UNIT_ID" val="diagram20187611_4*m_h_i*1_2_26"/>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7"/>
  <p:tag name="KSO_WM_UNIT_ID" val="diagram20187611_4*m_h_i*1_2_27"/>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13_5*l_h_i*1_3_3"/>
  <p:tag name="KSO_WM_TEMPLATE_CATEGORY" val="diagram"/>
  <p:tag name="KSO_WM_TEMPLATE_INDEX" val="213"/>
  <p:tag name="KSO_WM_UNIT_LAYERLEVEL" val="1_1_1"/>
  <p:tag name="KSO_WM_TAG_VERSION" val="1.0"/>
  <p:tag name="KSO_WM_BEAUTIFY_FLAG" val="#wm#"/>
  <p:tag name="KSO_WM_UNIT_FILL_FORE_SCHEMECOLOR_INDEX" val="14"/>
  <p:tag name="KSO_WM_UNIT_FILL_TYPE" val="1"/>
  <p:tag name="KSO_WM_UNIT_TEXT_FILL_FORE_SCHEMECOLOR_INDEX" val="7"/>
  <p:tag name="KSO_WM_UNIT_TEXT_FILL_TYPE" val="1"/>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8"/>
  <p:tag name="KSO_WM_UNIT_ID" val="diagram20187611_4*m_h_i*1_2_28"/>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9"/>
  <p:tag name="KSO_WM_UNIT_ID" val="diagram20187611_4*m_h_i*1_2_29"/>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0"/>
  <p:tag name="KSO_WM_UNIT_ID" val="diagram20187611_4*m_h_i*1_2_30"/>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1"/>
  <p:tag name="KSO_WM_UNIT_ID" val="diagram20187611_4*m_h_i*1_2_31"/>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2"/>
  <p:tag name="KSO_WM_UNIT_ID" val="diagram20187611_4*m_h_i*1_2_32"/>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3"/>
  <p:tag name="KSO_WM_UNIT_ID" val="diagram20187611_4*m_h_i*1_2_33"/>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4"/>
  <p:tag name="KSO_WM_UNIT_ID" val="diagram20187611_4*m_h_i*1_2_34"/>
  <p:tag name="KSO_WM_TEMPLATE_CATEGORY" val="diagram"/>
  <p:tag name="KSO_WM_TEMPLATE_INDEX" val="20187611"/>
  <p:tag name="KSO_WM_UNIT_LAYERLEVEL" val="1_1_1"/>
  <p:tag name="KSO_WM_TAG_VERSION" val="1.0"/>
  <p:tag name="KSO_WM_BEAUTIFY_FLAG" val="#wm#"/>
  <p:tag name="KSO_WM_UNIT_FILL_FORE_SCHEMECOLOR_INDEX" val="10"/>
  <p:tag name="KSO_WM_UNIT_FILL_TYPE" val="1"/>
  <p:tag name="KSO_WM_UNIT_TEXT_FILL_FORE_SCHEMECOLOR_INDEX" val="13"/>
  <p:tag name="KSO_WM_UNIT_TEXT_FILL_TYPE" val="1"/>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5"/>
  <p:tag name="KSO_WM_UNIT_ID" val="diagram20187611_4*m_h_i*1_2_35"/>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6"/>
  <p:tag name="KSO_WM_UNIT_ID" val="diagram20187611_4*m_h_i*1_2_36"/>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7"/>
  <p:tag name="KSO_WM_UNIT_ID" val="diagram20187611_4*m_h_i*1_2_37"/>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13_5*l_h_i*1_3_1"/>
  <p:tag name="KSO_WM_TEMPLATE_CATEGORY" val="diagram"/>
  <p:tag name="KSO_WM_TEMPLATE_INDEX" val="213"/>
  <p:tag name="KSO_WM_UNIT_LAYERLEVEL" val="1_1_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8"/>
  <p:tag name="KSO_WM_UNIT_ID" val="diagram20187611_4*m_h_i*1_2_38"/>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9"/>
  <p:tag name="KSO_WM_UNIT_ID" val="diagram20187611_4*m_h_i*1_2_39"/>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0"/>
  <p:tag name="KSO_WM_UNIT_ID" val="diagram20187611_4*m_h_i*1_2_40"/>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1"/>
  <p:tag name="KSO_WM_UNIT_ID" val="diagram20187611_4*m_h_i*1_2_41"/>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2"/>
  <p:tag name="KSO_WM_UNIT_ID" val="diagram20187611_4*m_h_i*1_2_42"/>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3"/>
  <p:tag name="KSO_WM_UNIT_ID" val="diagram20187611_4*m_h_i*1_2_43"/>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4"/>
  <p:tag name="KSO_WM_UNIT_ID" val="diagram20187611_4*m_h_i*1_2_44"/>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5"/>
  <p:tag name="KSO_WM_UNIT_ID" val="diagram20187611_4*m_h_i*1_2_45"/>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6"/>
  <p:tag name="KSO_WM_UNIT_ID" val="diagram20187611_4*m_h_i*1_2_46"/>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7"/>
  <p:tag name="KSO_WM_UNIT_ID" val="diagram20187611_4*m_h_i*1_2_47"/>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13_5*l_h_i*1_4_2"/>
  <p:tag name="KSO_WM_TEMPLATE_CATEGORY" val="diagram"/>
  <p:tag name="KSO_WM_TEMPLATE_INDEX" val="213"/>
  <p:tag name="KSO_WM_UNIT_LAYERLEVEL" val="1_1_1"/>
  <p:tag name="KSO_WM_TAG_VERSION" val="1.0"/>
  <p:tag name="KSO_WM_BEAUTIFY_FLAG" val="#wm#"/>
  <p:tag name="KSO_WM_UNIT_FILL_FORE_SCHEMECOLOR_INDEX" val="8"/>
  <p:tag name="KSO_WM_UNIT_FILL_TYPE" val="1"/>
  <p:tag name="KSO_WM_UNIT_TEXT_FILL_FORE_SCHEMECOLOR_INDEX" val="14"/>
  <p:tag name="KSO_WM_UNIT_TEXT_FILL_TYPE" val="1"/>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8"/>
  <p:tag name="KSO_WM_UNIT_ID" val="diagram20187611_4*m_h_i*1_2_48"/>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9"/>
  <p:tag name="KSO_WM_UNIT_ID" val="diagram20187611_4*m_h_i*1_2_49"/>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50"/>
  <p:tag name="KSO_WM_UNIT_ID" val="diagram20187611_4*m_h_i*1_2_50"/>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51"/>
  <p:tag name="KSO_WM_UNIT_ID" val="diagram20187611_4*m_h_i*1_2_51"/>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52"/>
  <p:tag name="KSO_WM_UNIT_ID" val="diagram20187611_4*m_h_i*1_2_52"/>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53"/>
  <p:tag name="KSO_WM_UNIT_ID" val="diagram20187611_4*m_h_i*1_2_53"/>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54"/>
  <p:tag name="KSO_WM_UNIT_ID" val="diagram20187611_4*m_h_i*1_2_54"/>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55"/>
  <p:tag name="KSO_WM_UNIT_ID" val="diagram20187611_4*m_h_i*1_2_55"/>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56"/>
  <p:tag name="KSO_WM_UNIT_ID" val="diagram20187611_4*m_h_i*1_2_56"/>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57"/>
  <p:tag name="KSO_WM_UNIT_ID" val="diagram20187611_4*m_h_i*1_2_57"/>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13_5*l_h_i*1_4_3"/>
  <p:tag name="KSO_WM_TEMPLATE_CATEGORY" val="diagram"/>
  <p:tag name="KSO_WM_TEMPLATE_INDEX" val="213"/>
  <p:tag name="KSO_WM_UNIT_LAYERLEVEL" val="1_1_1"/>
  <p:tag name="KSO_WM_TAG_VERSION" val="1.0"/>
  <p:tag name="KSO_WM_BEAUTIFY_FLAG" val="#wm#"/>
  <p:tag name="KSO_WM_UNIT_FILL_FORE_SCHEMECOLOR_INDEX" val="14"/>
  <p:tag name="KSO_WM_UNIT_FILL_TYPE" val="1"/>
  <p:tag name="KSO_WM_UNIT_TEXT_FILL_FORE_SCHEMECOLOR_INDEX" val="5"/>
  <p:tag name="KSO_WM_UNIT_TEXT_FILL_TYPE" val="1"/>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58"/>
  <p:tag name="KSO_WM_UNIT_ID" val="diagram20187611_4*m_h_i*1_2_58"/>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59"/>
  <p:tag name="KSO_WM_UNIT_ID" val="diagram20187611_4*m_h_i*1_2_59"/>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60"/>
  <p:tag name="KSO_WM_UNIT_ID" val="diagram20187611_4*m_h_i*1_2_60"/>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61"/>
  <p:tag name="KSO_WM_UNIT_ID" val="diagram20187611_4*m_h_i*1_2_61"/>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62"/>
  <p:tag name="KSO_WM_UNIT_ID" val="diagram20187611_4*m_h_i*1_2_62"/>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63"/>
  <p:tag name="KSO_WM_UNIT_ID" val="diagram20187611_4*m_h_i*1_2_63"/>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64"/>
  <p:tag name="KSO_WM_UNIT_ID" val="diagram20187611_4*m_h_i*1_2_64"/>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65"/>
  <p:tag name="KSO_WM_UNIT_ID" val="diagram20187611_4*m_h_i*1_2_65"/>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66"/>
  <p:tag name="KSO_WM_UNIT_ID" val="diagram20187611_4*m_h_i*1_2_66"/>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67"/>
  <p:tag name="KSO_WM_UNIT_ID" val="diagram20187611_4*m_h_i*1_2_67"/>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diagram213_5*l_h_i*1_5_2"/>
  <p:tag name="KSO_WM_TEMPLATE_CATEGORY" val="diagram"/>
  <p:tag name="KSO_WM_TEMPLATE_INDEX" val="213"/>
  <p:tag name="KSO_WM_UNIT_LAYERLEVEL" val="1_1_1"/>
  <p:tag name="KSO_WM_TAG_VERSION" val="1.0"/>
  <p:tag name="KSO_WM_BEAUTIFY_FLAG" val="#wm#"/>
  <p:tag name="KSO_WM_UNIT_FILL_FORE_SCHEMECOLOR_INDEX" val="9"/>
  <p:tag name="KSO_WM_UNIT_FILL_TYPE" val="1"/>
  <p:tag name="KSO_WM_UNIT_TEXT_FILL_FORE_SCHEMECOLOR_INDEX" val="14"/>
  <p:tag name="KSO_WM_UNIT_TEXT_FILL_TYPE" val="1"/>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68"/>
  <p:tag name="KSO_WM_UNIT_ID" val="diagram20187611_4*m_h_i*1_2_68"/>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69"/>
  <p:tag name="KSO_WM_UNIT_ID" val="diagram20187611_4*m_h_i*1_2_69"/>
  <p:tag name="KSO_WM_TEMPLATE_CATEGORY" val="diagram"/>
  <p:tag name="KSO_WM_TEMPLATE_INDEX" val="20187611"/>
  <p:tag name="KSO_WM_UNIT_LAYERLEVEL" val="1_1_1"/>
  <p:tag name="KSO_WM_TAG_VERSION" val="1.0"/>
  <p:tag name="KSO_WM_BEAUTIFY_FLAG" val="#wm#"/>
  <p:tag name="KSO_WM_UNIT_TEXT_FILL_FORE_SCHEMECOLOR_INDEX" val="14"/>
  <p:tag name="KSO_WM_UNIT_TEXT_FILL_TYPE" val="1"/>
</p:tagLst>
</file>

<file path=ppt/tags/tag162.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20187611_4*m_h_a*1_2_1"/>
  <p:tag name="KSO_WM_TEMPLATE_CATEGORY" val="diagram"/>
  <p:tag name="KSO_WM_TEMPLATE_INDEX" val="20187611"/>
  <p:tag name="KSO_WM_UNIT_LAYERLEVEL" val="1_1_1"/>
  <p:tag name="KSO_WM_TAG_VERSION" val="1.0"/>
  <p:tag name="KSO_WM_BEAUTIFY_FLAG" val="#wm#"/>
  <p:tag name="KSO_WM_UNIT_PRESET_TEXT" val="添加标题"/>
  <p:tag name="KSO_WM_UNIT_TEXT_FILL_FORE_SCHEMECOLOR_INDEX" val="14"/>
  <p:tag name="KSO_WM_UNIT_TEXT_FILL_TYPE" val="1"/>
</p:tagLst>
</file>

<file path=ppt/tags/tag163.xml><?xml version="1.0" encoding="utf-8"?>
<p:tagLst xmlns:p="http://schemas.openxmlformats.org/presentationml/2006/main">
  <p:tag name="KSO_WM_UNIT_NOCLEAR" val="0"/>
  <p:tag name="KSO_WM_UNIT_VALUE" val="30"/>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87611_4*m_h_f*1_2_1"/>
  <p:tag name="KSO_WM_TEMPLATE_CATEGORY" val="diagram"/>
  <p:tag name="KSO_WM_TEMPLATE_INDEX" val="20187611"/>
  <p:tag name="KSO_WM_UNIT_LAYERLEVEL" val="1_1_1"/>
  <p:tag name="KSO_WM_TAG_VERSION" val="1.0"/>
  <p:tag name="KSO_WM_BEAUTIFY_FLAG" val="#wm#"/>
  <p:tag name="KSO_WM_UNIT_PRESET_TEXT" val="单击此处添加文本具体内容"/>
  <p:tag name="KSO_WM_UNIT_TEXT_FILL_FORE_SCHEMECOLOR_INDEX" val="14"/>
  <p:tag name="KSO_WM_UNIT_TEXT_FILL_TYPE" val="1"/>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187611_4*m_h_i*1_3_1"/>
  <p:tag name="KSO_WM_TEMPLATE_CATEGORY" val="diagram"/>
  <p:tag name="KSO_WM_TEMPLATE_INDEX" val="20187611"/>
  <p:tag name="KSO_WM_UNIT_LAYERLEVEL" val="1_1_1"/>
  <p:tag name="KSO_WM_TAG_VERSION" val="1.0"/>
  <p:tag name="KSO_WM_BEAUTIFY_FLAG" val="#wm#"/>
  <p:tag name="KSO_WM_UNIT_FILL_FORE_SCHEMECOLOR_INDEX" val="10"/>
  <p:tag name="KSO_WM_UNIT_FILL_TYPE" val="1"/>
  <p:tag name="KSO_WM_UNIT_TEXT_FILL_FORE_SCHEMECOLOR_INDEX" val="13"/>
  <p:tag name="KSO_WM_UNIT_TEXT_FILL_TYPE" val="1"/>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187611_4*m_h_i*1_3_2"/>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187611_4*m_h_i*1_3_3"/>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4"/>
  <p:tag name="KSO_WM_UNIT_ID" val="diagram20187611_4*m_h_i*1_3_4"/>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5"/>
  <p:tag name="KSO_WM_UNIT_ID" val="diagram20187611_4*m_h_i*1_3_5"/>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6"/>
  <p:tag name="KSO_WM_UNIT_ID" val="diagram20187611_4*m_h_i*1_3_6"/>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3"/>
  <p:tag name="KSO_WM_UNIT_ID" val="diagram213_5*l_h_i*1_5_3"/>
  <p:tag name="KSO_WM_TEMPLATE_CATEGORY" val="diagram"/>
  <p:tag name="KSO_WM_TEMPLATE_INDEX" val="213"/>
  <p:tag name="KSO_WM_UNIT_LAYERLEVEL" val="1_1_1"/>
  <p:tag name="KSO_WM_TAG_VERSION" val="1.0"/>
  <p:tag name="KSO_WM_BEAUTIFY_FLAG" val="#wm#"/>
  <p:tag name="KSO_WM_UNIT_FILL_FORE_SCHEMECOLOR_INDEX" val="14"/>
  <p:tag name="KSO_WM_UNIT_FILL_TYPE" val="1"/>
  <p:tag name="KSO_WM_UNIT_TEXT_FILL_FORE_SCHEMECOLOR_INDEX" val="6"/>
  <p:tag name="KSO_WM_UNIT_TEXT_FILL_TYPE" val="1"/>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7"/>
  <p:tag name="KSO_WM_UNIT_ID" val="diagram20187611_4*m_h_i*1_3_7"/>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8"/>
  <p:tag name="KSO_WM_UNIT_ID" val="diagram20187611_4*m_h_i*1_3_8"/>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9"/>
  <p:tag name="KSO_WM_UNIT_ID" val="diagram20187611_4*m_h_i*1_3_9"/>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0"/>
  <p:tag name="KSO_WM_UNIT_ID" val="diagram20187611_4*m_h_i*1_3_10"/>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1"/>
  <p:tag name="KSO_WM_UNIT_ID" val="diagram20187611_4*m_h_i*1_3_11"/>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2"/>
  <p:tag name="KSO_WM_UNIT_ID" val="diagram20187611_4*m_h_i*1_3_12"/>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3"/>
  <p:tag name="KSO_WM_UNIT_ID" val="diagram20187611_4*m_h_i*1_3_13"/>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4"/>
  <p:tag name="KSO_WM_UNIT_ID" val="diagram20187611_4*m_h_i*1_3_14"/>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5"/>
  <p:tag name="KSO_WM_UNIT_ID" val="diagram20187611_4*m_h_i*1_3_15"/>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6"/>
  <p:tag name="KSO_WM_UNIT_ID" val="diagram20187611_4*m_h_i*1_3_16"/>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13_5*l_h_i*1_5_1"/>
  <p:tag name="KSO_WM_TEMPLATE_CATEGORY" val="diagram"/>
  <p:tag name="KSO_WM_TEMPLATE_INDEX" val="213"/>
  <p:tag name="KSO_WM_UNIT_LAYERLEVEL" val="1_1_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8"/>
  <p:tag name="KSO_WM_UNIT_ID" val="diagram20187611_4*m_h_i*1_3_18"/>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9"/>
  <p:tag name="KSO_WM_UNIT_ID" val="diagram20187611_4*m_h_i*1_3_19"/>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0"/>
  <p:tag name="KSO_WM_UNIT_ID" val="diagram20187611_4*m_h_i*1_3_20"/>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1"/>
  <p:tag name="KSO_WM_UNIT_ID" val="diagram20187611_4*m_h_i*1_3_21"/>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2"/>
  <p:tag name="KSO_WM_UNIT_ID" val="diagram20187611_4*m_h_i*1_3_22"/>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3"/>
  <p:tag name="KSO_WM_UNIT_ID" val="diagram20187611_4*m_h_i*1_3_23"/>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4"/>
  <p:tag name="KSO_WM_UNIT_ID" val="diagram20187611_4*m_h_i*1_3_24"/>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5"/>
  <p:tag name="KSO_WM_UNIT_ID" val="diagram20187611_4*m_h_i*1_3_25"/>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6"/>
  <p:tag name="KSO_WM_UNIT_ID" val="diagram20187611_4*m_h_i*1_3_26"/>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7"/>
  <p:tag name="KSO_WM_UNIT_ID" val="diagram20187611_4*m_h_i*1_3_27"/>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9.xml><?xml version="1.0" encoding="utf-8"?>
<p:tagLst xmlns:p="http://schemas.openxmlformats.org/presentationml/2006/main">
  <p:tag name="KSO_WM_UNIT_ISCONTENTSTITLE" val="0"/>
  <p:tag name="KSO_WM_UNIT_ISNUMDGMTITLE" val="0"/>
  <p:tag name="KSO_WM_UNIT_NOCLEAR" val="0"/>
  <p:tag name="KSO_WM_UNIT_VALUE" val="4"/>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13_5*l_h_a*1_1_1"/>
  <p:tag name="KSO_WM_TEMPLATE_CATEGORY" val="diagram"/>
  <p:tag name="KSO_WM_TEMPLATE_INDEX" val="213"/>
  <p:tag name="KSO_WM_UNIT_LAYERLEVEL" val="1_1_1"/>
  <p:tag name="KSO_WM_TAG_VERSION" val="1.0"/>
  <p:tag name="KSO_WM_BEAUTIFY_FLAG" val="#wm#"/>
  <p:tag name="KSO_WM_UNIT_PRESET_TEXT" val="添加标题"/>
  <p:tag name="KSO_WM_UNIT_TEXT_FILL_FORE_SCHEMECOLOR_INDEX" val="5"/>
  <p:tag name="KSO_WM_UNIT_TEXT_FILL_TYPE" val="1"/>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8"/>
  <p:tag name="KSO_WM_UNIT_ID" val="diagram20187611_4*m_h_i*1_3_28"/>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9"/>
  <p:tag name="KSO_WM_UNIT_ID" val="diagram20187611_4*m_h_i*1_3_29"/>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0"/>
  <p:tag name="KSO_WM_UNIT_ID" val="diagram20187611_4*m_h_i*1_3_30"/>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1"/>
  <p:tag name="KSO_WM_UNIT_ID" val="diagram20187611_4*m_h_i*1_3_31"/>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2"/>
  <p:tag name="KSO_WM_UNIT_ID" val="diagram20187611_4*m_h_i*1_3_32"/>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3"/>
  <p:tag name="KSO_WM_UNIT_ID" val="diagram20187611_4*m_h_i*1_3_33"/>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4"/>
  <p:tag name="KSO_WM_UNIT_ID" val="diagram20187611_4*m_h_i*1_3_34"/>
  <p:tag name="KSO_WM_TEMPLATE_CATEGORY" val="diagram"/>
  <p:tag name="KSO_WM_TEMPLATE_INDEX" val="20187611"/>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5"/>
  <p:tag name="KSO_WM_UNIT_ID" val="diagram20187611_4*m_h_i*1_3_35"/>
  <p:tag name="KSO_WM_TEMPLATE_CATEGORY" val="diagram"/>
  <p:tag name="KSO_WM_TEMPLATE_INDEX" val="20187611"/>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6"/>
  <p:tag name="KSO_WM_UNIT_ID" val="diagram20187611_4*m_h_i*1_3_36"/>
  <p:tag name="KSO_WM_TEMPLATE_CATEGORY" val="diagram"/>
  <p:tag name="KSO_WM_TEMPLATE_INDEX" val="20187611"/>
  <p:tag name="KSO_WM_UNIT_LAYERLEVEL" val="1_1_1"/>
  <p:tag name="KSO_WM_TAG_VERSION" val="1.0"/>
  <p:tag name="KSO_WM_BEAUTIFY_FLAG" val="#wm#"/>
  <p:tag name="KSO_WM_UNIT_TEXT_FILL_FORE_SCHEMECOLOR_INDEX" val="14"/>
  <p:tag name="KSO_WM_UNIT_TEXT_FILL_TYPE" val="1"/>
</p:tagLst>
</file>

<file path=ppt/tags/tag199.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m_h_a"/>
  <p:tag name="KSO_WM_UNIT_INDEX" val="1_3_1"/>
  <p:tag name="KSO_WM_UNIT_ID" val="diagram20187611_4*m_h_a*1_3_1"/>
  <p:tag name="KSO_WM_TEMPLATE_CATEGORY" val="diagram"/>
  <p:tag name="KSO_WM_TEMPLATE_INDEX" val="20187611"/>
  <p:tag name="KSO_WM_UNIT_LAYERLEVEL" val="1_1_1"/>
  <p:tag name="KSO_WM_TAG_VERSION" val="1.0"/>
  <p:tag name="KSO_WM_BEAUTIFY_FLAG" val="#wm#"/>
  <p:tag name="KSO_WM_UNIT_PRESET_TEXT" val="添加标题"/>
  <p:tag name="KSO_WM_UNIT_TEXT_FILL_FORE_SCHEMECOLOR_INDEX" val="14"/>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ISCONTENTSTITLE" val="0"/>
  <p:tag name="KSO_WM_UNIT_ISNUMDGMTITLE" val="0"/>
  <p:tag name="KSO_WM_UNIT_NOCLEAR" val="0"/>
  <p:tag name="KSO_WM_UNIT_VALUE" val="4"/>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13_5*l_h_a*1_3_1"/>
  <p:tag name="KSO_WM_TEMPLATE_CATEGORY" val="diagram"/>
  <p:tag name="KSO_WM_TEMPLATE_INDEX" val="213"/>
  <p:tag name="KSO_WM_UNIT_LAYERLEVEL" val="1_1_1"/>
  <p:tag name="KSO_WM_TAG_VERSION" val="1.0"/>
  <p:tag name="KSO_WM_BEAUTIFY_FLAG" val="#wm#"/>
  <p:tag name="KSO_WM_UNIT_PRESET_TEXT" val="添加标题"/>
  <p:tag name="KSO_WM_UNIT_TEXT_FILL_FORE_SCHEMECOLOR_INDEX" val="7"/>
  <p:tag name="KSO_WM_UNIT_TEXT_FILL_TYPE" val="1"/>
</p:tagLst>
</file>

<file path=ppt/tags/tag200.xml><?xml version="1.0" encoding="utf-8"?>
<p:tagLst xmlns:p="http://schemas.openxmlformats.org/presentationml/2006/main">
  <p:tag name="KSO_WM_UNIT_NOCLEAR" val="0"/>
  <p:tag name="KSO_WM_UNIT_VALUE" val="30"/>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187611_4*m_h_f*1_3_1"/>
  <p:tag name="KSO_WM_TEMPLATE_CATEGORY" val="diagram"/>
  <p:tag name="KSO_WM_TEMPLATE_INDEX" val="20187611"/>
  <p:tag name="KSO_WM_UNIT_LAYERLEVEL" val="1_1_1"/>
  <p:tag name="KSO_WM_TAG_VERSION" val="1.0"/>
  <p:tag name="KSO_WM_BEAUTIFY_FLAG" val="#wm#"/>
  <p:tag name="KSO_WM_UNIT_PRESET_TEXT" val="单击此处添加文本具体内容"/>
  <p:tag name="KSO_WM_UNIT_TEXT_FILL_FORE_SCHEMECOLOR_INDEX" val="14"/>
  <p:tag name="KSO_WM_UNIT_TEXT_FILL_TYPE" val="1"/>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7"/>
  <p:tag name="KSO_WM_UNIT_ID" val="diagram20187611_4*m_h_i*1_3_17"/>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diagram20187611_4*m_h_i*1_4_1"/>
  <p:tag name="KSO_WM_TEMPLATE_CATEGORY" val="diagram"/>
  <p:tag name="KSO_WM_TEMPLATE_INDEX" val="20187611"/>
  <p:tag name="KSO_WM_UNIT_LAYERLEVEL" val="1_1_1"/>
  <p:tag name="KSO_WM_TAG_VERSION" val="1.0"/>
  <p:tag name="KSO_WM_BEAUTIFY_FLAG" val="#wm#"/>
  <p:tag name="KSO_WM_UNIT_FILL_FORE_SCHEMECOLOR_INDEX" val="10"/>
  <p:tag name="KSO_WM_UNIT_FILL_TYPE" val="1"/>
  <p:tag name="KSO_WM_UNIT_TEXT_FILL_FORE_SCHEMECOLOR_INDEX" val="13"/>
  <p:tag name="KSO_WM_UNIT_TEXT_FILL_TYPE" val="1"/>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2"/>
  <p:tag name="KSO_WM_UNIT_ID" val="diagram20187611_4*m_h_i*1_4_2"/>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3"/>
  <p:tag name="KSO_WM_UNIT_ID" val="diagram20187611_4*m_h_i*1_4_3"/>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4"/>
  <p:tag name="KSO_WM_UNIT_ID" val="diagram20187611_4*m_h_i*1_4_4"/>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5"/>
  <p:tag name="KSO_WM_UNIT_ID" val="diagram20187611_4*m_h_i*1_4_5"/>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6"/>
  <p:tag name="KSO_WM_UNIT_ID" val="diagram20187611_4*m_h_i*1_4_6"/>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7"/>
  <p:tag name="KSO_WM_UNIT_ID" val="diagram20187611_4*m_h_i*1_4_7"/>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8"/>
  <p:tag name="KSO_WM_UNIT_ID" val="diagram20187611_4*m_h_i*1_4_8"/>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1.xml><?xml version="1.0" encoding="utf-8"?>
<p:tagLst xmlns:p="http://schemas.openxmlformats.org/presentationml/2006/main">
  <p:tag name="KSO_WM_UNIT_ISCONTENTSTITLE" val="0"/>
  <p:tag name="KSO_WM_UNIT_ISNUMDGMTITLE" val="0"/>
  <p:tag name="KSO_WM_UNIT_NOCLEAR" val="0"/>
  <p:tag name="KSO_WM_UNIT_VALUE" val="4"/>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diagram213_5*l_h_a*1_5_1"/>
  <p:tag name="KSO_WM_TEMPLATE_CATEGORY" val="diagram"/>
  <p:tag name="KSO_WM_TEMPLATE_INDEX" val="213"/>
  <p:tag name="KSO_WM_UNIT_LAYERLEVEL" val="1_1_1"/>
  <p:tag name="KSO_WM_TAG_VERSION" val="1.0"/>
  <p:tag name="KSO_WM_BEAUTIFY_FLAG" val="#wm#"/>
  <p:tag name="KSO_WM_UNIT_PRESET_TEXT" val="添加标题"/>
  <p:tag name="KSO_WM_UNIT_TEXT_FILL_FORE_SCHEMECOLOR_INDEX" val="9"/>
  <p:tag name="KSO_WM_UNIT_TEXT_FILL_TYPE" val="1"/>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9"/>
  <p:tag name="KSO_WM_UNIT_ID" val="diagram20187611_4*m_h_i*1_4_9"/>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0"/>
  <p:tag name="KSO_WM_UNIT_ID" val="diagram20187611_4*m_h_i*1_4_10"/>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1"/>
  <p:tag name="KSO_WM_UNIT_ID" val="diagram20187611_4*m_h_i*1_4_11"/>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2"/>
  <p:tag name="KSO_WM_UNIT_ID" val="diagram20187611_4*m_h_i*1_4_12"/>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3"/>
  <p:tag name="KSO_WM_UNIT_ID" val="diagram20187611_4*m_h_i*1_4_13"/>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4"/>
  <p:tag name="KSO_WM_UNIT_ID" val="diagram20187611_4*m_h_i*1_4_14"/>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5"/>
  <p:tag name="KSO_WM_UNIT_ID" val="diagram20187611_4*m_h_i*1_4_15"/>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6"/>
  <p:tag name="KSO_WM_UNIT_ID" val="diagram20187611_4*m_h_i*1_4_16"/>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7"/>
  <p:tag name="KSO_WM_UNIT_ID" val="diagram20187611_4*m_h_i*1_4_17"/>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8"/>
  <p:tag name="KSO_WM_UNIT_ID" val="diagram20187611_4*m_h_i*1_4_18"/>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2.xml><?xml version="1.0" encoding="utf-8"?>
<p:tagLst xmlns:p="http://schemas.openxmlformats.org/presentationml/2006/main">
  <p:tag name="KSO_WM_UNIT_ISCONTENTSTITLE" val="0"/>
  <p:tag name="KSO_WM_UNIT_ISNUMDGMTITLE" val="0"/>
  <p:tag name="KSO_WM_UNIT_NOCLEAR" val="0"/>
  <p:tag name="KSO_WM_UNIT_VALUE" val="4"/>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13_5*l_h_a*1_2_1"/>
  <p:tag name="KSO_WM_TEMPLATE_CATEGORY" val="diagram"/>
  <p:tag name="KSO_WM_TEMPLATE_INDEX" val="213"/>
  <p:tag name="KSO_WM_UNIT_LAYERLEVEL" val="1_1_1"/>
  <p:tag name="KSO_WM_TAG_VERSION" val="1.0"/>
  <p:tag name="KSO_WM_BEAUTIFY_FLAG" val="#wm#"/>
  <p:tag name="KSO_WM_UNIT_PRESET_TEXT" val="添加标题"/>
  <p:tag name="KSO_WM_UNIT_TEXT_FILL_FORE_SCHEMECOLOR_INDEX" val="6"/>
  <p:tag name="KSO_WM_UNIT_TEXT_FILL_TYPE" val="1"/>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9"/>
  <p:tag name="KSO_WM_UNIT_ID" val="diagram20187611_4*m_h_i*1_4_19"/>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20"/>
  <p:tag name="KSO_WM_UNIT_ID" val="diagram20187611_4*m_h_i*1_4_20"/>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21"/>
  <p:tag name="KSO_WM_UNIT_ID" val="diagram20187611_4*m_h_i*1_4_21"/>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22"/>
  <p:tag name="KSO_WM_UNIT_ID" val="diagram20187611_4*m_h_i*1_4_22"/>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23"/>
  <p:tag name="KSO_WM_UNIT_ID" val="diagram20187611_4*m_h_i*1_4_23"/>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24"/>
  <p:tag name="KSO_WM_UNIT_ID" val="diagram20187611_4*m_h_i*1_4_24"/>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25"/>
  <p:tag name="KSO_WM_UNIT_ID" val="diagram20187611_4*m_h_i*1_4_25"/>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26"/>
  <p:tag name="KSO_WM_UNIT_ID" val="diagram20187611_4*m_h_i*1_4_26"/>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27"/>
  <p:tag name="KSO_WM_UNIT_ID" val="diagram20187611_4*m_h_i*1_4_27"/>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28"/>
  <p:tag name="KSO_WM_UNIT_ID" val="diagram20187611_4*m_h_i*1_4_28"/>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3.xml><?xml version="1.0" encoding="utf-8"?>
<p:tagLst xmlns:p="http://schemas.openxmlformats.org/presentationml/2006/main">
  <p:tag name="KSO_WM_UNIT_ISCONTENTSTITLE" val="0"/>
  <p:tag name="KSO_WM_UNIT_ISNUMDGMTITLE" val="0"/>
  <p:tag name="KSO_WM_UNIT_NOCLEAR" val="0"/>
  <p:tag name="KSO_WM_UNIT_VALUE" val="4"/>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13_5*l_h_a*1_4_1"/>
  <p:tag name="KSO_WM_TEMPLATE_CATEGORY" val="diagram"/>
  <p:tag name="KSO_WM_TEMPLATE_INDEX" val="213"/>
  <p:tag name="KSO_WM_UNIT_LAYERLEVEL" val="1_1_1"/>
  <p:tag name="KSO_WM_TAG_VERSION" val="1.0"/>
  <p:tag name="KSO_WM_BEAUTIFY_FLAG" val="#wm#"/>
  <p:tag name="KSO_WM_UNIT_PRESET_TEXT" val="添加标题"/>
  <p:tag name="KSO_WM_UNIT_TEXT_FILL_FORE_SCHEMECOLOR_INDEX" val="8"/>
  <p:tag name="KSO_WM_UNIT_TEXT_FILL_TYPE" val="1"/>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29"/>
  <p:tag name="KSO_WM_UNIT_ID" val="diagram20187611_4*m_h_i*1_4_29"/>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30"/>
  <p:tag name="KSO_WM_UNIT_ID" val="diagram20187611_4*m_h_i*1_4_30"/>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31"/>
  <p:tag name="KSO_WM_UNIT_ID" val="diagram20187611_4*m_h_i*1_4_31"/>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32"/>
  <p:tag name="KSO_WM_UNIT_ID" val="diagram20187611_4*m_h_i*1_4_32"/>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33"/>
  <p:tag name="KSO_WM_UNIT_ID" val="diagram20187611_4*m_h_i*1_4_33"/>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34"/>
  <p:tag name="KSO_WM_UNIT_ID" val="diagram20187611_4*m_h_i*1_4_34"/>
  <p:tag name="KSO_WM_TEMPLATE_CATEGORY" val="diagram"/>
  <p:tag name="KSO_WM_TEMPLATE_INDEX" val="20187611"/>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35"/>
  <p:tag name="KSO_WM_UNIT_ID" val="diagram20187611_4*m_h_i*1_4_35"/>
  <p:tag name="KSO_WM_TEMPLATE_CATEGORY" val="diagram"/>
  <p:tag name="KSO_WM_TEMPLATE_INDEX" val="20187611"/>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36"/>
  <p:tag name="KSO_WM_UNIT_ID" val="diagram20187611_4*m_h_i*1_4_36"/>
  <p:tag name="KSO_WM_TEMPLATE_CATEGORY" val="diagram"/>
  <p:tag name="KSO_WM_TEMPLATE_INDEX" val="20187611"/>
  <p:tag name="KSO_WM_UNIT_LAYERLEVEL" val="1_1_1"/>
  <p:tag name="KSO_WM_TAG_VERSION" val="1.0"/>
  <p:tag name="KSO_WM_BEAUTIFY_FLAG" val="#wm#"/>
  <p:tag name="KSO_WM_UNIT_TEXT_FILL_FORE_SCHEMECOLOR_INDEX" val="14"/>
  <p:tag name="KSO_WM_UNIT_TEXT_FILL_TYPE" val="1"/>
</p:tagLst>
</file>

<file path=ppt/tags/tag238.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m_h_a"/>
  <p:tag name="KSO_WM_UNIT_INDEX" val="1_4_1"/>
  <p:tag name="KSO_WM_UNIT_ID" val="diagram20187611_4*m_h_a*1_4_1"/>
  <p:tag name="KSO_WM_TEMPLATE_CATEGORY" val="diagram"/>
  <p:tag name="KSO_WM_TEMPLATE_INDEX" val="20187611"/>
  <p:tag name="KSO_WM_UNIT_LAYERLEVEL" val="1_1_1"/>
  <p:tag name="KSO_WM_TAG_VERSION" val="1.0"/>
  <p:tag name="KSO_WM_BEAUTIFY_FLAG" val="#wm#"/>
  <p:tag name="KSO_WM_UNIT_PRESET_TEXT" val="添加标题"/>
  <p:tag name="KSO_WM_UNIT_TEXT_FILL_FORE_SCHEMECOLOR_INDEX" val="14"/>
  <p:tag name="KSO_WM_UNIT_TEXT_FILL_TYPE" val="1"/>
</p:tagLst>
</file>

<file path=ppt/tags/tag239.xml><?xml version="1.0" encoding="utf-8"?>
<p:tagLst xmlns:p="http://schemas.openxmlformats.org/presentationml/2006/main">
  <p:tag name="KSO_WM_UNIT_NOCLEAR" val="0"/>
  <p:tag name="KSO_WM_UNIT_VALUE" val="30"/>
  <p:tag name="KSO_WM_UNIT_HIGHLIGHT" val="0"/>
  <p:tag name="KSO_WM_UNIT_COMPATIBLE" val="0"/>
  <p:tag name="KSO_WM_UNIT_DIAGRAM_ISNUMVISUAL" val="0"/>
  <p:tag name="KSO_WM_UNIT_DIAGRAM_ISREFERUNIT" val="0"/>
  <p:tag name="KSO_WM_DIAGRAM_GROUP_CODE" val="m1-1"/>
  <p:tag name="KSO_WM_UNIT_TYPE" val="m_h_f"/>
  <p:tag name="KSO_WM_UNIT_INDEX" val="1_4_1"/>
  <p:tag name="KSO_WM_UNIT_ID" val="diagram20187611_4*m_h_f*1_4_1"/>
  <p:tag name="KSO_WM_TEMPLATE_CATEGORY" val="diagram"/>
  <p:tag name="KSO_WM_TEMPLATE_INDEX" val="20187611"/>
  <p:tag name="KSO_WM_UNIT_LAYERLEVEL" val="1_1_1"/>
  <p:tag name="KSO_WM_TAG_VERSION" val="1.0"/>
  <p:tag name="KSO_WM_BEAUTIFY_FLAG" val="#wm#"/>
  <p:tag name="KSO_WM_UNIT_PRESET_TEXT" val="单击此处添加文本具体内容"/>
  <p:tag name="KSO_WM_UNIT_TEXT_FILL_FORE_SCHEMECOLOR_INDEX" val="14"/>
  <p:tag name="KSO_WM_UNIT_TEXT_FILL_TYPE" val="1"/>
</p:tagLst>
</file>

<file path=ppt/tags/tag24.xml><?xml version="1.0" encoding="utf-8"?>
<p:tagLst xmlns:p="http://schemas.openxmlformats.org/presentationml/2006/main">
  <p:tag name="KSO_WM_UNIT_SUBTYPE" val="a"/>
  <p:tag name="KSO_WM_UNIT_NOCLEAR" val="0"/>
  <p:tag name="KSO_WM_UNIT_VALUE" val="52"/>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13_5*l_h_f*1_1_1"/>
  <p:tag name="KSO_WM_TEMPLATE_CATEGORY" val="diagram"/>
  <p:tag name="KSO_WM_TEMPLATE_INDEX" val="213"/>
  <p:tag name="KSO_WM_UNIT_LAYERLEVEL" val="1_1_1"/>
  <p:tag name="KSO_WM_TAG_VERSION" val="1.0"/>
  <p:tag name="KSO_WM_BEAUTIFY_FLAG" val="#wm#"/>
  <p:tag name="KSO_WM_UNIT_PRESET_TEXT" val="单击此处添加文本"/>
  <p:tag name="KSO_WM_UNIT_TEXT_FILL_FORE_SCHEMECOLOR_INDEX" val="14"/>
  <p:tag name="KSO_WM_UNIT_TEXT_FILL_TYPE" val="1"/>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1"/>
  <p:tag name="KSO_WM_UNIT_ID" val="diagram20187611_4*m_h_i*1_5_1"/>
  <p:tag name="KSO_WM_TEMPLATE_CATEGORY" val="diagram"/>
  <p:tag name="KSO_WM_TEMPLATE_INDEX" val="20187611"/>
  <p:tag name="KSO_WM_UNIT_LAYERLEVEL" val="1_1_1"/>
  <p:tag name="KSO_WM_TAG_VERSION" val="1.0"/>
  <p:tag name="KSO_WM_BEAUTIFY_FLAG" val="#wm#"/>
  <p:tag name="KSO_WM_UNIT_FILL_FORE_SCHEMECOLOR_INDEX" val="10"/>
  <p:tag name="KSO_WM_UNIT_FILL_TYPE" val="1"/>
  <p:tag name="KSO_WM_UNIT_TEXT_FILL_FORE_SCHEMECOLOR_INDEX" val="13"/>
  <p:tag name="KSO_WM_UNIT_TEXT_FILL_TYPE" val="1"/>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2"/>
  <p:tag name="KSO_WM_UNIT_ID" val="diagram20187611_4*m_h_i*1_5_2"/>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3"/>
  <p:tag name="KSO_WM_UNIT_ID" val="diagram20187611_4*m_h_i*1_5_3"/>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4"/>
  <p:tag name="KSO_WM_UNIT_ID" val="diagram20187611_4*m_h_i*1_5_4"/>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5"/>
  <p:tag name="KSO_WM_UNIT_ID" val="diagram20187611_4*m_h_i*1_5_5"/>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6"/>
  <p:tag name="KSO_WM_UNIT_ID" val="diagram20187611_4*m_h_i*1_5_6"/>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7"/>
  <p:tag name="KSO_WM_UNIT_ID" val="diagram20187611_4*m_h_i*1_5_7"/>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8"/>
  <p:tag name="KSO_WM_UNIT_ID" val="diagram20187611_4*m_h_i*1_5_8"/>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9"/>
  <p:tag name="KSO_WM_UNIT_ID" val="diagram20187611_4*m_h_i*1_5_9"/>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10"/>
  <p:tag name="KSO_WM_UNIT_ID" val="diagram20187611_4*m_h_i*1_5_10"/>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5.xml><?xml version="1.0" encoding="utf-8"?>
<p:tagLst xmlns:p="http://schemas.openxmlformats.org/presentationml/2006/main">
  <p:tag name="KSO_WM_UNIT_SUBTYPE" val="a"/>
  <p:tag name="KSO_WM_UNIT_NOCLEAR" val="0"/>
  <p:tag name="KSO_WM_UNIT_VALUE" val="52"/>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13_5*l_h_f*1_3_1"/>
  <p:tag name="KSO_WM_TEMPLATE_CATEGORY" val="diagram"/>
  <p:tag name="KSO_WM_TEMPLATE_INDEX" val="213"/>
  <p:tag name="KSO_WM_UNIT_LAYERLEVEL" val="1_1_1"/>
  <p:tag name="KSO_WM_TAG_VERSION" val="1.0"/>
  <p:tag name="KSO_WM_BEAUTIFY_FLAG" val="#wm#"/>
  <p:tag name="KSO_WM_UNIT_PRESET_TEXT" val="单击此处添加文本"/>
  <p:tag name="KSO_WM_UNIT_TEXT_FILL_FORE_SCHEMECOLOR_INDEX" val="14"/>
  <p:tag name="KSO_WM_UNIT_TEXT_FILL_TYPE" val="1"/>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11"/>
  <p:tag name="KSO_WM_UNIT_ID" val="diagram20187611_4*m_h_i*1_5_11"/>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12"/>
  <p:tag name="KSO_WM_UNIT_ID" val="diagram20187611_4*m_h_i*1_5_12"/>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13"/>
  <p:tag name="KSO_WM_UNIT_ID" val="diagram20187611_4*m_h_i*1_5_13"/>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14"/>
  <p:tag name="KSO_WM_UNIT_ID" val="diagram20187611_4*m_h_i*1_5_14"/>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15"/>
  <p:tag name="KSO_WM_UNIT_ID" val="diagram20187611_4*m_h_i*1_5_15"/>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16"/>
  <p:tag name="KSO_WM_UNIT_ID" val="diagram20187611_4*m_h_i*1_5_16"/>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18"/>
  <p:tag name="KSO_WM_UNIT_ID" val="diagram20187611_4*m_h_i*1_5_18"/>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19"/>
  <p:tag name="KSO_WM_UNIT_ID" val="diagram20187611_4*m_h_i*1_5_19"/>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20"/>
  <p:tag name="KSO_WM_UNIT_ID" val="diagram20187611_4*m_h_i*1_5_20"/>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21"/>
  <p:tag name="KSO_WM_UNIT_ID" val="diagram20187611_4*m_h_i*1_5_21"/>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6.xml><?xml version="1.0" encoding="utf-8"?>
<p:tagLst xmlns:p="http://schemas.openxmlformats.org/presentationml/2006/main">
  <p:tag name="KSO_WM_UNIT_SUBTYPE" val="a"/>
  <p:tag name="KSO_WM_UNIT_NOCLEAR" val="0"/>
  <p:tag name="KSO_WM_UNIT_VALUE" val="52"/>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13_5*l_h_f*1_2_1"/>
  <p:tag name="KSO_WM_TEMPLATE_CATEGORY" val="diagram"/>
  <p:tag name="KSO_WM_TEMPLATE_INDEX" val="213"/>
  <p:tag name="KSO_WM_UNIT_LAYERLEVEL" val="1_1_1"/>
  <p:tag name="KSO_WM_TAG_VERSION" val="1.0"/>
  <p:tag name="KSO_WM_BEAUTIFY_FLAG" val="#wm#"/>
  <p:tag name="KSO_WM_UNIT_PRESET_TEXT" val="单击此处添加文本"/>
  <p:tag name="KSO_WM_UNIT_TEXT_FILL_FORE_SCHEMECOLOR_INDEX" val="14"/>
  <p:tag name="KSO_WM_UNIT_TEXT_FILL_TYPE" val="1"/>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22"/>
  <p:tag name="KSO_WM_UNIT_ID" val="diagram20187611_4*m_h_i*1_5_22"/>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23"/>
  <p:tag name="KSO_WM_UNIT_ID" val="diagram20187611_4*m_h_i*1_5_23"/>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24"/>
  <p:tag name="KSO_WM_UNIT_ID" val="diagram20187611_4*m_h_i*1_5_24"/>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25"/>
  <p:tag name="KSO_WM_UNIT_ID" val="diagram20187611_4*m_h_i*1_5_25"/>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26"/>
  <p:tag name="KSO_WM_UNIT_ID" val="diagram20187611_4*m_h_i*1_5_26"/>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27"/>
  <p:tag name="KSO_WM_UNIT_ID" val="diagram20187611_4*m_h_i*1_5_27"/>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28"/>
  <p:tag name="KSO_WM_UNIT_ID" val="diagram20187611_4*m_h_i*1_5_28"/>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29"/>
  <p:tag name="KSO_WM_UNIT_ID" val="diagram20187611_4*m_h_i*1_5_29"/>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30"/>
  <p:tag name="KSO_WM_UNIT_ID" val="diagram20187611_4*m_h_i*1_5_30"/>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31"/>
  <p:tag name="KSO_WM_UNIT_ID" val="diagram20187611_4*m_h_i*1_5_31"/>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7.xml><?xml version="1.0" encoding="utf-8"?>
<p:tagLst xmlns:p="http://schemas.openxmlformats.org/presentationml/2006/main">
  <p:tag name="KSO_WM_UNIT_SUBTYPE" val="a"/>
  <p:tag name="KSO_WM_UNIT_NOCLEAR" val="0"/>
  <p:tag name="KSO_WM_UNIT_VALUE" val="52"/>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13_5*l_h_f*1_4_1"/>
  <p:tag name="KSO_WM_TEMPLATE_CATEGORY" val="diagram"/>
  <p:tag name="KSO_WM_TEMPLATE_INDEX" val="213"/>
  <p:tag name="KSO_WM_UNIT_LAYERLEVEL" val="1_1_1"/>
  <p:tag name="KSO_WM_TAG_VERSION" val="1.0"/>
  <p:tag name="KSO_WM_BEAUTIFY_FLAG" val="#wm#"/>
  <p:tag name="KSO_WM_UNIT_PRESET_TEXT" val="单击此处添加文本"/>
  <p:tag name="KSO_WM_UNIT_TEXT_FILL_FORE_SCHEMECOLOR_INDEX" val="14"/>
  <p:tag name="KSO_WM_UNIT_TEXT_FILL_TYPE" val="1"/>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32"/>
  <p:tag name="KSO_WM_UNIT_ID" val="diagram20187611_4*m_h_i*1_5_32"/>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33"/>
  <p:tag name="KSO_WM_UNIT_ID" val="diagram20187611_4*m_h_i*1_5_33"/>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34"/>
  <p:tag name="KSO_WM_UNIT_ID" val="diagram20187611_4*m_h_i*1_5_34"/>
  <p:tag name="KSO_WM_TEMPLATE_CATEGORY" val="diagram"/>
  <p:tag name="KSO_WM_TEMPLATE_INDEX" val="20187611"/>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35"/>
  <p:tag name="KSO_WM_UNIT_ID" val="diagram20187611_4*m_h_i*1_5_35"/>
  <p:tag name="KSO_WM_TEMPLATE_CATEGORY" val="diagram"/>
  <p:tag name="KSO_WM_TEMPLATE_INDEX" val="20187611"/>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36"/>
  <p:tag name="KSO_WM_UNIT_ID" val="diagram20187611_4*m_h_i*1_5_36"/>
  <p:tag name="KSO_WM_TEMPLATE_CATEGORY" val="diagram"/>
  <p:tag name="KSO_WM_TEMPLATE_INDEX" val="20187611"/>
  <p:tag name="KSO_WM_UNIT_LAYERLEVEL" val="1_1_1"/>
  <p:tag name="KSO_WM_TAG_VERSION" val="1.0"/>
  <p:tag name="KSO_WM_BEAUTIFY_FLAG" val="#wm#"/>
  <p:tag name="KSO_WM_UNIT_TEXT_FILL_FORE_SCHEMECOLOR_INDEX" val="14"/>
  <p:tag name="KSO_WM_UNIT_TEXT_FILL_TYPE" val="1"/>
</p:tagLst>
</file>

<file path=ppt/tags/tag275.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m_h_a"/>
  <p:tag name="KSO_WM_UNIT_INDEX" val="1_5_1"/>
  <p:tag name="KSO_WM_UNIT_ID" val="diagram20187611_4*m_h_a*1_5_1"/>
  <p:tag name="KSO_WM_TEMPLATE_CATEGORY" val="diagram"/>
  <p:tag name="KSO_WM_TEMPLATE_INDEX" val="20187611"/>
  <p:tag name="KSO_WM_UNIT_LAYERLEVEL" val="1_1_1"/>
  <p:tag name="KSO_WM_TAG_VERSION" val="1.0"/>
  <p:tag name="KSO_WM_BEAUTIFY_FLAG" val="#wm#"/>
  <p:tag name="KSO_WM_UNIT_PRESET_TEXT" val="添加标题"/>
  <p:tag name="KSO_WM_UNIT_TEXT_FILL_FORE_SCHEMECOLOR_INDEX" val="14"/>
  <p:tag name="KSO_WM_UNIT_TEXT_FILL_TYPE" val="1"/>
</p:tagLst>
</file>

<file path=ppt/tags/tag276.xml><?xml version="1.0" encoding="utf-8"?>
<p:tagLst xmlns:p="http://schemas.openxmlformats.org/presentationml/2006/main">
  <p:tag name="KSO_WM_UNIT_NOCLEAR" val="0"/>
  <p:tag name="KSO_WM_UNIT_VALUE" val="30"/>
  <p:tag name="KSO_WM_UNIT_HIGHLIGHT" val="0"/>
  <p:tag name="KSO_WM_UNIT_COMPATIBLE" val="0"/>
  <p:tag name="KSO_WM_UNIT_DIAGRAM_ISNUMVISUAL" val="0"/>
  <p:tag name="KSO_WM_UNIT_DIAGRAM_ISREFERUNIT" val="0"/>
  <p:tag name="KSO_WM_DIAGRAM_GROUP_CODE" val="m1-1"/>
  <p:tag name="KSO_WM_UNIT_TYPE" val="m_h_f"/>
  <p:tag name="KSO_WM_UNIT_INDEX" val="1_5_1"/>
  <p:tag name="KSO_WM_UNIT_ID" val="diagram20187611_4*m_h_f*1_5_1"/>
  <p:tag name="KSO_WM_TEMPLATE_CATEGORY" val="diagram"/>
  <p:tag name="KSO_WM_TEMPLATE_INDEX" val="20187611"/>
  <p:tag name="KSO_WM_UNIT_LAYERLEVEL" val="1_1_1"/>
  <p:tag name="KSO_WM_TAG_VERSION" val="1.0"/>
  <p:tag name="KSO_WM_BEAUTIFY_FLAG" val="#wm#"/>
  <p:tag name="KSO_WM_UNIT_PRESET_TEXT" val="单击此处添加文本具体内容"/>
  <p:tag name="KSO_WM_UNIT_TEXT_FILL_FORE_SCHEMECOLOR_INDEX" val="14"/>
  <p:tag name="KSO_WM_UNIT_TEXT_FILL_TYPE" val="1"/>
</p:tagLst>
</file>

<file path=ppt/tags/tag277.xml><?xml version="1.0" encoding="utf-8"?>
<p:tagLst xmlns:p="http://schemas.openxmlformats.org/presentationml/2006/main">
  <p:tag name="KSO_WM_UNIT_PLACING_PICTURE_USER_VIEWPORT" val="{&quot;height&quot;:4425,&quot;width&quot;:5625}"/>
</p:tagLst>
</file>

<file path=ppt/tags/tag278.xml><?xml version="1.0" encoding="utf-8"?>
<p:tagLst xmlns:p="http://schemas.openxmlformats.org/presentationml/2006/main">
  <p:tag name="KSO_WM_UNIT_PLACING_PICTURE_USER_VIEWPORT" val="{&quot;height&quot;:4320,&quot;width&quot;:8238}"/>
</p:tagLst>
</file>

<file path=ppt/tags/tag279.xml><?xml version="1.0" encoding="utf-8"?>
<p:tagLst xmlns:p="http://schemas.openxmlformats.org/presentationml/2006/main">
  <p:tag name="KSO_WM_UNIT_PLACING_PICTURE_USER_VIEWPORT" val="{&quot;height&quot;:2987.716535433071,&quot;width&quot;:2279.055118110236}"/>
  <p:tag name="KSO_WM_UNIT_PLACING_PICTURE_USER_RELATIVERECTANGLE" val="{&quot;bottom&quot;:0,&quot;left&quot;:0,&quot;right&quot;:0,&quot;top&quot;:0}"/>
  <p:tag name="KSO_WM_UNIT_PLACING_PICTURE_COLLAGE_RELATIVERECTANGLE" val="{&quot;bottom&quot;:0.06618721039872853,&quot;left&quot;:0,&quot;right&quot;:0,&quot;top&quot;:0.06618721039872853}"/>
  <p:tag name="KSO_WM_UNIT_PLACING_PICTURE_COLLAGE_VIEWPORT" val="{&quot;height&quot;:3437.0714667980646,&quot;width&quot;:3021.8413038205017}"/>
</p:tagLst>
</file>

<file path=ppt/tags/tag28.xml><?xml version="1.0" encoding="utf-8"?>
<p:tagLst xmlns:p="http://schemas.openxmlformats.org/presentationml/2006/main">
  <p:tag name="KSO_WM_UNIT_SUBTYPE" val="a"/>
  <p:tag name="KSO_WM_UNIT_NOCLEAR" val="0"/>
  <p:tag name="KSO_WM_UNIT_VALUE" val="52"/>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13_5*l_h_f*1_5_1"/>
  <p:tag name="KSO_WM_TEMPLATE_CATEGORY" val="diagram"/>
  <p:tag name="KSO_WM_TEMPLATE_INDEX" val="213"/>
  <p:tag name="KSO_WM_UNIT_LAYERLEVEL" val="1_1_1"/>
  <p:tag name="KSO_WM_TAG_VERSION" val="1.0"/>
  <p:tag name="KSO_WM_BEAUTIFY_FLAG" val="#wm#"/>
  <p:tag name="KSO_WM_UNIT_PRESET_TEXT" val="单击此处添加文本"/>
  <p:tag name="KSO_WM_UNIT_TEXT_FILL_FORE_SCHEMECOLOR_INDEX" val="14"/>
  <p:tag name="KSO_WM_UNIT_TEXT_FILL_TYPE" val="1"/>
</p:tagLst>
</file>

<file path=ppt/tags/tag280.xml><?xml version="1.0" encoding="utf-8"?>
<p:tagLst xmlns:p="http://schemas.openxmlformats.org/presentationml/2006/main">
  <p:tag name="KSO_WM_UNIT_PLACING_PICTURE_USER_VIEWPORT" val="{&quot;height&quot;:2987.716535433071,&quot;width&quot;:4404.387401574803}"/>
  <p:tag name="KSO_WM_UNIT_PLACING_PICTURE_USER_RELATIVERECTANGLE" val="{&quot;bottom&quot;:0,&quot;left&quot;:0,&quot;right&quot;:0,&quot;top&quot;:0}"/>
  <p:tag name="KSO_WM_UNIT_PLACING_PICTURE_COLLAGE_RELATIVERECTANGLE" val="{&quot;bottom&quot;:0,&quot;left&quot;:0.20180045678391847,&quot;right&quot;:0.20180045678391847,&quot;top&quot;:0}"/>
  <p:tag name="KSO_WM_UNIT_PLACING_PICTURE_COLLAGE_VIEWPORT" val="{&quot;height&quot;:3437.0714667980646,&quot;width&quot;:3021.8413038205017}"/>
</p:tagLst>
</file>

<file path=ppt/tags/tag29.xml><?xml version="1.0" encoding="utf-8"?>
<p:tagLst xmlns:p="http://schemas.openxmlformats.org/presentationml/2006/main">
  <p:tag name="KSO_WM_UNIT_TABLE_BEAUTIFY" val="smartTable{3198985c-9b68-4d85-bc15-4c53089f9965}"/>
  <p:tag name="TABLE_ENDDRAG_ORIGIN_RECT" val="765*392"/>
  <p:tag name="TABLE_ENDDRAG_RECT" val="77*127*765*392"/>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13_4*l_h_i*1_1_1"/>
  <p:tag name="KSO_WM_TEMPLATE_CATEGORY" val="diagram"/>
  <p:tag name="KSO_WM_TEMPLATE_INDEX" val="213"/>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31.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13_4*l_h_i*1_1_2"/>
  <p:tag name="KSO_WM_TEMPLATE_CATEGORY" val="diagram"/>
  <p:tag name="KSO_WM_TEMPLATE_INDEX" val="213"/>
  <p:tag name="KSO_WM_UNIT_LAYERLEVEL" val="1_1_1"/>
  <p:tag name="KSO_WM_TAG_VERSION" val="1.0"/>
  <p:tag name="KSO_WM_BEAUTIFY_FLAG" val="#wm#"/>
  <p:tag name="KSO_WM_UNIT_FILL_FORE_SCHEMECOLOR_INDEX" val="14"/>
  <p:tag name="KSO_WM_UNIT_FILL_TYPE" val="1"/>
  <p:tag name="KSO_WM_UNIT_TEXT_FILL_FORE_SCHEMECOLOR_INDEX" val="5"/>
  <p:tag name="KSO_WM_UNIT_TEXT_FILL_TYPE"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13_4*l_h_i*1_1_3"/>
  <p:tag name="KSO_WM_TEMPLATE_CATEGORY" val="diagram"/>
  <p:tag name="KSO_WM_TEMPLATE_INDEX" val="213"/>
  <p:tag name="KSO_WM_UNIT_LAYERLEVEL" val="1_1_1"/>
  <p:tag name="KSO_WM_TAG_VERSION" val="1.0"/>
  <p:tag name="KSO_WM_BEAUTIFY_FLAG" val="#wm#"/>
</p:tagLst>
</file>

<file path=ppt/tags/tag33.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13_4*l_h_i*1_2_1"/>
  <p:tag name="KSO_WM_TEMPLATE_CATEGORY" val="diagram"/>
  <p:tag name="KSO_WM_TEMPLATE_INDEX" val="213"/>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34.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13_4*l_h_i*1_2_2"/>
  <p:tag name="KSO_WM_TEMPLATE_CATEGORY" val="diagram"/>
  <p:tag name="KSO_WM_TEMPLATE_INDEX" val="213"/>
  <p:tag name="KSO_WM_UNIT_LAYERLEVEL" val="1_1_1"/>
  <p:tag name="KSO_WM_TAG_VERSION" val="1.0"/>
  <p:tag name="KSO_WM_BEAUTIFY_FLAG" val="#wm#"/>
  <p:tag name="KSO_WM_UNIT_FILL_FORE_SCHEMECOLOR_INDEX" val="14"/>
  <p:tag name="KSO_WM_UNIT_FILL_TYPE" val="1"/>
  <p:tag name="KSO_WM_UNIT_TEXT_FILL_FORE_SCHEMECOLOR_INDEX" val="6"/>
  <p:tag name="KSO_WM_UNIT_TEXT_FILL_TYPE"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13_4*l_h_i*1_2_3"/>
  <p:tag name="KSO_WM_TEMPLATE_CATEGORY" val="diagram"/>
  <p:tag name="KSO_WM_TEMPLATE_INDEX" val="213"/>
  <p:tag name="KSO_WM_UNIT_LAYERLEVEL" val="1_1_1"/>
  <p:tag name="KSO_WM_TAG_VERSION" val="1.0"/>
  <p:tag name="KSO_WM_BEAUTIFY_FLAG" val="#wm#"/>
</p:tagLst>
</file>

<file path=ppt/tags/tag36.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13_4*l_h_i*1_3_1"/>
  <p:tag name="KSO_WM_TEMPLATE_CATEGORY" val="diagram"/>
  <p:tag name="KSO_WM_TEMPLATE_INDEX" val="213"/>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Lst>
</file>

<file path=ppt/tags/tag37.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13_4*l_h_i*1_3_2"/>
  <p:tag name="KSO_WM_TEMPLATE_CATEGORY" val="diagram"/>
  <p:tag name="KSO_WM_TEMPLATE_INDEX" val="213"/>
  <p:tag name="KSO_WM_UNIT_LAYERLEVEL" val="1_1_1"/>
  <p:tag name="KSO_WM_TAG_VERSION" val="1.0"/>
  <p:tag name="KSO_WM_BEAUTIFY_FLAG" val="#wm#"/>
  <p:tag name="KSO_WM_UNIT_FILL_FORE_SCHEMECOLOR_INDEX" val="14"/>
  <p:tag name="KSO_WM_UNIT_FILL_TYPE" val="1"/>
  <p:tag name="KSO_WM_UNIT_TEXT_FILL_FORE_SCHEMECOLOR_INDEX" val="7"/>
  <p:tag name="KSO_WM_UNIT_TEXT_FILL_TYPE"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13_4*l_h_i*1_3_3"/>
  <p:tag name="KSO_WM_TEMPLATE_CATEGORY" val="diagram"/>
  <p:tag name="KSO_WM_TEMPLATE_INDEX" val="213"/>
  <p:tag name="KSO_WM_UNIT_LAYERLEVEL" val="1_1_1"/>
  <p:tag name="KSO_WM_TAG_VERSION" val="1.0"/>
  <p:tag name="KSO_WM_BEAUTIFY_FLAG" val="#wm#"/>
</p:tagLst>
</file>

<file path=ppt/tags/tag39.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13_4*l_h_i*1_4_1"/>
  <p:tag name="KSO_WM_TEMPLATE_CATEGORY" val="diagram"/>
  <p:tag name="KSO_WM_TEMPLATE_INDEX" val="213"/>
  <p:tag name="KSO_WM_UNIT_LAYERLEVEL" val="1_1_1"/>
  <p:tag name="KSO_WM_TAG_VERSION" val="1.0"/>
  <p:tag name="KSO_WM_BEAUTIFY_FLAG" val="#wm#"/>
  <p:tag name="KSO_WM_UNIT_FILL_FORE_SCHEMECOLOR_INDEX" val="8"/>
  <p:tag name="KSO_WM_UNIT_FILL_TYPE" val="1"/>
  <p:tag name="KSO_WM_UNIT_TEXT_FILL_FORE_SCHEMECOLOR_INDEX" val="14"/>
  <p:tag name="KSO_WM_UNIT_TEX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13_4*l_h_i*1_4_2"/>
  <p:tag name="KSO_WM_TEMPLATE_CATEGORY" val="diagram"/>
  <p:tag name="KSO_WM_TEMPLATE_INDEX" val="213"/>
  <p:tag name="KSO_WM_UNIT_LAYERLEVEL" val="1_1_1"/>
  <p:tag name="KSO_WM_TAG_VERSION" val="1.0"/>
  <p:tag name="KSO_WM_BEAUTIFY_FLAG" val="#wm#"/>
  <p:tag name="KSO_WM_UNIT_FILL_FORE_SCHEMECOLOR_INDEX" val="14"/>
  <p:tag name="KSO_WM_UNIT_FILL_TYPE" val="1"/>
  <p:tag name="KSO_WM_UNIT_TEXT_FILL_FORE_SCHEMECOLOR_INDEX" val="8"/>
  <p:tag name="KSO_WM_UNIT_TEXT_FILL_TYPE"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13_4*l_h_i*1_4_3"/>
  <p:tag name="KSO_WM_TEMPLATE_CATEGORY" val="diagram"/>
  <p:tag name="KSO_WM_TEMPLATE_INDEX" val="213"/>
  <p:tag name="KSO_WM_UNIT_LAYERLEVEL" val="1_1_1"/>
  <p:tag name="KSO_WM_TAG_VERSION" val="1.0"/>
  <p:tag name="KSO_WM_BEAUTIFY_FLAG" val="#wm#"/>
</p:tagLst>
</file>

<file path=ppt/tags/tag42.xml><?xml version="1.0" encoding="utf-8"?>
<p:tagLst xmlns:p="http://schemas.openxmlformats.org/presentationml/2006/main">
  <p:tag name="KSO_WM_UNIT_ISCONTENTSTITLE" val="0"/>
  <p:tag name="KSO_WM_UNIT_ISNUMDGMTITLE" val="0"/>
  <p:tag name="KSO_WM_UNIT_NOCLEAR" val="0"/>
  <p:tag name="KSO_WM_UNIT_VALUE" val="4"/>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13_4*l_h_a*1_1_1"/>
  <p:tag name="KSO_WM_TEMPLATE_CATEGORY" val="diagram"/>
  <p:tag name="KSO_WM_TEMPLATE_INDEX" val="213"/>
  <p:tag name="KSO_WM_UNIT_LAYERLEVEL" val="1_1_1"/>
  <p:tag name="KSO_WM_TAG_VERSION" val="1.0"/>
  <p:tag name="KSO_WM_BEAUTIFY_FLAG" val="#wm#"/>
  <p:tag name="KSO_WM_UNIT_PRESET_TEXT" val="添加标题"/>
  <p:tag name="KSO_WM_UNIT_TEXT_FILL_FORE_SCHEMECOLOR_INDEX" val="5"/>
  <p:tag name="KSO_WM_UNIT_TEXT_FILL_TYPE" val="1"/>
</p:tagLst>
</file>

<file path=ppt/tags/tag43.xml><?xml version="1.0" encoding="utf-8"?>
<p:tagLst xmlns:p="http://schemas.openxmlformats.org/presentationml/2006/main">
  <p:tag name="KSO_WM_UNIT_ISCONTENTSTITLE" val="0"/>
  <p:tag name="KSO_WM_UNIT_ISNUMDGMTITLE" val="0"/>
  <p:tag name="KSO_WM_UNIT_NOCLEAR" val="0"/>
  <p:tag name="KSO_WM_UNIT_VALUE" val="4"/>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13_4*l_h_a*1_3_1"/>
  <p:tag name="KSO_WM_TEMPLATE_CATEGORY" val="diagram"/>
  <p:tag name="KSO_WM_TEMPLATE_INDEX" val="213"/>
  <p:tag name="KSO_WM_UNIT_LAYERLEVEL" val="1_1_1"/>
  <p:tag name="KSO_WM_TAG_VERSION" val="1.0"/>
  <p:tag name="KSO_WM_BEAUTIFY_FLAG" val="#wm#"/>
  <p:tag name="KSO_WM_UNIT_PRESET_TEXT" val="添加标题"/>
  <p:tag name="KSO_WM_UNIT_TEXT_FILL_FORE_SCHEMECOLOR_INDEX" val="7"/>
  <p:tag name="KSO_WM_UNIT_TEXT_FILL_TYPE" val="1"/>
</p:tagLst>
</file>

<file path=ppt/tags/tag44.xml><?xml version="1.0" encoding="utf-8"?>
<p:tagLst xmlns:p="http://schemas.openxmlformats.org/presentationml/2006/main">
  <p:tag name="KSO_WM_UNIT_ISCONTENTSTITLE" val="0"/>
  <p:tag name="KSO_WM_UNIT_ISNUMDGMTITLE" val="0"/>
  <p:tag name="KSO_WM_UNIT_NOCLEAR" val="0"/>
  <p:tag name="KSO_WM_UNIT_VALUE" val="4"/>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13_4*l_h_a*1_2_1"/>
  <p:tag name="KSO_WM_TEMPLATE_CATEGORY" val="diagram"/>
  <p:tag name="KSO_WM_TEMPLATE_INDEX" val="213"/>
  <p:tag name="KSO_WM_UNIT_LAYERLEVEL" val="1_1_1"/>
  <p:tag name="KSO_WM_TAG_VERSION" val="1.0"/>
  <p:tag name="KSO_WM_BEAUTIFY_FLAG" val="#wm#"/>
  <p:tag name="KSO_WM_UNIT_PRESET_TEXT" val="添加标题"/>
  <p:tag name="KSO_WM_UNIT_TEXT_FILL_FORE_SCHEMECOLOR_INDEX" val="6"/>
  <p:tag name="KSO_WM_UNIT_TEXT_FILL_TYPE" val="1"/>
</p:tagLst>
</file>

<file path=ppt/tags/tag45.xml><?xml version="1.0" encoding="utf-8"?>
<p:tagLst xmlns:p="http://schemas.openxmlformats.org/presentationml/2006/main">
  <p:tag name="KSO_WM_UNIT_ISCONTENTSTITLE" val="0"/>
  <p:tag name="KSO_WM_UNIT_ISNUMDGMTITLE" val="0"/>
  <p:tag name="KSO_WM_UNIT_NOCLEAR" val="0"/>
  <p:tag name="KSO_WM_UNIT_VALUE" val="4"/>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13_4*l_h_a*1_4_1"/>
  <p:tag name="KSO_WM_TEMPLATE_CATEGORY" val="diagram"/>
  <p:tag name="KSO_WM_TEMPLATE_INDEX" val="213"/>
  <p:tag name="KSO_WM_UNIT_LAYERLEVEL" val="1_1_1"/>
  <p:tag name="KSO_WM_TAG_VERSION" val="1.0"/>
  <p:tag name="KSO_WM_BEAUTIFY_FLAG" val="#wm#"/>
  <p:tag name="KSO_WM_UNIT_PRESET_TEXT" val="添加标题"/>
  <p:tag name="KSO_WM_UNIT_TEXT_FILL_FORE_SCHEMECOLOR_INDEX" val="8"/>
  <p:tag name="KSO_WM_UNIT_TEXT_FILL_TYPE" val="1"/>
</p:tagLst>
</file>

<file path=ppt/tags/tag46.xml><?xml version="1.0" encoding="utf-8"?>
<p:tagLst xmlns:p="http://schemas.openxmlformats.org/presentationml/2006/main">
  <p:tag name="KSO_WM_UNIT_SUBTYPE" val="a"/>
  <p:tag name="KSO_WM_UNIT_NOCLEAR" val="0"/>
  <p:tag name="KSO_WM_UNIT_VALUE" val="52"/>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13_4*l_h_f*1_1_1"/>
  <p:tag name="KSO_WM_TEMPLATE_CATEGORY" val="diagram"/>
  <p:tag name="KSO_WM_TEMPLATE_INDEX" val="213"/>
  <p:tag name="KSO_WM_UNIT_LAYERLEVEL" val="1_1_1"/>
  <p:tag name="KSO_WM_TAG_VERSION" val="1.0"/>
  <p:tag name="KSO_WM_BEAUTIFY_FLAG" val="#wm#"/>
  <p:tag name="KSO_WM_UNIT_PRESET_TEXT" val="单击此处添加文本"/>
  <p:tag name="KSO_WM_UNIT_TEXT_FILL_FORE_SCHEMECOLOR_INDEX" val="14"/>
  <p:tag name="KSO_WM_UNIT_TEXT_FILL_TYPE" val="1"/>
</p:tagLst>
</file>

<file path=ppt/tags/tag47.xml><?xml version="1.0" encoding="utf-8"?>
<p:tagLst xmlns:p="http://schemas.openxmlformats.org/presentationml/2006/main">
  <p:tag name="KSO_WM_UNIT_SUBTYPE" val="a"/>
  <p:tag name="KSO_WM_UNIT_NOCLEAR" val="0"/>
  <p:tag name="KSO_WM_UNIT_VALUE" val="52"/>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13_4*l_h_f*1_3_1"/>
  <p:tag name="KSO_WM_TEMPLATE_CATEGORY" val="diagram"/>
  <p:tag name="KSO_WM_TEMPLATE_INDEX" val="213"/>
  <p:tag name="KSO_WM_UNIT_LAYERLEVEL" val="1_1_1"/>
  <p:tag name="KSO_WM_TAG_VERSION" val="1.0"/>
  <p:tag name="KSO_WM_BEAUTIFY_FLAG" val="#wm#"/>
  <p:tag name="KSO_WM_UNIT_PRESET_TEXT" val="单击此处添加文本"/>
  <p:tag name="KSO_WM_UNIT_TEXT_FILL_FORE_SCHEMECOLOR_INDEX" val="14"/>
  <p:tag name="KSO_WM_UNIT_TEXT_FILL_TYPE" val="1"/>
</p:tagLst>
</file>

<file path=ppt/tags/tag48.xml><?xml version="1.0" encoding="utf-8"?>
<p:tagLst xmlns:p="http://schemas.openxmlformats.org/presentationml/2006/main">
  <p:tag name="KSO_WM_UNIT_SUBTYPE" val="a"/>
  <p:tag name="KSO_WM_UNIT_NOCLEAR" val="0"/>
  <p:tag name="KSO_WM_UNIT_VALUE" val="52"/>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13_4*l_h_f*1_2_1"/>
  <p:tag name="KSO_WM_TEMPLATE_CATEGORY" val="diagram"/>
  <p:tag name="KSO_WM_TEMPLATE_INDEX" val="213"/>
  <p:tag name="KSO_WM_UNIT_LAYERLEVEL" val="1_1_1"/>
  <p:tag name="KSO_WM_TAG_VERSION" val="1.0"/>
  <p:tag name="KSO_WM_BEAUTIFY_FLAG" val="#wm#"/>
  <p:tag name="KSO_WM_UNIT_PRESET_TEXT" val="单击此处添加文本"/>
  <p:tag name="KSO_WM_UNIT_TEXT_FILL_FORE_SCHEMECOLOR_INDEX" val="14"/>
  <p:tag name="KSO_WM_UNIT_TEXT_FILL_TYPE" val="1"/>
</p:tagLst>
</file>

<file path=ppt/tags/tag49.xml><?xml version="1.0" encoding="utf-8"?>
<p:tagLst xmlns:p="http://schemas.openxmlformats.org/presentationml/2006/main">
  <p:tag name="KSO_WM_UNIT_SUBTYPE" val="a"/>
  <p:tag name="KSO_WM_UNIT_NOCLEAR" val="0"/>
  <p:tag name="KSO_WM_UNIT_VALUE" val="52"/>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13_4*l_h_f*1_4_1"/>
  <p:tag name="KSO_WM_TEMPLATE_CATEGORY" val="diagram"/>
  <p:tag name="KSO_WM_TEMPLATE_INDEX" val="213"/>
  <p:tag name="KSO_WM_UNIT_LAYERLEVEL" val="1_1_1"/>
  <p:tag name="KSO_WM_TAG_VERSION" val="1.0"/>
  <p:tag name="KSO_WM_BEAUTIFY_FLAG" val="#wm#"/>
  <p:tag name="KSO_WM_UNIT_PRESET_TEXT" val="单击此处添加文本"/>
  <p:tag name="KSO_WM_UNIT_TEXT_FILL_FORE_SCHEMECOLOR_INDEX" val="14"/>
  <p:tag name="KSO_WM_UNIT_TEXT_FILL_TYPE"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diagram20187611_4*i*1"/>
  <p:tag name="KSO_WM_TEMPLATE_CATEGORY" val="diagram"/>
  <p:tag name="KSO_WM_TEMPLATE_INDEX" val="20187611"/>
  <p:tag name="KSO_WM_UNIT_LAYERLEVEL" val="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2"/>
  <p:tag name="KSO_WM_UNIT_ID" val="diagram20187611_4*i*2"/>
  <p:tag name="KSO_WM_TEMPLATE_CATEGORY" val="diagram"/>
  <p:tag name="KSO_WM_TEMPLATE_INDEX" val="20187611"/>
  <p:tag name="KSO_WM_UNIT_LAYERLEVEL" val="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3"/>
  <p:tag name="KSO_WM_UNIT_ID" val="diagram20187611_4*i*3"/>
  <p:tag name="KSO_WM_TEMPLATE_CATEGORY" val="diagram"/>
  <p:tag name="KSO_WM_TEMPLATE_INDEX" val="20187611"/>
  <p:tag name="KSO_WM_UNIT_LAYERLEVEL" val="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4"/>
  <p:tag name="KSO_WM_UNIT_ID" val="diagram20187611_4*i*4"/>
  <p:tag name="KSO_WM_TEMPLATE_CATEGORY" val="diagram"/>
  <p:tag name="KSO_WM_TEMPLATE_INDEX" val="20187611"/>
  <p:tag name="KSO_WM_UNIT_LAYERLEVEL" val="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5"/>
  <p:tag name="KSO_WM_UNIT_ID" val="diagram20187611_4*i*5"/>
  <p:tag name="KSO_WM_TEMPLATE_CATEGORY" val="diagram"/>
  <p:tag name="KSO_WM_TEMPLATE_INDEX" val="20187611"/>
  <p:tag name="KSO_WM_UNIT_LAYERLEVEL" val="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87611_4*m_h_i*1_1_1"/>
  <p:tag name="KSO_WM_TEMPLATE_CATEGORY" val="diagram"/>
  <p:tag name="KSO_WM_TEMPLATE_INDEX" val="20187611"/>
  <p:tag name="KSO_WM_UNIT_LAYERLEVEL" val="1_1_1"/>
  <p:tag name="KSO_WM_TAG_VERSION" val="1.0"/>
  <p:tag name="KSO_WM_BEAUTIFY_FLAG" val="#wm#"/>
  <p:tag name="KSO_WM_UNIT_FILL_FORE_SCHEMECOLOR_INDEX" val="10"/>
  <p:tag name="KSO_WM_UNIT_FILL_TYPE" val="1"/>
  <p:tag name="KSO_WM_UNIT_TEXT_FILL_FORE_SCHEMECOLOR_INDEX" val="13"/>
  <p:tag name="KSO_WM_UNIT_TEXT_FILL_TYPE" val="1"/>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187611_4*m_h_i*1_1_2"/>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187611_4*m_h_i*1_1_3"/>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4"/>
  <p:tag name="KSO_WM_UNIT_ID" val="diagram20187611_4*m_h_i*1_1_4"/>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5"/>
  <p:tag name="KSO_WM_UNIT_ID" val="diagram20187611_4*m_h_i*1_1_5"/>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13_5*l_h_i*1_1_1"/>
  <p:tag name="KSO_WM_TEMPLATE_CATEGORY" val="diagram"/>
  <p:tag name="KSO_WM_TEMPLATE_INDEX" val="213"/>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6"/>
  <p:tag name="KSO_WM_UNIT_ID" val="diagram20187611_4*m_h_i*1_1_6"/>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7"/>
  <p:tag name="KSO_WM_UNIT_ID" val="diagram20187611_4*m_h_i*1_1_7"/>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8"/>
  <p:tag name="KSO_WM_UNIT_ID" val="diagram20187611_4*m_h_i*1_1_8"/>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9"/>
  <p:tag name="KSO_WM_UNIT_ID" val="diagram20187611_4*m_h_i*1_1_9"/>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0"/>
  <p:tag name="KSO_WM_UNIT_ID" val="diagram20187611_4*m_h_i*1_1_10"/>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1"/>
  <p:tag name="KSO_WM_UNIT_ID" val="diagram20187611_4*m_h_i*1_1_11"/>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2"/>
  <p:tag name="KSO_WM_UNIT_ID" val="diagram20187611_4*m_h_i*1_1_12"/>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3"/>
  <p:tag name="KSO_WM_UNIT_ID" val="diagram20187611_4*m_h_i*1_1_13"/>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4"/>
  <p:tag name="KSO_WM_UNIT_ID" val="diagram20187611_4*m_h_i*1_1_14"/>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5"/>
  <p:tag name="KSO_WM_UNIT_ID" val="diagram20187611_4*m_h_i*1_1_15"/>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13_5*l_h_i*1_1_2"/>
  <p:tag name="KSO_WM_TEMPLATE_CATEGORY" val="diagram"/>
  <p:tag name="KSO_WM_TEMPLATE_INDEX" val="213"/>
  <p:tag name="KSO_WM_UNIT_LAYERLEVEL" val="1_1_1"/>
  <p:tag name="KSO_WM_TAG_VERSION" val="1.0"/>
  <p:tag name="KSO_WM_BEAUTIFY_FLAG" val="#wm#"/>
  <p:tag name="KSO_WM_UNIT_FILL_FORE_SCHEMECOLOR_INDEX" val="14"/>
  <p:tag name="KSO_WM_UNIT_FILL_TYPE" val="1"/>
  <p:tag name="KSO_WM_UNIT_TEXT_FILL_FORE_SCHEMECOLOR_INDEX" val="5"/>
  <p:tag name="KSO_WM_UNIT_TEXT_FILL_TYPE"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6"/>
  <p:tag name="KSO_WM_UNIT_ID" val="diagram20187611_4*m_h_i*1_1_16"/>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7"/>
  <p:tag name="KSO_WM_UNIT_ID" val="diagram20187611_4*m_h_i*1_1_17"/>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8"/>
  <p:tag name="KSO_WM_UNIT_ID" val="diagram20187611_4*m_h_i*1_1_18"/>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9"/>
  <p:tag name="KSO_WM_UNIT_ID" val="diagram20187611_4*m_h_i*1_1_19"/>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0"/>
  <p:tag name="KSO_WM_UNIT_ID" val="diagram20187611_4*m_h_i*1_1_20"/>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1"/>
  <p:tag name="KSO_WM_UNIT_ID" val="diagram20187611_4*m_h_i*1_1_21"/>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2"/>
  <p:tag name="KSO_WM_UNIT_ID" val="diagram20187611_4*m_h_i*1_1_22"/>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3"/>
  <p:tag name="KSO_WM_UNIT_ID" val="diagram20187611_4*m_h_i*1_1_23"/>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4"/>
  <p:tag name="KSO_WM_UNIT_ID" val="diagram20187611_4*m_h_i*1_1_24"/>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5"/>
  <p:tag name="KSO_WM_UNIT_ID" val="diagram20187611_4*m_h_i*1_1_25"/>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13_5*l_h_i*1_1_3"/>
  <p:tag name="KSO_WM_TEMPLATE_CATEGORY" val="diagram"/>
  <p:tag name="KSO_WM_TEMPLATE_INDEX" val="213"/>
  <p:tag name="KSO_WM_UNIT_LAYERLEVEL" val="1_1_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6"/>
  <p:tag name="KSO_WM_UNIT_ID" val="diagram20187611_4*m_h_i*1_1_26"/>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7"/>
  <p:tag name="KSO_WM_UNIT_ID" val="diagram20187611_4*m_h_i*1_1_27"/>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8"/>
  <p:tag name="KSO_WM_UNIT_ID" val="diagram20187611_4*m_h_i*1_1_28"/>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9"/>
  <p:tag name="KSO_WM_UNIT_ID" val="diagram20187611_4*m_h_i*1_1_29"/>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0"/>
  <p:tag name="KSO_WM_UNIT_ID" val="diagram20187611_4*m_h_i*1_1_30"/>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1"/>
  <p:tag name="KSO_WM_UNIT_ID" val="diagram20187611_4*m_h_i*1_1_31"/>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2"/>
  <p:tag name="KSO_WM_UNIT_ID" val="diagram20187611_4*m_h_i*1_1_32"/>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3"/>
  <p:tag name="KSO_WM_UNIT_ID" val="diagram20187611_4*m_h_i*1_1_33"/>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4"/>
  <p:tag name="KSO_WM_UNIT_ID" val="diagram20187611_4*m_h_i*1_1_34"/>
  <p:tag name="KSO_WM_TEMPLATE_CATEGORY" val="diagram"/>
  <p:tag name="KSO_WM_TEMPLATE_INDEX" val="20187611"/>
  <p:tag name="KSO_WM_UNIT_LAYERLEVEL" val="1_1_1"/>
  <p:tag name="KSO_WM_TAG_VERSION" val="1.0"/>
  <p:tag name="KSO_WM_BEAUTIFY_FLAG" val="#wm#"/>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5"/>
  <p:tag name="KSO_WM_UNIT_ID" val="diagram20187611_4*m_h_i*1_1_35"/>
  <p:tag name="KSO_WM_TEMPLATE_CATEGORY" val="diagram"/>
  <p:tag name="KSO_WM_TEMPLATE_INDEX" val="20187611"/>
  <p:tag name="KSO_WM_UNIT_LAYERLEVEL" val="1_1_1"/>
  <p:tag name="KSO_WM_TAG_VERSION" val="1.0"/>
  <p:tag name="KSO_WM_BEAUTIFY_FLAG" val="#wm#"/>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13_5*l_h_i*1_2_2"/>
  <p:tag name="KSO_WM_TEMPLATE_CATEGORY" val="diagram"/>
  <p:tag name="KSO_WM_TEMPLATE_INDEX" val="213"/>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6"/>
  <p:tag name="KSO_WM_UNIT_ID" val="diagram20187611_4*m_h_i*1_1_36"/>
  <p:tag name="KSO_WM_TEMPLATE_CATEGORY" val="diagram"/>
  <p:tag name="KSO_WM_TEMPLATE_INDEX" val="20187611"/>
  <p:tag name="KSO_WM_UNIT_LAYERLEVEL" val="1_1_1"/>
  <p:tag name="KSO_WM_TAG_VERSION" val="1.0"/>
  <p:tag name="KSO_WM_BEAUTIFY_FLAG" val="#wm#"/>
  <p:tag name="KSO_WM_UNIT_TEXT_FILL_FORE_SCHEMECOLOR_INDEX" val="14"/>
  <p:tag name="KSO_WM_UNIT_TEXT_FILL_TYPE" val="1"/>
</p:tagLst>
</file>

<file path=ppt/tags/tag91.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87611_4*m_h_a*1_1_1"/>
  <p:tag name="KSO_WM_TEMPLATE_CATEGORY" val="diagram"/>
  <p:tag name="KSO_WM_TEMPLATE_INDEX" val="20187611"/>
  <p:tag name="KSO_WM_UNIT_LAYERLEVEL" val="1_1_1"/>
  <p:tag name="KSO_WM_TAG_VERSION" val="1.0"/>
  <p:tag name="KSO_WM_BEAUTIFY_FLAG" val="#wm#"/>
  <p:tag name="KSO_WM_UNIT_PRESET_TEXT" val="添加标题"/>
  <p:tag name="KSO_WM_UNIT_TEXT_FILL_FORE_SCHEMECOLOR_INDEX" val="14"/>
  <p:tag name="KSO_WM_UNIT_TEXT_FILL_TYPE" val="1"/>
</p:tagLst>
</file>

<file path=ppt/tags/tag92.xml><?xml version="1.0" encoding="utf-8"?>
<p:tagLst xmlns:p="http://schemas.openxmlformats.org/presentationml/2006/main">
  <p:tag name="KSO_WM_UNIT_NOCLEAR" val="0"/>
  <p:tag name="KSO_WM_UNIT_VALUE" val="3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87611_4*m_h_f*1_1_1"/>
  <p:tag name="KSO_WM_TEMPLATE_CATEGORY" val="diagram"/>
  <p:tag name="KSO_WM_TEMPLATE_INDEX" val="20187611"/>
  <p:tag name="KSO_WM_UNIT_LAYERLEVEL" val="1_1_1"/>
  <p:tag name="KSO_WM_TAG_VERSION" val="1.0"/>
  <p:tag name="KSO_WM_BEAUTIFY_FLAG" val="#wm#"/>
  <p:tag name="KSO_WM_UNIT_PRESET_TEXT" val="单击此处添加文本具体内容"/>
  <p:tag name="KSO_WM_UNIT_TEXT_FILL_FORE_SCHEMECOLOR_INDEX" val="14"/>
  <p:tag name="KSO_WM_UNIT_TEXT_FILL_TYPE" val="1"/>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187611_4*m_h_i*1_2_1"/>
  <p:tag name="KSO_WM_TEMPLATE_CATEGORY" val="diagram"/>
  <p:tag name="KSO_WM_TEMPLATE_INDEX" val="20187611"/>
  <p:tag name="KSO_WM_UNIT_LAYERLEVEL" val="1_1_1"/>
  <p:tag name="KSO_WM_TAG_VERSION" val="1.0"/>
  <p:tag name="KSO_WM_BEAUTIFY_FLAG" val="#wm#"/>
  <p:tag name="KSO_WM_UNIT_FILL_FORE_SCHEMECOLOR_INDEX" val="10"/>
  <p:tag name="KSO_WM_UNIT_FILL_TYPE" val="1"/>
  <p:tag name="KSO_WM_UNIT_TEXT_FILL_FORE_SCHEMECOLOR_INDEX" val="13"/>
  <p:tag name="KSO_WM_UNIT_TEXT_FILL_TYPE" val="1"/>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187611_4*m_h_i*1_2_2"/>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187611_4*m_h_i*1_2_3"/>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
  <p:tag name="KSO_WM_UNIT_ID" val="diagram20187611_4*m_h_i*1_2_4"/>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5"/>
  <p:tag name="KSO_WM_UNIT_ID" val="diagram20187611_4*m_h_i*1_2_5"/>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6"/>
  <p:tag name="KSO_WM_UNIT_ID" val="diagram20187611_4*m_h_i*1_2_6"/>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7"/>
  <p:tag name="KSO_WM_UNIT_ID" val="diagram20187611_4*m_h_i*1_2_7"/>
  <p:tag name="KSO_WM_TEMPLATE_CATEGORY" val="diagram"/>
  <p:tag name="KSO_WM_TEMPLATE_INDEX" val="2018761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4781</Words>
  <Application>WPS 演示</Application>
  <PresentationFormat>宽屏</PresentationFormat>
  <Paragraphs>377</Paragraphs>
  <Slides>36</Slides>
  <Notes>7</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36</vt:i4>
      </vt:variant>
    </vt:vector>
  </HeadingPairs>
  <TitlesOfParts>
    <vt:vector size="54" baseType="lpstr">
      <vt:lpstr>Arial</vt:lpstr>
      <vt:lpstr>宋体</vt:lpstr>
      <vt:lpstr>Wingdings</vt:lpstr>
      <vt:lpstr>微软雅黑</vt:lpstr>
      <vt:lpstr>等线</vt:lpstr>
      <vt:lpstr>inpin heiti</vt:lpstr>
      <vt:lpstr>汉仪粗黑简</vt:lpstr>
      <vt:lpstr>黑体</vt:lpstr>
      <vt:lpstr>Wingdings</vt:lpstr>
      <vt:lpstr>字魂35号-经典雅黑</vt:lpstr>
      <vt:lpstr>Noto Serif CJK SC</vt:lpstr>
      <vt:lpstr>Times New Roman</vt:lpstr>
      <vt:lpstr>华文楷体</vt:lpstr>
      <vt:lpstr>Calibri</vt:lpstr>
      <vt:lpstr>Arial Unicode MS</vt:lpstr>
      <vt:lpstr>Calibri Light</vt:lpstr>
      <vt:lpstr>隶书</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谢谢各位聆听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Clay Cui</cp:lastModifiedBy>
  <cp:revision>137</cp:revision>
  <dcterms:created xsi:type="dcterms:W3CDTF">2018-08-15T06:34:00Z</dcterms:created>
  <dcterms:modified xsi:type="dcterms:W3CDTF">2021-11-30T06:40:29Z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2052-11.1.0.11115</vt:lpwstr>
  </property>
  <property fmtid="{D5CDD505-2E9C-101B-9397-08002B2CF9AE}" pid="3" name="KSOTemplateUUID">
    <vt:lpwstr>v1.0_mb_H0Q4koXyWs4Q0eFqCBWPmQ==</vt:lpwstr>
  </property>
  <property fmtid="{D5CDD505-2E9C-101B-9397-08002B2CF9AE}" pid="4" name="ICV">
    <vt:lpwstr>B0DC92B2AFFD4D4F8823FB7CC335D28C</vt:lpwstr>
  </property>
</Properties>
</file>