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9" r:id="rId3"/>
    <p:sldMasterId id="2147483711" r:id="rId4"/>
    <p:sldMasterId id="2147483731" r:id="rId5"/>
    <p:sldMasterId id="2147483752" r:id="rId6"/>
    <p:sldMasterId id="2147483773" r:id="rId7"/>
    <p:sldMasterId id="2147483794" r:id="rId8"/>
  </p:sldMasterIdLst>
  <p:notesMasterIdLst>
    <p:notesMasterId r:id="rId54"/>
  </p:notesMasterIdLst>
  <p:handoutMasterIdLst>
    <p:handoutMasterId r:id="rId55"/>
  </p:handoutMasterIdLst>
  <p:sldIdLst>
    <p:sldId id="1617" r:id="rId9"/>
    <p:sldId id="2695" r:id="rId10"/>
    <p:sldId id="2739" r:id="rId11"/>
    <p:sldId id="2762" r:id="rId12"/>
    <p:sldId id="2763" r:id="rId13"/>
    <p:sldId id="2740" r:id="rId14"/>
    <p:sldId id="2775" r:id="rId15"/>
    <p:sldId id="2764" r:id="rId16"/>
    <p:sldId id="2765" r:id="rId17"/>
    <p:sldId id="2768" r:id="rId18"/>
    <p:sldId id="2770" r:id="rId19"/>
    <p:sldId id="2773" r:id="rId20"/>
    <p:sldId id="2769" r:id="rId21"/>
    <p:sldId id="2767" r:id="rId22"/>
    <p:sldId id="2771" r:id="rId23"/>
    <p:sldId id="2772" r:id="rId24"/>
    <p:sldId id="2798" r:id="rId25"/>
    <p:sldId id="2780" r:id="rId26"/>
    <p:sldId id="2801" r:id="rId27"/>
    <p:sldId id="2781" r:id="rId28"/>
    <p:sldId id="2802" r:id="rId29"/>
    <p:sldId id="2803" r:id="rId30"/>
    <p:sldId id="2800" r:id="rId31"/>
    <p:sldId id="2782" r:id="rId32"/>
    <p:sldId id="2776" r:id="rId33"/>
    <p:sldId id="2777" r:id="rId34"/>
    <p:sldId id="2778" r:id="rId35"/>
    <p:sldId id="2779" r:id="rId36"/>
    <p:sldId id="2783" r:id="rId37"/>
    <p:sldId id="2784" r:id="rId38"/>
    <p:sldId id="2785" r:id="rId39"/>
    <p:sldId id="2786" r:id="rId40"/>
    <p:sldId id="2788" r:id="rId41"/>
    <p:sldId id="2789" r:id="rId42"/>
    <p:sldId id="2790" r:id="rId43"/>
    <p:sldId id="2791" r:id="rId44"/>
    <p:sldId id="2792" r:id="rId45"/>
    <p:sldId id="2793" r:id="rId46"/>
    <p:sldId id="2807" r:id="rId47"/>
    <p:sldId id="2808" r:id="rId48"/>
    <p:sldId id="2804" r:id="rId49"/>
    <p:sldId id="2794" r:id="rId50"/>
    <p:sldId id="2796" r:id="rId51"/>
    <p:sldId id="2797" r:id="rId52"/>
    <p:sldId id="2243" r:id="rId53"/>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1487">
          <p15:clr>
            <a:srgbClr val="A4A3A4"/>
          </p15:clr>
        </p15:guide>
        <p15:guide id="2" pos="30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BF0"/>
    <a:srgbClr val="2F5597"/>
    <a:srgbClr val="F2F2F2"/>
    <a:srgbClr val="1AA3AA"/>
    <a:srgbClr val="FE9B1C"/>
    <a:srgbClr val="FFDA67"/>
    <a:srgbClr val="B6DBF2"/>
    <a:srgbClr val="6AB5E4"/>
    <a:srgbClr val="69A35B"/>
    <a:srgbClr val="349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7" autoAdjust="0"/>
    <p:restoredTop sz="99478" autoAdjust="0"/>
  </p:normalViewPr>
  <p:slideViewPr>
    <p:cSldViewPr>
      <p:cViewPr>
        <p:scale>
          <a:sx n="100" d="100"/>
          <a:sy n="100" d="100"/>
        </p:scale>
        <p:origin x="-272" y="96"/>
      </p:cViewPr>
      <p:guideLst>
        <p:guide orient="horz" pos="1487"/>
        <p:guide pos="3022"/>
      </p:guideLst>
    </p:cSldViewPr>
  </p:slideViewPr>
  <p:outlineViewPr>
    <p:cViewPr>
      <p:scale>
        <a:sx n="33" d="100"/>
        <a:sy n="33" d="100"/>
      </p:scale>
      <p:origin x="0" y="2824"/>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893DAC1C-10EF-4507-A935-06E8898D40E7}" type="datetimeFigureOut">
              <a:rPr lang="zh-CN" altLang="en-US"/>
              <a:t>2021/10/8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967397C2-C356-4272-80D3-D44DEC57B124}" type="slidenum">
              <a:rPr lang="zh-CN" altLang="en-US"/>
              <a:t>‹#›</a:t>
            </a:fld>
            <a:endParaRPr lang="zh-CN" altLang="en-US"/>
          </a:p>
        </p:txBody>
      </p:sp>
    </p:spTree>
    <p:extLst>
      <p:ext uri="{BB962C8B-B14F-4D97-AF65-F5344CB8AC3E}">
        <p14:creationId xmlns:p14="http://schemas.microsoft.com/office/powerpoint/2010/main" val="140457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2174C514-708F-4BEF-BF8C-8455CE4B411B}" type="datetimeFigureOut">
              <a:rPr lang="zh-CN" altLang="en-US"/>
              <a:t>2021/10/8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474355F-02CC-41AB-8AA2-3B11FE3F2899}" type="slidenum">
              <a:rPr lang="zh-CN" altLang="en-US"/>
              <a:t>‹#›</a:t>
            </a:fld>
            <a:endParaRPr lang="zh-CN" altLang="en-US"/>
          </a:p>
        </p:txBody>
      </p:sp>
    </p:spTree>
    <p:extLst>
      <p:ext uri="{BB962C8B-B14F-4D97-AF65-F5344CB8AC3E}">
        <p14:creationId xmlns:p14="http://schemas.microsoft.com/office/powerpoint/2010/main" val="25435376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结构设计越来越离不开软件，结构设计软件本质上是为结构设计提供高端的服务</a:t>
            </a:r>
            <a:endParaRPr lang="zh-CN" altLang="en-US" dirty="0"/>
          </a:p>
        </p:txBody>
      </p:sp>
      <p:sp>
        <p:nvSpPr>
          <p:cNvPr id="4" name="灯片编号占位符 3"/>
          <p:cNvSpPr>
            <a:spLocks noGrp="1"/>
          </p:cNvSpPr>
          <p:nvPr>
            <p:ph type="sldNum" sz="quarter" idx="10"/>
          </p:nvPr>
        </p:nvSpPr>
        <p:spPr/>
        <p:txBody>
          <a:bodyPr/>
          <a:lstStyle/>
          <a:p>
            <a:pPr>
              <a:defRPr/>
            </a:pPr>
            <a:fld id="{0474355F-02CC-41AB-8AA2-3B11FE3F2899}" type="slidenum">
              <a:rPr lang="zh-CN" altLang="en-US" smtClean="0"/>
              <a:t>1</a:t>
            </a:fld>
            <a:endParaRPr lang="zh-CN" altLang="en-US"/>
          </a:p>
        </p:txBody>
      </p:sp>
    </p:spTree>
    <p:extLst>
      <p:ext uri="{BB962C8B-B14F-4D97-AF65-F5344CB8AC3E}">
        <p14:creationId xmlns:p14="http://schemas.microsoft.com/office/powerpoint/2010/main" val="12162690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100.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741.xml"/><Relationship Id="rId7" Type="http://schemas.openxmlformats.org/officeDocument/2006/relationships/tags" Target="../tags/tag745.xml"/><Relationship Id="rId2" Type="http://schemas.openxmlformats.org/officeDocument/2006/relationships/tags" Target="../tags/tag740.xml"/><Relationship Id="rId1" Type="http://schemas.openxmlformats.org/officeDocument/2006/relationships/tags" Target="../tags/tag739.xml"/><Relationship Id="rId6" Type="http://schemas.openxmlformats.org/officeDocument/2006/relationships/tags" Target="../tags/tag744.xml"/><Relationship Id="rId5" Type="http://schemas.openxmlformats.org/officeDocument/2006/relationships/tags" Target="../tags/tag743.xml"/><Relationship Id="rId10" Type="http://schemas.openxmlformats.org/officeDocument/2006/relationships/image" Target="../media/image2.png"/><Relationship Id="rId4" Type="http://schemas.openxmlformats.org/officeDocument/2006/relationships/tags" Target="../tags/tag742.xml"/><Relationship Id="rId9"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753.xml"/><Relationship Id="rId3" Type="http://schemas.openxmlformats.org/officeDocument/2006/relationships/tags" Target="../tags/tag748.xml"/><Relationship Id="rId7" Type="http://schemas.openxmlformats.org/officeDocument/2006/relationships/tags" Target="../tags/tag752.xml"/><Relationship Id="rId2" Type="http://schemas.openxmlformats.org/officeDocument/2006/relationships/tags" Target="../tags/tag747.xml"/><Relationship Id="rId1" Type="http://schemas.openxmlformats.org/officeDocument/2006/relationships/tags" Target="../tags/tag746.xml"/><Relationship Id="rId6" Type="http://schemas.openxmlformats.org/officeDocument/2006/relationships/tags" Target="../tags/tag751.xml"/><Relationship Id="rId11" Type="http://schemas.openxmlformats.org/officeDocument/2006/relationships/image" Target="../media/image2.png"/><Relationship Id="rId5" Type="http://schemas.openxmlformats.org/officeDocument/2006/relationships/tags" Target="../tags/tag750.xml"/><Relationship Id="rId10" Type="http://schemas.openxmlformats.org/officeDocument/2006/relationships/image" Target="../media/image3.jpeg"/><Relationship Id="rId4" Type="http://schemas.openxmlformats.org/officeDocument/2006/relationships/tags" Target="../tags/tag749.xml"/><Relationship Id="rId9"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8" Type="http://schemas.openxmlformats.org/officeDocument/2006/relationships/tags" Target="../tags/tag761.xml"/><Relationship Id="rId3" Type="http://schemas.openxmlformats.org/officeDocument/2006/relationships/tags" Target="../tags/tag756.xml"/><Relationship Id="rId7" Type="http://schemas.openxmlformats.org/officeDocument/2006/relationships/tags" Target="../tags/tag760.xml"/><Relationship Id="rId2" Type="http://schemas.openxmlformats.org/officeDocument/2006/relationships/tags" Target="../tags/tag755.xml"/><Relationship Id="rId1" Type="http://schemas.openxmlformats.org/officeDocument/2006/relationships/tags" Target="../tags/tag754.xml"/><Relationship Id="rId6" Type="http://schemas.openxmlformats.org/officeDocument/2006/relationships/tags" Target="../tags/tag759.xml"/><Relationship Id="rId11" Type="http://schemas.openxmlformats.org/officeDocument/2006/relationships/image" Target="../media/image2.png"/><Relationship Id="rId5" Type="http://schemas.openxmlformats.org/officeDocument/2006/relationships/tags" Target="../tags/tag758.xml"/><Relationship Id="rId10" Type="http://schemas.openxmlformats.org/officeDocument/2006/relationships/image" Target="../media/image4.jpeg"/><Relationship Id="rId4" Type="http://schemas.openxmlformats.org/officeDocument/2006/relationships/tags" Target="../tags/tag757.xml"/><Relationship Id="rId9"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764.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slideMaster" Target="../slideMasters/slideMaster6.xml"/><Relationship Id="rId5" Type="http://schemas.openxmlformats.org/officeDocument/2006/relationships/tags" Target="../tags/tag766.xml"/><Relationship Id="rId4" Type="http://schemas.openxmlformats.org/officeDocument/2006/relationships/tags" Target="../tags/tag765.xml"/></Relationships>
</file>

<file path=ppt/slideLayouts/_rels/slideLayout104.xml.rels><?xml version="1.0" encoding="UTF-8" standalone="yes"?>
<Relationships xmlns="http://schemas.openxmlformats.org/package/2006/relationships"><Relationship Id="rId8" Type="http://schemas.openxmlformats.org/officeDocument/2006/relationships/tags" Target="../tags/tag774.xml"/><Relationship Id="rId3" Type="http://schemas.openxmlformats.org/officeDocument/2006/relationships/tags" Target="../tags/tag769.xml"/><Relationship Id="rId7" Type="http://schemas.openxmlformats.org/officeDocument/2006/relationships/tags" Target="../tags/tag773.xml"/><Relationship Id="rId12" Type="http://schemas.openxmlformats.org/officeDocument/2006/relationships/image" Target="../media/image5.png"/><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tags" Target="../tags/tag772.xml"/><Relationship Id="rId11" Type="http://schemas.openxmlformats.org/officeDocument/2006/relationships/slideMaster" Target="../slideMasters/slideMaster6.xml"/><Relationship Id="rId5" Type="http://schemas.openxmlformats.org/officeDocument/2006/relationships/tags" Target="../tags/tag771.xml"/><Relationship Id="rId10" Type="http://schemas.openxmlformats.org/officeDocument/2006/relationships/tags" Target="../tags/tag776.xml"/><Relationship Id="rId4" Type="http://schemas.openxmlformats.org/officeDocument/2006/relationships/tags" Target="../tags/tag770.xml"/><Relationship Id="rId9" Type="http://schemas.openxmlformats.org/officeDocument/2006/relationships/tags" Target="../tags/tag77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779.xml"/><Relationship Id="rId2" Type="http://schemas.openxmlformats.org/officeDocument/2006/relationships/tags" Target="../tags/tag778.xml"/><Relationship Id="rId1" Type="http://schemas.openxmlformats.org/officeDocument/2006/relationships/tags" Target="../tags/tag777.xml"/><Relationship Id="rId6" Type="http://schemas.openxmlformats.org/officeDocument/2006/relationships/slideMaster" Target="../slideMasters/slideMaster6.xml"/><Relationship Id="rId5" Type="http://schemas.openxmlformats.org/officeDocument/2006/relationships/tags" Target="../tags/tag781.xml"/><Relationship Id="rId4" Type="http://schemas.openxmlformats.org/officeDocument/2006/relationships/tags" Target="../tags/tag780.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784.xml"/><Relationship Id="rId2" Type="http://schemas.openxmlformats.org/officeDocument/2006/relationships/tags" Target="../tags/tag783.xml"/><Relationship Id="rId1" Type="http://schemas.openxmlformats.org/officeDocument/2006/relationships/tags" Target="../tags/tag782.xml"/><Relationship Id="rId6" Type="http://schemas.openxmlformats.org/officeDocument/2006/relationships/slideMaster" Target="../slideMasters/slideMaster6.xml"/><Relationship Id="rId5" Type="http://schemas.openxmlformats.org/officeDocument/2006/relationships/tags" Target="../tags/tag786.xml"/><Relationship Id="rId4" Type="http://schemas.openxmlformats.org/officeDocument/2006/relationships/tags" Target="../tags/tag785.xml"/></Relationships>
</file>

<file path=ppt/slideLayouts/_rels/slideLayout107.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789.xml"/><Relationship Id="rId7" Type="http://schemas.openxmlformats.org/officeDocument/2006/relationships/tags" Target="../tags/tag793.xml"/><Relationship Id="rId2" Type="http://schemas.openxmlformats.org/officeDocument/2006/relationships/tags" Target="../tags/tag788.xml"/><Relationship Id="rId1" Type="http://schemas.openxmlformats.org/officeDocument/2006/relationships/tags" Target="../tags/tag787.xml"/><Relationship Id="rId6" Type="http://schemas.openxmlformats.org/officeDocument/2006/relationships/tags" Target="../tags/tag792.xml"/><Relationship Id="rId5" Type="http://schemas.openxmlformats.org/officeDocument/2006/relationships/tags" Target="../tags/tag791.xml"/><Relationship Id="rId4" Type="http://schemas.openxmlformats.org/officeDocument/2006/relationships/tags" Target="../tags/tag790.xml"/><Relationship Id="rId9"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796.xml"/><Relationship Id="rId2" Type="http://schemas.openxmlformats.org/officeDocument/2006/relationships/tags" Target="../tags/tag795.xml"/><Relationship Id="rId1" Type="http://schemas.openxmlformats.org/officeDocument/2006/relationships/tags" Target="../tags/tag794.xml"/><Relationship Id="rId4"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799.xml"/><Relationship Id="rId2" Type="http://schemas.openxmlformats.org/officeDocument/2006/relationships/tags" Target="../tags/tag798.xml"/><Relationship Id="rId1" Type="http://schemas.openxmlformats.org/officeDocument/2006/relationships/tags" Target="../tags/tag797.xml"/><Relationship Id="rId6" Type="http://schemas.openxmlformats.org/officeDocument/2006/relationships/slideMaster" Target="../slideMasters/slideMaster6.xml"/><Relationship Id="rId5" Type="http://schemas.openxmlformats.org/officeDocument/2006/relationships/tags" Target="../tags/tag801.xml"/><Relationship Id="rId4" Type="http://schemas.openxmlformats.org/officeDocument/2006/relationships/tags" Target="../tags/tag80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1.xml"/><Relationship Id="rId5" Type="http://schemas.openxmlformats.org/officeDocument/2006/relationships/tags" Target="../tags/tag74.xml"/><Relationship Id="rId4" Type="http://schemas.openxmlformats.org/officeDocument/2006/relationships/tags" Target="../tags/tag73.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804.xml"/><Relationship Id="rId2" Type="http://schemas.openxmlformats.org/officeDocument/2006/relationships/tags" Target="../tags/tag803.xml"/><Relationship Id="rId1" Type="http://schemas.openxmlformats.org/officeDocument/2006/relationships/tags" Target="../tags/tag802.xml"/><Relationship Id="rId6" Type="http://schemas.openxmlformats.org/officeDocument/2006/relationships/slideMaster" Target="../slideMasters/slideMaster6.xml"/><Relationship Id="rId5" Type="http://schemas.openxmlformats.org/officeDocument/2006/relationships/tags" Target="../tags/tag806.xml"/><Relationship Id="rId4" Type="http://schemas.openxmlformats.org/officeDocument/2006/relationships/tags" Target="../tags/tag805.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809.xml"/><Relationship Id="rId2" Type="http://schemas.openxmlformats.org/officeDocument/2006/relationships/tags" Target="../tags/tag808.xml"/><Relationship Id="rId1" Type="http://schemas.openxmlformats.org/officeDocument/2006/relationships/tags" Target="../tags/tag807.xml"/><Relationship Id="rId6" Type="http://schemas.openxmlformats.org/officeDocument/2006/relationships/slideMaster" Target="../slideMasters/slideMaster6.xml"/><Relationship Id="rId5" Type="http://schemas.openxmlformats.org/officeDocument/2006/relationships/tags" Target="../tags/tag811.xml"/><Relationship Id="rId4" Type="http://schemas.openxmlformats.org/officeDocument/2006/relationships/tags" Target="../tags/tag810.xml"/></Relationships>
</file>

<file path=ppt/slideLayouts/_rels/slideLayout112.xml.rels><?xml version="1.0" encoding="UTF-8" standalone="yes"?>
<Relationships xmlns="http://schemas.openxmlformats.org/package/2006/relationships"><Relationship Id="rId8" Type="http://schemas.openxmlformats.org/officeDocument/2006/relationships/tags" Target="../tags/tag819.xml"/><Relationship Id="rId3" Type="http://schemas.openxmlformats.org/officeDocument/2006/relationships/tags" Target="../tags/tag814.xml"/><Relationship Id="rId7" Type="http://schemas.openxmlformats.org/officeDocument/2006/relationships/tags" Target="../tags/tag818.xml"/><Relationship Id="rId2" Type="http://schemas.openxmlformats.org/officeDocument/2006/relationships/tags" Target="../tags/tag813.xml"/><Relationship Id="rId1" Type="http://schemas.openxmlformats.org/officeDocument/2006/relationships/tags" Target="../tags/tag812.xml"/><Relationship Id="rId6" Type="http://schemas.openxmlformats.org/officeDocument/2006/relationships/tags" Target="../tags/tag817.xml"/><Relationship Id="rId5" Type="http://schemas.openxmlformats.org/officeDocument/2006/relationships/tags" Target="../tags/tag816.xml"/><Relationship Id="rId10" Type="http://schemas.openxmlformats.org/officeDocument/2006/relationships/image" Target="../media/image7.jpeg"/><Relationship Id="rId4" Type="http://schemas.openxmlformats.org/officeDocument/2006/relationships/tags" Target="../tags/tag815.xml"/><Relationship Id="rId9"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822.xml"/><Relationship Id="rId2" Type="http://schemas.openxmlformats.org/officeDocument/2006/relationships/tags" Target="../tags/tag821.xml"/><Relationship Id="rId1" Type="http://schemas.openxmlformats.org/officeDocument/2006/relationships/tags" Target="../tags/tag820.xml"/><Relationship Id="rId6" Type="http://schemas.openxmlformats.org/officeDocument/2006/relationships/slideMaster" Target="../slideMasters/slideMaster6.xml"/><Relationship Id="rId5" Type="http://schemas.openxmlformats.org/officeDocument/2006/relationships/tags" Target="../tags/tag824.xml"/><Relationship Id="rId4" Type="http://schemas.openxmlformats.org/officeDocument/2006/relationships/tags" Target="../tags/tag823.xml"/></Relationships>
</file>

<file path=ppt/slideLayouts/_rels/slideLayout114.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827.xml"/><Relationship Id="rId7" Type="http://schemas.openxmlformats.org/officeDocument/2006/relationships/tags" Target="../tags/tag831.xml"/><Relationship Id="rId2" Type="http://schemas.openxmlformats.org/officeDocument/2006/relationships/tags" Target="../tags/tag826.xml"/><Relationship Id="rId1" Type="http://schemas.openxmlformats.org/officeDocument/2006/relationships/tags" Target="../tags/tag825.xml"/><Relationship Id="rId6" Type="http://schemas.openxmlformats.org/officeDocument/2006/relationships/tags" Target="../tags/tag830.xml"/><Relationship Id="rId5" Type="http://schemas.openxmlformats.org/officeDocument/2006/relationships/tags" Target="../tags/tag829.xml"/><Relationship Id="rId4" Type="http://schemas.openxmlformats.org/officeDocument/2006/relationships/tags" Target="../tags/tag828.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834.xml"/><Relationship Id="rId7" Type="http://schemas.openxmlformats.org/officeDocument/2006/relationships/slideMaster" Target="../slideMasters/slideMaster6.xml"/><Relationship Id="rId2" Type="http://schemas.openxmlformats.org/officeDocument/2006/relationships/tags" Target="../tags/tag833.xml"/><Relationship Id="rId1" Type="http://schemas.openxmlformats.org/officeDocument/2006/relationships/tags" Target="../tags/tag832.xml"/><Relationship Id="rId6" Type="http://schemas.openxmlformats.org/officeDocument/2006/relationships/tags" Target="../tags/tag837.xml"/><Relationship Id="rId5" Type="http://schemas.openxmlformats.org/officeDocument/2006/relationships/tags" Target="../tags/tag836.xml"/><Relationship Id="rId4" Type="http://schemas.openxmlformats.org/officeDocument/2006/relationships/tags" Target="../tags/tag835.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840.xml"/><Relationship Id="rId7" Type="http://schemas.openxmlformats.org/officeDocument/2006/relationships/slideMaster" Target="../slideMasters/slideMaster6.xml"/><Relationship Id="rId2" Type="http://schemas.openxmlformats.org/officeDocument/2006/relationships/tags" Target="../tags/tag839.xml"/><Relationship Id="rId1" Type="http://schemas.openxmlformats.org/officeDocument/2006/relationships/tags" Target="../tags/tag838.xml"/><Relationship Id="rId6" Type="http://schemas.openxmlformats.org/officeDocument/2006/relationships/tags" Target="../tags/tag843.xml"/><Relationship Id="rId5" Type="http://schemas.openxmlformats.org/officeDocument/2006/relationships/tags" Target="../tags/tag842.xml"/><Relationship Id="rId4" Type="http://schemas.openxmlformats.org/officeDocument/2006/relationships/tags" Target="../tags/tag841.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846.xml"/><Relationship Id="rId7" Type="http://schemas.openxmlformats.org/officeDocument/2006/relationships/slideMaster" Target="../slideMasters/slideMaster6.xml"/><Relationship Id="rId2" Type="http://schemas.openxmlformats.org/officeDocument/2006/relationships/tags" Target="../tags/tag845.xml"/><Relationship Id="rId1" Type="http://schemas.openxmlformats.org/officeDocument/2006/relationships/tags" Target="../tags/tag844.xml"/><Relationship Id="rId6" Type="http://schemas.openxmlformats.org/officeDocument/2006/relationships/tags" Target="../tags/tag849.xml"/><Relationship Id="rId5" Type="http://schemas.openxmlformats.org/officeDocument/2006/relationships/tags" Target="../tags/tag848.xml"/><Relationship Id="rId4" Type="http://schemas.openxmlformats.org/officeDocument/2006/relationships/tags" Target="../tags/tag847.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852.xml"/><Relationship Id="rId7" Type="http://schemas.openxmlformats.org/officeDocument/2006/relationships/slideMaster" Target="../slideMasters/slideMaster6.xml"/><Relationship Id="rId2" Type="http://schemas.openxmlformats.org/officeDocument/2006/relationships/tags" Target="../tags/tag851.xml"/><Relationship Id="rId1" Type="http://schemas.openxmlformats.org/officeDocument/2006/relationships/tags" Target="../tags/tag850.xml"/><Relationship Id="rId6" Type="http://schemas.openxmlformats.org/officeDocument/2006/relationships/tags" Target="../tags/tag855.xml"/><Relationship Id="rId5" Type="http://schemas.openxmlformats.org/officeDocument/2006/relationships/tags" Target="../tags/tag854.xml"/><Relationship Id="rId4" Type="http://schemas.openxmlformats.org/officeDocument/2006/relationships/tags" Target="../tags/tag853.xml"/></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863.xml"/><Relationship Id="rId3" Type="http://schemas.openxmlformats.org/officeDocument/2006/relationships/tags" Target="../tags/tag858.xml"/><Relationship Id="rId7" Type="http://schemas.openxmlformats.org/officeDocument/2006/relationships/tags" Target="../tags/tag862.xml"/><Relationship Id="rId2" Type="http://schemas.openxmlformats.org/officeDocument/2006/relationships/tags" Target="../tags/tag857.xml"/><Relationship Id="rId1" Type="http://schemas.openxmlformats.org/officeDocument/2006/relationships/tags" Target="../tags/tag856.xml"/><Relationship Id="rId6" Type="http://schemas.openxmlformats.org/officeDocument/2006/relationships/tags" Target="../tags/tag861.xml"/><Relationship Id="rId5" Type="http://schemas.openxmlformats.org/officeDocument/2006/relationships/tags" Target="../tags/tag860.xml"/><Relationship Id="rId4" Type="http://schemas.openxmlformats.org/officeDocument/2006/relationships/tags" Target="../tags/tag859.xml"/><Relationship Id="rId9"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1.xml"/><Relationship Id="rId5" Type="http://schemas.openxmlformats.org/officeDocument/2006/relationships/tags" Target="../tags/tag79.xml"/><Relationship Id="rId4" Type="http://schemas.openxmlformats.org/officeDocument/2006/relationships/tags" Target="../tags/tag78.xml"/></Relationships>
</file>

<file path=ppt/slideLayouts/_rels/slideLayout120.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872.xml"/><Relationship Id="rId7" Type="http://schemas.openxmlformats.org/officeDocument/2006/relationships/tags" Target="../tags/tag876.xml"/><Relationship Id="rId2" Type="http://schemas.openxmlformats.org/officeDocument/2006/relationships/tags" Target="../tags/tag871.xml"/><Relationship Id="rId1" Type="http://schemas.openxmlformats.org/officeDocument/2006/relationships/tags" Target="../tags/tag870.xml"/><Relationship Id="rId6" Type="http://schemas.openxmlformats.org/officeDocument/2006/relationships/tags" Target="../tags/tag875.xml"/><Relationship Id="rId5" Type="http://schemas.openxmlformats.org/officeDocument/2006/relationships/tags" Target="../tags/tag874.xml"/><Relationship Id="rId10" Type="http://schemas.openxmlformats.org/officeDocument/2006/relationships/image" Target="../media/image2.png"/><Relationship Id="rId4" Type="http://schemas.openxmlformats.org/officeDocument/2006/relationships/tags" Target="../tags/tag873.xml"/><Relationship Id="rId9"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8" Type="http://schemas.openxmlformats.org/officeDocument/2006/relationships/tags" Target="../tags/tag884.xml"/><Relationship Id="rId3" Type="http://schemas.openxmlformats.org/officeDocument/2006/relationships/tags" Target="../tags/tag879.xml"/><Relationship Id="rId7" Type="http://schemas.openxmlformats.org/officeDocument/2006/relationships/tags" Target="../tags/tag883.xml"/><Relationship Id="rId2" Type="http://schemas.openxmlformats.org/officeDocument/2006/relationships/tags" Target="../tags/tag878.xml"/><Relationship Id="rId1" Type="http://schemas.openxmlformats.org/officeDocument/2006/relationships/tags" Target="../tags/tag877.xml"/><Relationship Id="rId6" Type="http://schemas.openxmlformats.org/officeDocument/2006/relationships/tags" Target="../tags/tag882.xml"/><Relationship Id="rId11" Type="http://schemas.openxmlformats.org/officeDocument/2006/relationships/image" Target="../media/image2.png"/><Relationship Id="rId5" Type="http://schemas.openxmlformats.org/officeDocument/2006/relationships/tags" Target="../tags/tag881.xml"/><Relationship Id="rId10" Type="http://schemas.openxmlformats.org/officeDocument/2006/relationships/image" Target="../media/image3.jpeg"/><Relationship Id="rId4" Type="http://schemas.openxmlformats.org/officeDocument/2006/relationships/tags" Target="../tags/tag880.xml"/><Relationship Id="rId9"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8" Type="http://schemas.openxmlformats.org/officeDocument/2006/relationships/tags" Target="../tags/tag892.xml"/><Relationship Id="rId3" Type="http://schemas.openxmlformats.org/officeDocument/2006/relationships/tags" Target="../tags/tag887.xml"/><Relationship Id="rId7" Type="http://schemas.openxmlformats.org/officeDocument/2006/relationships/tags" Target="../tags/tag891.xml"/><Relationship Id="rId2" Type="http://schemas.openxmlformats.org/officeDocument/2006/relationships/tags" Target="../tags/tag886.xml"/><Relationship Id="rId1" Type="http://schemas.openxmlformats.org/officeDocument/2006/relationships/tags" Target="../tags/tag885.xml"/><Relationship Id="rId6" Type="http://schemas.openxmlformats.org/officeDocument/2006/relationships/tags" Target="../tags/tag890.xml"/><Relationship Id="rId11" Type="http://schemas.openxmlformats.org/officeDocument/2006/relationships/image" Target="../media/image2.png"/><Relationship Id="rId5" Type="http://schemas.openxmlformats.org/officeDocument/2006/relationships/tags" Target="../tags/tag889.xml"/><Relationship Id="rId10" Type="http://schemas.openxmlformats.org/officeDocument/2006/relationships/image" Target="../media/image4.jpeg"/><Relationship Id="rId4" Type="http://schemas.openxmlformats.org/officeDocument/2006/relationships/tags" Target="../tags/tag888.xml"/><Relationship Id="rId9"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895.xml"/><Relationship Id="rId2" Type="http://schemas.openxmlformats.org/officeDocument/2006/relationships/tags" Target="../tags/tag894.xml"/><Relationship Id="rId1" Type="http://schemas.openxmlformats.org/officeDocument/2006/relationships/tags" Target="../tags/tag893.xml"/><Relationship Id="rId6" Type="http://schemas.openxmlformats.org/officeDocument/2006/relationships/slideMaster" Target="../slideMasters/slideMaster7.xml"/><Relationship Id="rId5" Type="http://schemas.openxmlformats.org/officeDocument/2006/relationships/tags" Target="../tags/tag897.xml"/><Relationship Id="rId4" Type="http://schemas.openxmlformats.org/officeDocument/2006/relationships/tags" Target="../tags/tag896.xml"/></Relationships>
</file>

<file path=ppt/slideLayouts/_rels/slideLayout124.xml.rels><?xml version="1.0" encoding="UTF-8" standalone="yes"?>
<Relationships xmlns="http://schemas.openxmlformats.org/package/2006/relationships"><Relationship Id="rId8" Type="http://schemas.openxmlformats.org/officeDocument/2006/relationships/tags" Target="../tags/tag905.xml"/><Relationship Id="rId3" Type="http://schemas.openxmlformats.org/officeDocument/2006/relationships/tags" Target="../tags/tag900.xml"/><Relationship Id="rId7" Type="http://schemas.openxmlformats.org/officeDocument/2006/relationships/tags" Target="../tags/tag904.xml"/><Relationship Id="rId12" Type="http://schemas.openxmlformats.org/officeDocument/2006/relationships/image" Target="../media/image5.png"/><Relationship Id="rId2" Type="http://schemas.openxmlformats.org/officeDocument/2006/relationships/tags" Target="../tags/tag899.xml"/><Relationship Id="rId1" Type="http://schemas.openxmlformats.org/officeDocument/2006/relationships/tags" Target="../tags/tag898.xml"/><Relationship Id="rId6" Type="http://schemas.openxmlformats.org/officeDocument/2006/relationships/tags" Target="../tags/tag903.xml"/><Relationship Id="rId11" Type="http://schemas.openxmlformats.org/officeDocument/2006/relationships/slideMaster" Target="../slideMasters/slideMaster7.xml"/><Relationship Id="rId5" Type="http://schemas.openxmlformats.org/officeDocument/2006/relationships/tags" Target="../tags/tag902.xml"/><Relationship Id="rId10" Type="http://schemas.openxmlformats.org/officeDocument/2006/relationships/tags" Target="../tags/tag907.xml"/><Relationship Id="rId4" Type="http://schemas.openxmlformats.org/officeDocument/2006/relationships/tags" Target="../tags/tag901.xml"/><Relationship Id="rId9" Type="http://schemas.openxmlformats.org/officeDocument/2006/relationships/tags" Target="../tags/tag906.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910.xml"/><Relationship Id="rId2" Type="http://schemas.openxmlformats.org/officeDocument/2006/relationships/tags" Target="../tags/tag909.xml"/><Relationship Id="rId1" Type="http://schemas.openxmlformats.org/officeDocument/2006/relationships/tags" Target="../tags/tag908.xml"/><Relationship Id="rId6" Type="http://schemas.openxmlformats.org/officeDocument/2006/relationships/slideMaster" Target="../slideMasters/slideMaster7.xml"/><Relationship Id="rId5" Type="http://schemas.openxmlformats.org/officeDocument/2006/relationships/tags" Target="../tags/tag912.xml"/><Relationship Id="rId4" Type="http://schemas.openxmlformats.org/officeDocument/2006/relationships/tags" Target="../tags/tag911.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915.xml"/><Relationship Id="rId2" Type="http://schemas.openxmlformats.org/officeDocument/2006/relationships/tags" Target="../tags/tag914.xml"/><Relationship Id="rId1" Type="http://schemas.openxmlformats.org/officeDocument/2006/relationships/tags" Target="../tags/tag913.xml"/><Relationship Id="rId6" Type="http://schemas.openxmlformats.org/officeDocument/2006/relationships/slideMaster" Target="../slideMasters/slideMaster7.xml"/><Relationship Id="rId5" Type="http://schemas.openxmlformats.org/officeDocument/2006/relationships/tags" Target="../tags/tag917.xml"/><Relationship Id="rId4" Type="http://schemas.openxmlformats.org/officeDocument/2006/relationships/tags" Target="../tags/tag916.xml"/></Relationships>
</file>

<file path=ppt/slideLayouts/_rels/slideLayout127.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920.xml"/><Relationship Id="rId7" Type="http://schemas.openxmlformats.org/officeDocument/2006/relationships/tags" Target="../tags/tag924.xml"/><Relationship Id="rId2" Type="http://schemas.openxmlformats.org/officeDocument/2006/relationships/tags" Target="../tags/tag919.xml"/><Relationship Id="rId1" Type="http://schemas.openxmlformats.org/officeDocument/2006/relationships/tags" Target="../tags/tag918.xml"/><Relationship Id="rId6" Type="http://schemas.openxmlformats.org/officeDocument/2006/relationships/tags" Target="../tags/tag923.xml"/><Relationship Id="rId5" Type="http://schemas.openxmlformats.org/officeDocument/2006/relationships/tags" Target="../tags/tag922.xml"/><Relationship Id="rId4" Type="http://schemas.openxmlformats.org/officeDocument/2006/relationships/tags" Target="../tags/tag921.xml"/><Relationship Id="rId9" Type="http://schemas.openxmlformats.org/officeDocument/2006/relationships/image" Target="../media/image6.png"/></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927.xml"/><Relationship Id="rId2" Type="http://schemas.openxmlformats.org/officeDocument/2006/relationships/tags" Target="../tags/tag926.xml"/><Relationship Id="rId1" Type="http://schemas.openxmlformats.org/officeDocument/2006/relationships/tags" Target="../tags/tag925.xml"/><Relationship Id="rId4"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930.xml"/><Relationship Id="rId2" Type="http://schemas.openxmlformats.org/officeDocument/2006/relationships/tags" Target="../tags/tag929.xml"/><Relationship Id="rId1" Type="http://schemas.openxmlformats.org/officeDocument/2006/relationships/tags" Target="../tags/tag928.xml"/><Relationship Id="rId6" Type="http://schemas.openxmlformats.org/officeDocument/2006/relationships/slideMaster" Target="../slideMasters/slideMaster7.xml"/><Relationship Id="rId5" Type="http://schemas.openxmlformats.org/officeDocument/2006/relationships/tags" Target="../tags/tag932.xml"/><Relationship Id="rId4" Type="http://schemas.openxmlformats.org/officeDocument/2006/relationships/tags" Target="../tags/tag93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10" Type="http://schemas.openxmlformats.org/officeDocument/2006/relationships/image" Target="../media/image7.jpeg"/><Relationship Id="rId4" Type="http://schemas.openxmlformats.org/officeDocument/2006/relationships/tags" Target="../tags/tag83.xml"/><Relationship Id="rId9"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935.xml"/><Relationship Id="rId2" Type="http://schemas.openxmlformats.org/officeDocument/2006/relationships/tags" Target="../tags/tag934.xml"/><Relationship Id="rId1" Type="http://schemas.openxmlformats.org/officeDocument/2006/relationships/tags" Target="../tags/tag933.xml"/><Relationship Id="rId6" Type="http://schemas.openxmlformats.org/officeDocument/2006/relationships/slideMaster" Target="../slideMasters/slideMaster7.xml"/><Relationship Id="rId5" Type="http://schemas.openxmlformats.org/officeDocument/2006/relationships/tags" Target="../tags/tag937.xml"/><Relationship Id="rId4" Type="http://schemas.openxmlformats.org/officeDocument/2006/relationships/tags" Target="../tags/tag936.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940.xml"/><Relationship Id="rId2" Type="http://schemas.openxmlformats.org/officeDocument/2006/relationships/tags" Target="../tags/tag939.xml"/><Relationship Id="rId1" Type="http://schemas.openxmlformats.org/officeDocument/2006/relationships/tags" Target="../tags/tag938.xml"/><Relationship Id="rId6" Type="http://schemas.openxmlformats.org/officeDocument/2006/relationships/slideMaster" Target="../slideMasters/slideMaster7.xml"/><Relationship Id="rId5" Type="http://schemas.openxmlformats.org/officeDocument/2006/relationships/tags" Target="../tags/tag942.xml"/><Relationship Id="rId4" Type="http://schemas.openxmlformats.org/officeDocument/2006/relationships/tags" Target="../tags/tag941.xml"/></Relationships>
</file>

<file path=ppt/slideLayouts/_rels/slideLayout132.xml.rels><?xml version="1.0" encoding="UTF-8" standalone="yes"?>
<Relationships xmlns="http://schemas.openxmlformats.org/package/2006/relationships"><Relationship Id="rId8" Type="http://schemas.openxmlformats.org/officeDocument/2006/relationships/tags" Target="../tags/tag950.xml"/><Relationship Id="rId3" Type="http://schemas.openxmlformats.org/officeDocument/2006/relationships/tags" Target="../tags/tag945.xml"/><Relationship Id="rId7" Type="http://schemas.openxmlformats.org/officeDocument/2006/relationships/tags" Target="../tags/tag949.xml"/><Relationship Id="rId2" Type="http://schemas.openxmlformats.org/officeDocument/2006/relationships/tags" Target="../tags/tag944.xml"/><Relationship Id="rId1" Type="http://schemas.openxmlformats.org/officeDocument/2006/relationships/tags" Target="../tags/tag943.xml"/><Relationship Id="rId6" Type="http://schemas.openxmlformats.org/officeDocument/2006/relationships/tags" Target="../tags/tag948.xml"/><Relationship Id="rId5" Type="http://schemas.openxmlformats.org/officeDocument/2006/relationships/tags" Target="../tags/tag947.xml"/><Relationship Id="rId10" Type="http://schemas.openxmlformats.org/officeDocument/2006/relationships/image" Target="../media/image7.jpeg"/><Relationship Id="rId4" Type="http://schemas.openxmlformats.org/officeDocument/2006/relationships/tags" Target="../tags/tag946.xml"/><Relationship Id="rId9"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953.xml"/><Relationship Id="rId2" Type="http://schemas.openxmlformats.org/officeDocument/2006/relationships/tags" Target="../tags/tag952.xml"/><Relationship Id="rId1" Type="http://schemas.openxmlformats.org/officeDocument/2006/relationships/tags" Target="../tags/tag951.xml"/><Relationship Id="rId6" Type="http://schemas.openxmlformats.org/officeDocument/2006/relationships/slideMaster" Target="../slideMasters/slideMaster7.xml"/><Relationship Id="rId5" Type="http://schemas.openxmlformats.org/officeDocument/2006/relationships/tags" Target="../tags/tag955.xml"/><Relationship Id="rId4" Type="http://schemas.openxmlformats.org/officeDocument/2006/relationships/tags" Target="../tags/tag954.xml"/></Relationships>
</file>

<file path=ppt/slideLayouts/_rels/slideLayout134.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958.xml"/><Relationship Id="rId7" Type="http://schemas.openxmlformats.org/officeDocument/2006/relationships/tags" Target="../tags/tag962.xml"/><Relationship Id="rId2" Type="http://schemas.openxmlformats.org/officeDocument/2006/relationships/tags" Target="../tags/tag957.xml"/><Relationship Id="rId1" Type="http://schemas.openxmlformats.org/officeDocument/2006/relationships/tags" Target="../tags/tag956.xml"/><Relationship Id="rId6" Type="http://schemas.openxmlformats.org/officeDocument/2006/relationships/tags" Target="../tags/tag961.xml"/><Relationship Id="rId5" Type="http://schemas.openxmlformats.org/officeDocument/2006/relationships/tags" Target="../tags/tag960.xml"/><Relationship Id="rId4" Type="http://schemas.openxmlformats.org/officeDocument/2006/relationships/tags" Target="../tags/tag959.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965.xml"/><Relationship Id="rId7" Type="http://schemas.openxmlformats.org/officeDocument/2006/relationships/slideMaster" Target="../slideMasters/slideMaster7.xml"/><Relationship Id="rId2" Type="http://schemas.openxmlformats.org/officeDocument/2006/relationships/tags" Target="../tags/tag964.xml"/><Relationship Id="rId1" Type="http://schemas.openxmlformats.org/officeDocument/2006/relationships/tags" Target="../tags/tag963.xml"/><Relationship Id="rId6" Type="http://schemas.openxmlformats.org/officeDocument/2006/relationships/tags" Target="../tags/tag968.xml"/><Relationship Id="rId5" Type="http://schemas.openxmlformats.org/officeDocument/2006/relationships/tags" Target="../tags/tag967.xml"/><Relationship Id="rId4" Type="http://schemas.openxmlformats.org/officeDocument/2006/relationships/tags" Target="../tags/tag966.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971.xml"/><Relationship Id="rId7" Type="http://schemas.openxmlformats.org/officeDocument/2006/relationships/slideMaster" Target="../slideMasters/slideMaster7.xml"/><Relationship Id="rId2" Type="http://schemas.openxmlformats.org/officeDocument/2006/relationships/tags" Target="../tags/tag970.xml"/><Relationship Id="rId1" Type="http://schemas.openxmlformats.org/officeDocument/2006/relationships/tags" Target="../tags/tag969.xml"/><Relationship Id="rId6" Type="http://schemas.openxmlformats.org/officeDocument/2006/relationships/tags" Target="../tags/tag974.xml"/><Relationship Id="rId5" Type="http://schemas.openxmlformats.org/officeDocument/2006/relationships/tags" Target="../tags/tag973.xml"/><Relationship Id="rId4" Type="http://schemas.openxmlformats.org/officeDocument/2006/relationships/tags" Target="../tags/tag972.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977.xml"/><Relationship Id="rId7" Type="http://schemas.openxmlformats.org/officeDocument/2006/relationships/slideMaster" Target="../slideMasters/slideMaster7.xml"/><Relationship Id="rId2" Type="http://schemas.openxmlformats.org/officeDocument/2006/relationships/tags" Target="../tags/tag976.xml"/><Relationship Id="rId1" Type="http://schemas.openxmlformats.org/officeDocument/2006/relationships/tags" Target="../tags/tag975.xml"/><Relationship Id="rId6" Type="http://schemas.openxmlformats.org/officeDocument/2006/relationships/tags" Target="../tags/tag980.xml"/><Relationship Id="rId5" Type="http://schemas.openxmlformats.org/officeDocument/2006/relationships/tags" Target="../tags/tag979.xml"/><Relationship Id="rId4" Type="http://schemas.openxmlformats.org/officeDocument/2006/relationships/tags" Target="../tags/tag978.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983.xml"/><Relationship Id="rId7" Type="http://schemas.openxmlformats.org/officeDocument/2006/relationships/slideMaster" Target="../slideMasters/slideMaster7.xml"/><Relationship Id="rId2" Type="http://schemas.openxmlformats.org/officeDocument/2006/relationships/tags" Target="../tags/tag982.xml"/><Relationship Id="rId1" Type="http://schemas.openxmlformats.org/officeDocument/2006/relationships/tags" Target="../tags/tag981.xml"/><Relationship Id="rId6" Type="http://schemas.openxmlformats.org/officeDocument/2006/relationships/tags" Target="../tags/tag986.xml"/><Relationship Id="rId5" Type="http://schemas.openxmlformats.org/officeDocument/2006/relationships/tags" Target="../tags/tag985.xml"/><Relationship Id="rId4" Type="http://schemas.openxmlformats.org/officeDocument/2006/relationships/tags" Target="../tags/tag984.xml"/></Relationships>
</file>

<file path=ppt/slideLayouts/_rels/slideLayout139.xml.rels><?xml version="1.0" encoding="UTF-8" standalone="yes"?>
<Relationships xmlns="http://schemas.openxmlformats.org/package/2006/relationships"><Relationship Id="rId8" Type="http://schemas.openxmlformats.org/officeDocument/2006/relationships/tags" Target="../tags/tag994.xml"/><Relationship Id="rId3" Type="http://schemas.openxmlformats.org/officeDocument/2006/relationships/tags" Target="../tags/tag989.xml"/><Relationship Id="rId7" Type="http://schemas.openxmlformats.org/officeDocument/2006/relationships/tags" Target="../tags/tag993.xml"/><Relationship Id="rId2" Type="http://schemas.openxmlformats.org/officeDocument/2006/relationships/tags" Target="../tags/tag988.xml"/><Relationship Id="rId1" Type="http://schemas.openxmlformats.org/officeDocument/2006/relationships/tags" Target="../tags/tag987.xml"/><Relationship Id="rId6" Type="http://schemas.openxmlformats.org/officeDocument/2006/relationships/tags" Target="../tags/tag992.xml"/><Relationship Id="rId5" Type="http://schemas.openxmlformats.org/officeDocument/2006/relationships/tags" Target="../tags/tag991.xml"/><Relationship Id="rId4" Type="http://schemas.openxmlformats.org/officeDocument/2006/relationships/tags" Target="../tags/tag990.xml"/><Relationship Id="rId9"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140.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003.xml"/><Relationship Id="rId7" Type="http://schemas.openxmlformats.org/officeDocument/2006/relationships/tags" Target="../tags/tag1007.xml"/><Relationship Id="rId2" Type="http://schemas.openxmlformats.org/officeDocument/2006/relationships/tags" Target="../tags/tag1002.xml"/><Relationship Id="rId1" Type="http://schemas.openxmlformats.org/officeDocument/2006/relationships/tags" Target="../tags/tag1001.xml"/><Relationship Id="rId6" Type="http://schemas.openxmlformats.org/officeDocument/2006/relationships/tags" Target="../tags/tag1006.xml"/><Relationship Id="rId5" Type="http://schemas.openxmlformats.org/officeDocument/2006/relationships/tags" Target="../tags/tag1005.xml"/><Relationship Id="rId10" Type="http://schemas.openxmlformats.org/officeDocument/2006/relationships/image" Target="../media/image2.png"/><Relationship Id="rId4" Type="http://schemas.openxmlformats.org/officeDocument/2006/relationships/tags" Target="../tags/tag1004.xml"/><Relationship Id="rId9"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8" Type="http://schemas.openxmlformats.org/officeDocument/2006/relationships/tags" Target="../tags/tag1015.xml"/><Relationship Id="rId3" Type="http://schemas.openxmlformats.org/officeDocument/2006/relationships/tags" Target="../tags/tag1010.xml"/><Relationship Id="rId7" Type="http://schemas.openxmlformats.org/officeDocument/2006/relationships/tags" Target="../tags/tag1014.xml"/><Relationship Id="rId2" Type="http://schemas.openxmlformats.org/officeDocument/2006/relationships/tags" Target="../tags/tag1009.xml"/><Relationship Id="rId1" Type="http://schemas.openxmlformats.org/officeDocument/2006/relationships/tags" Target="../tags/tag1008.xml"/><Relationship Id="rId6" Type="http://schemas.openxmlformats.org/officeDocument/2006/relationships/tags" Target="../tags/tag1013.xml"/><Relationship Id="rId11" Type="http://schemas.openxmlformats.org/officeDocument/2006/relationships/image" Target="../media/image2.png"/><Relationship Id="rId5" Type="http://schemas.openxmlformats.org/officeDocument/2006/relationships/tags" Target="../tags/tag1012.xml"/><Relationship Id="rId10" Type="http://schemas.openxmlformats.org/officeDocument/2006/relationships/image" Target="../media/image3.jpeg"/><Relationship Id="rId4" Type="http://schemas.openxmlformats.org/officeDocument/2006/relationships/tags" Target="../tags/tag1011.xml"/><Relationship Id="rId9"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8" Type="http://schemas.openxmlformats.org/officeDocument/2006/relationships/tags" Target="../tags/tag1023.xml"/><Relationship Id="rId3" Type="http://schemas.openxmlformats.org/officeDocument/2006/relationships/tags" Target="../tags/tag1018.xml"/><Relationship Id="rId7" Type="http://schemas.openxmlformats.org/officeDocument/2006/relationships/tags" Target="../tags/tag1022.xml"/><Relationship Id="rId2" Type="http://schemas.openxmlformats.org/officeDocument/2006/relationships/tags" Target="../tags/tag1017.xml"/><Relationship Id="rId1" Type="http://schemas.openxmlformats.org/officeDocument/2006/relationships/tags" Target="../tags/tag1016.xml"/><Relationship Id="rId6" Type="http://schemas.openxmlformats.org/officeDocument/2006/relationships/tags" Target="../tags/tag1021.xml"/><Relationship Id="rId11" Type="http://schemas.openxmlformats.org/officeDocument/2006/relationships/image" Target="../media/image2.png"/><Relationship Id="rId5" Type="http://schemas.openxmlformats.org/officeDocument/2006/relationships/tags" Target="../tags/tag1020.xml"/><Relationship Id="rId10" Type="http://schemas.openxmlformats.org/officeDocument/2006/relationships/image" Target="../media/image4.jpeg"/><Relationship Id="rId4" Type="http://schemas.openxmlformats.org/officeDocument/2006/relationships/tags" Target="../tags/tag1019.xml"/><Relationship Id="rId9"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026.xml"/><Relationship Id="rId2" Type="http://schemas.openxmlformats.org/officeDocument/2006/relationships/tags" Target="../tags/tag1025.xml"/><Relationship Id="rId1" Type="http://schemas.openxmlformats.org/officeDocument/2006/relationships/tags" Target="../tags/tag1024.xml"/><Relationship Id="rId6" Type="http://schemas.openxmlformats.org/officeDocument/2006/relationships/slideMaster" Target="../slideMasters/slideMaster8.xml"/><Relationship Id="rId5" Type="http://schemas.openxmlformats.org/officeDocument/2006/relationships/tags" Target="../tags/tag1028.xml"/><Relationship Id="rId4" Type="http://schemas.openxmlformats.org/officeDocument/2006/relationships/tags" Target="../tags/tag1027.xml"/></Relationships>
</file>

<file path=ppt/slideLayouts/_rels/slideLayout144.xml.rels><?xml version="1.0" encoding="UTF-8" standalone="yes"?>
<Relationships xmlns="http://schemas.openxmlformats.org/package/2006/relationships"><Relationship Id="rId8" Type="http://schemas.openxmlformats.org/officeDocument/2006/relationships/tags" Target="../tags/tag1036.xml"/><Relationship Id="rId3" Type="http://schemas.openxmlformats.org/officeDocument/2006/relationships/tags" Target="../tags/tag1031.xml"/><Relationship Id="rId7" Type="http://schemas.openxmlformats.org/officeDocument/2006/relationships/tags" Target="../tags/tag1035.xml"/><Relationship Id="rId12" Type="http://schemas.openxmlformats.org/officeDocument/2006/relationships/image" Target="../media/image5.png"/><Relationship Id="rId2" Type="http://schemas.openxmlformats.org/officeDocument/2006/relationships/tags" Target="../tags/tag1030.xml"/><Relationship Id="rId1" Type="http://schemas.openxmlformats.org/officeDocument/2006/relationships/tags" Target="../tags/tag1029.xml"/><Relationship Id="rId6" Type="http://schemas.openxmlformats.org/officeDocument/2006/relationships/tags" Target="../tags/tag1034.xml"/><Relationship Id="rId11" Type="http://schemas.openxmlformats.org/officeDocument/2006/relationships/slideMaster" Target="../slideMasters/slideMaster8.xml"/><Relationship Id="rId5" Type="http://schemas.openxmlformats.org/officeDocument/2006/relationships/tags" Target="../tags/tag1033.xml"/><Relationship Id="rId10" Type="http://schemas.openxmlformats.org/officeDocument/2006/relationships/tags" Target="../tags/tag1038.xml"/><Relationship Id="rId4" Type="http://schemas.openxmlformats.org/officeDocument/2006/relationships/tags" Target="../tags/tag1032.xml"/><Relationship Id="rId9" Type="http://schemas.openxmlformats.org/officeDocument/2006/relationships/tags" Target="../tags/tag1037.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1041.xml"/><Relationship Id="rId2" Type="http://schemas.openxmlformats.org/officeDocument/2006/relationships/tags" Target="../tags/tag1040.xml"/><Relationship Id="rId1" Type="http://schemas.openxmlformats.org/officeDocument/2006/relationships/tags" Target="../tags/tag1039.xml"/><Relationship Id="rId6" Type="http://schemas.openxmlformats.org/officeDocument/2006/relationships/slideMaster" Target="../slideMasters/slideMaster8.xml"/><Relationship Id="rId5" Type="http://schemas.openxmlformats.org/officeDocument/2006/relationships/tags" Target="../tags/tag1043.xml"/><Relationship Id="rId4" Type="http://schemas.openxmlformats.org/officeDocument/2006/relationships/tags" Target="../tags/tag1042.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1046.xml"/><Relationship Id="rId2" Type="http://schemas.openxmlformats.org/officeDocument/2006/relationships/tags" Target="../tags/tag1045.xml"/><Relationship Id="rId1" Type="http://schemas.openxmlformats.org/officeDocument/2006/relationships/tags" Target="../tags/tag1044.xml"/><Relationship Id="rId6" Type="http://schemas.openxmlformats.org/officeDocument/2006/relationships/slideMaster" Target="../slideMasters/slideMaster8.xml"/><Relationship Id="rId5" Type="http://schemas.openxmlformats.org/officeDocument/2006/relationships/tags" Target="../tags/tag1048.xml"/><Relationship Id="rId4" Type="http://schemas.openxmlformats.org/officeDocument/2006/relationships/tags" Target="../tags/tag1047.xml"/></Relationships>
</file>

<file path=ppt/slideLayouts/_rels/slideLayout147.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051.xml"/><Relationship Id="rId7" Type="http://schemas.openxmlformats.org/officeDocument/2006/relationships/tags" Target="../tags/tag1055.xml"/><Relationship Id="rId2" Type="http://schemas.openxmlformats.org/officeDocument/2006/relationships/tags" Target="../tags/tag1050.xml"/><Relationship Id="rId1" Type="http://schemas.openxmlformats.org/officeDocument/2006/relationships/tags" Target="../tags/tag1049.xml"/><Relationship Id="rId6" Type="http://schemas.openxmlformats.org/officeDocument/2006/relationships/tags" Target="../tags/tag1054.xml"/><Relationship Id="rId5" Type="http://schemas.openxmlformats.org/officeDocument/2006/relationships/tags" Target="../tags/tag1053.xml"/><Relationship Id="rId4" Type="http://schemas.openxmlformats.org/officeDocument/2006/relationships/tags" Target="../tags/tag1052.xml"/><Relationship Id="rId9" Type="http://schemas.openxmlformats.org/officeDocument/2006/relationships/image" Target="../media/image6.png"/></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1058.xml"/><Relationship Id="rId2" Type="http://schemas.openxmlformats.org/officeDocument/2006/relationships/tags" Target="../tags/tag1057.xml"/><Relationship Id="rId1" Type="http://schemas.openxmlformats.org/officeDocument/2006/relationships/tags" Target="../tags/tag1056.xml"/><Relationship Id="rId4"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61.xml"/><Relationship Id="rId2" Type="http://schemas.openxmlformats.org/officeDocument/2006/relationships/tags" Target="../tags/tag1060.xml"/><Relationship Id="rId1" Type="http://schemas.openxmlformats.org/officeDocument/2006/relationships/tags" Target="../tags/tag1059.xml"/><Relationship Id="rId6" Type="http://schemas.openxmlformats.org/officeDocument/2006/relationships/slideMaster" Target="../slideMasters/slideMaster8.xml"/><Relationship Id="rId5" Type="http://schemas.openxmlformats.org/officeDocument/2006/relationships/tags" Target="../tags/tag1063.xml"/><Relationship Id="rId4" Type="http://schemas.openxmlformats.org/officeDocument/2006/relationships/tags" Target="../tags/tag1062.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6.xml"/><Relationship Id="rId2" Type="http://schemas.openxmlformats.org/officeDocument/2006/relationships/tags" Target="../tags/tag1065.xml"/><Relationship Id="rId1" Type="http://schemas.openxmlformats.org/officeDocument/2006/relationships/tags" Target="../tags/tag1064.xml"/><Relationship Id="rId6" Type="http://schemas.openxmlformats.org/officeDocument/2006/relationships/slideMaster" Target="../slideMasters/slideMaster8.xml"/><Relationship Id="rId5" Type="http://schemas.openxmlformats.org/officeDocument/2006/relationships/tags" Target="../tags/tag1068.xml"/><Relationship Id="rId4" Type="http://schemas.openxmlformats.org/officeDocument/2006/relationships/tags" Target="../tags/tag1067.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71.xml"/><Relationship Id="rId2" Type="http://schemas.openxmlformats.org/officeDocument/2006/relationships/tags" Target="../tags/tag1070.xml"/><Relationship Id="rId1" Type="http://schemas.openxmlformats.org/officeDocument/2006/relationships/tags" Target="../tags/tag1069.xml"/><Relationship Id="rId6" Type="http://schemas.openxmlformats.org/officeDocument/2006/relationships/slideMaster" Target="../slideMasters/slideMaster8.xml"/><Relationship Id="rId5" Type="http://schemas.openxmlformats.org/officeDocument/2006/relationships/tags" Target="../tags/tag1073.xml"/><Relationship Id="rId4" Type="http://schemas.openxmlformats.org/officeDocument/2006/relationships/tags" Target="../tags/tag1072.xml"/></Relationships>
</file>

<file path=ppt/slideLayouts/_rels/slideLayout152.xml.rels><?xml version="1.0" encoding="UTF-8" standalone="yes"?>
<Relationships xmlns="http://schemas.openxmlformats.org/package/2006/relationships"><Relationship Id="rId8" Type="http://schemas.openxmlformats.org/officeDocument/2006/relationships/tags" Target="../tags/tag1081.xml"/><Relationship Id="rId3" Type="http://schemas.openxmlformats.org/officeDocument/2006/relationships/tags" Target="../tags/tag1076.xml"/><Relationship Id="rId7" Type="http://schemas.openxmlformats.org/officeDocument/2006/relationships/tags" Target="../tags/tag1080.xml"/><Relationship Id="rId2" Type="http://schemas.openxmlformats.org/officeDocument/2006/relationships/tags" Target="../tags/tag1075.xml"/><Relationship Id="rId1" Type="http://schemas.openxmlformats.org/officeDocument/2006/relationships/tags" Target="../tags/tag1074.xml"/><Relationship Id="rId6" Type="http://schemas.openxmlformats.org/officeDocument/2006/relationships/tags" Target="../tags/tag1079.xml"/><Relationship Id="rId5" Type="http://schemas.openxmlformats.org/officeDocument/2006/relationships/tags" Target="../tags/tag1078.xml"/><Relationship Id="rId10" Type="http://schemas.openxmlformats.org/officeDocument/2006/relationships/image" Target="../media/image7.jpeg"/><Relationship Id="rId4" Type="http://schemas.openxmlformats.org/officeDocument/2006/relationships/tags" Target="../tags/tag1077.xml"/><Relationship Id="rId9"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084.xml"/><Relationship Id="rId2" Type="http://schemas.openxmlformats.org/officeDocument/2006/relationships/tags" Target="../tags/tag1083.xml"/><Relationship Id="rId1" Type="http://schemas.openxmlformats.org/officeDocument/2006/relationships/tags" Target="../tags/tag1082.xml"/><Relationship Id="rId6" Type="http://schemas.openxmlformats.org/officeDocument/2006/relationships/slideMaster" Target="../slideMasters/slideMaster8.xml"/><Relationship Id="rId5" Type="http://schemas.openxmlformats.org/officeDocument/2006/relationships/tags" Target="../tags/tag1086.xml"/><Relationship Id="rId4" Type="http://schemas.openxmlformats.org/officeDocument/2006/relationships/tags" Target="../tags/tag1085.xml"/></Relationships>
</file>

<file path=ppt/slideLayouts/_rels/slideLayout154.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089.xml"/><Relationship Id="rId7" Type="http://schemas.openxmlformats.org/officeDocument/2006/relationships/tags" Target="../tags/tag1093.xml"/><Relationship Id="rId2" Type="http://schemas.openxmlformats.org/officeDocument/2006/relationships/tags" Target="../tags/tag1088.xml"/><Relationship Id="rId1" Type="http://schemas.openxmlformats.org/officeDocument/2006/relationships/tags" Target="../tags/tag1087.xml"/><Relationship Id="rId6" Type="http://schemas.openxmlformats.org/officeDocument/2006/relationships/tags" Target="../tags/tag1092.xml"/><Relationship Id="rId5" Type="http://schemas.openxmlformats.org/officeDocument/2006/relationships/tags" Target="../tags/tag1091.xml"/><Relationship Id="rId4" Type="http://schemas.openxmlformats.org/officeDocument/2006/relationships/tags" Target="../tags/tag1090.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096.xml"/><Relationship Id="rId7" Type="http://schemas.openxmlformats.org/officeDocument/2006/relationships/slideMaster" Target="../slideMasters/slideMaster8.xml"/><Relationship Id="rId2" Type="http://schemas.openxmlformats.org/officeDocument/2006/relationships/tags" Target="../tags/tag1095.xml"/><Relationship Id="rId1" Type="http://schemas.openxmlformats.org/officeDocument/2006/relationships/tags" Target="../tags/tag1094.xml"/><Relationship Id="rId6" Type="http://schemas.openxmlformats.org/officeDocument/2006/relationships/tags" Target="../tags/tag1099.xml"/><Relationship Id="rId5" Type="http://schemas.openxmlformats.org/officeDocument/2006/relationships/tags" Target="../tags/tag1098.xml"/><Relationship Id="rId4" Type="http://schemas.openxmlformats.org/officeDocument/2006/relationships/tags" Target="../tags/tag109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102.xml"/><Relationship Id="rId7" Type="http://schemas.openxmlformats.org/officeDocument/2006/relationships/slideMaster" Target="../slideMasters/slideMaster8.xml"/><Relationship Id="rId2" Type="http://schemas.openxmlformats.org/officeDocument/2006/relationships/tags" Target="../tags/tag1101.xml"/><Relationship Id="rId1" Type="http://schemas.openxmlformats.org/officeDocument/2006/relationships/tags" Target="../tags/tag1100.xml"/><Relationship Id="rId6" Type="http://schemas.openxmlformats.org/officeDocument/2006/relationships/tags" Target="../tags/tag1105.xml"/><Relationship Id="rId5" Type="http://schemas.openxmlformats.org/officeDocument/2006/relationships/tags" Target="../tags/tag1104.xml"/><Relationship Id="rId4" Type="http://schemas.openxmlformats.org/officeDocument/2006/relationships/tags" Target="../tags/tag110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108.xml"/><Relationship Id="rId7" Type="http://schemas.openxmlformats.org/officeDocument/2006/relationships/slideMaster" Target="../slideMasters/slideMaster8.xml"/><Relationship Id="rId2" Type="http://schemas.openxmlformats.org/officeDocument/2006/relationships/tags" Target="../tags/tag1107.xml"/><Relationship Id="rId1" Type="http://schemas.openxmlformats.org/officeDocument/2006/relationships/tags" Target="../tags/tag1106.xml"/><Relationship Id="rId6" Type="http://schemas.openxmlformats.org/officeDocument/2006/relationships/tags" Target="../tags/tag1111.xml"/><Relationship Id="rId5" Type="http://schemas.openxmlformats.org/officeDocument/2006/relationships/tags" Target="../tags/tag1110.xml"/><Relationship Id="rId4" Type="http://schemas.openxmlformats.org/officeDocument/2006/relationships/tags" Target="../tags/tag1109.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114.xml"/><Relationship Id="rId7" Type="http://schemas.openxmlformats.org/officeDocument/2006/relationships/slideMaster" Target="../slideMasters/slideMaster8.xml"/><Relationship Id="rId2" Type="http://schemas.openxmlformats.org/officeDocument/2006/relationships/tags" Target="../tags/tag1113.xml"/><Relationship Id="rId1" Type="http://schemas.openxmlformats.org/officeDocument/2006/relationships/tags" Target="../tags/tag1112.xml"/><Relationship Id="rId6" Type="http://schemas.openxmlformats.org/officeDocument/2006/relationships/tags" Target="../tags/tag1117.xml"/><Relationship Id="rId5" Type="http://schemas.openxmlformats.org/officeDocument/2006/relationships/tags" Target="../tags/tag1116.xml"/><Relationship Id="rId4" Type="http://schemas.openxmlformats.org/officeDocument/2006/relationships/tags" Target="../tags/tag1115.xml"/></Relationships>
</file>

<file path=ppt/slideLayouts/_rels/slideLayout159.xml.rels><?xml version="1.0" encoding="UTF-8" standalone="yes"?>
<Relationships xmlns="http://schemas.openxmlformats.org/package/2006/relationships"><Relationship Id="rId8" Type="http://schemas.openxmlformats.org/officeDocument/2006/relationships/tags" Target="../tags/tag1125.xml"/><Relationship Id="rId3" Type="http://schemas.openxmlformats.org/officeDocument/2006/relationships/tags" Target="../tags/tag1120.xml"/><Relationship Id="rId7" Type="http://schemas.openxmlformats.org/officeDocument/2006/relationships/tags" Target="../tags/tag1124.xml"/><Relationship Id="rId2" Type="http://schemas.openxmlformats.org/officeDocument/2006/relationships/tags" Target="../tags/tag1119.xml"/><Relationship Id="rId1" Type="http://schemas.openxmlformats.org/officeDocument/2006/relationships/tags" Target="../tags/tag1118.xml"/><Relationship Id="rId6" Type="http://schemas.openxmlformats.org/officeDocument/2006/relationships/tags" Target="../tags/tag1123.xml"/><Relationship Id="rId5" Type="http://schemas.openxmlformats.org/officeDocument/2006/relationships/tags" Target="../tags/tag1122.xml"/><Relationship Id="rId4" Type="http://schemas.openxmlformats.org/officeDocument/2006/relationships/tags" Target="../tags/tag1121.xml"/><Relationship Id="rId9"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slideMaster" Target="../slideMasters/slideMaster1.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slideMaster" Target="../slideMasters/slideMaster1.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slideMaster" Target="../slideMasters/slideMaster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2.png"/><Relationship Id="rId5" Type="http://schemas.openxmlformats.org/officeDocument/2006/relationships/tags" Target="../tags/tag18.xml"/><Relationship Id="rId10" Type="http://schemas.openxmlformats.org/officeDocument/2006/relationships/image" Target="../media/image3.jpe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31.xml"/><Relationship Id="rId3" Type="http://schemas.openxmlformats.org/officeDocument/2006/relationships/tags" Target="../tags/tag126.xml"/><Relationship Id="rId7" Type="http://schemas.openxmlformats.org/officeDocument/2006/relationships/tags" Target="../tags/tag130.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10" Type="http://schemas.openxmlformats.org/officeDocument/2006/relationships/image" Target="../media/image2.png"/><Relationship Id="rId4" Type="http://schemas.openxmlformats.org/officeDocument/2006/relationships/tags" Target="../tags/tag141.xml"/><Relationship Id="rId9"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2.xml"/><Relationship Id="rId5" Type="http://schemas.openxmlformats.org/officeDocument/2006/relationships/tags" Target="../tags/tag149.xml"/><Relationship Id="rId4" Type="http://schemas.openxmlformats.org/officeDocument/2006/relationships/tags" Target="../tags/tag148.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5.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slideMaster" Target="../slideMasters/slideMaster2.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67.xml"/><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image" Target="../media/image5.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slideMaster" Target="../slideMasters/slideMaster2.xml"/><Relationship Id="rId5" Type="http://schemas.openxmlformats.org/officeDocument/2006/relationships/tags" Target="../tags/tag164.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slideMaster" Target="../slideMasters/slideMaster2.xml"/><Relationship Id="rId5" Type="http://schemas.openxmlformats.org/officeDocument/2006/relationships/tags" Target="../tags/tag174.xml"/><Relationship Id="rId4" Type="http://schemas.openxmlformats.org/officeDocument/2006/relationships/tags" Target="../tags/tag17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slideMaster" Target="../slideMasters/slideMaster2.xml"/><Relationship Id="rId5" Type="http://schemas.openxmlformats.org/officeDocument/2006/relationships/tags" Target="../tags/tag179.xml"/><Relationship Id="rId4" Type="http://schemas.openxmlformats.org/officeDocument/2006/relationships/tags" Target="../tags/tag178.xml"/></Relationships>
</file>

<file path=ppt/slideLayouts/_rels/slideLayout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2.xml"/><Relationship Id="rId7" Type="http://schemas.openxmlformats.org/officeDocument/2006/relationships/tags" Target="../tags/tag186.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9"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Master" Target="../slideMasters/slideMaster2.xml"/><Relationship Id="rId5" Type="http://schemas.openxmlformats.org/officeDocument/2006/relationships/tags" Target="../tags/tag194.xml"/><Relationship Id="rId4" Type="http://schemas.openxmlformats.org/officeDocument/2006/relationships/tags" Target="../tags/tag193.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2.png"/><Relationship Id="rId5" Type="http://schemas.openxmlformats.org/officeDocument/2006/relationships/tags" Target="../tags/tag26.xml"/><Relationship Id="rId10" Type="http://schemas.openxmlformats.org/officeDocument/2006/relationships/image" Target="../media/image4.jpeg"/><Relationship Id="rId4" Type="http://schemas.openxmlformats.org/officeDocument/2006/relationships/tags" Target="../tags/tag25.xml"/><Relationship Id="rId9"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Master" Target="../slideMasters/slideMaster2.xml"/><Relationship Id="rId5" Type="http://schemas.openxmlformats.org/officeDocument/2006/relationships/tags" Target="../tags/tag199.xml"/><Relationship Id="rId4" Type="http://schemas.openxmlformats.org/officeDocument/2006/relationships/tags" Target="../tags/tag19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Master" Target="../slideMasters/slideMaster2.xml"/><Relationship Id="rId5" Type="http://schemas.openxmlformats.org/officeDocument/2006/relationships/tags" Target="../tags/tag204.xml"/><Relationship Id="rId4" Type="http://schemas.openxmlformats.org/officeDocument/2006/relationships/tags" Target="../tags/tag203.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10" Type="http://schemas.openxmlformats.org/officeDocument/2006/relationships/image" Target="../media/image7.jpeg"/><Relationship Id="rId4" Type="http://schemas.openxmlformats.org/officeDocument/2006/relationships/tags" Target="../tags/tag208.xml"/><Relationship Id="rId9"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Master" Target="../slideMasters/slideMaster2.xml"/><Relationship Id="rId5" Type="http://schemas.openxmlformats.org/officeDocument/2006/relationships/tags" Target="../tags/tag217.xml"/><Relationship Id="rId4" Type="http://schemas.openxmlformats.org/officeDocument/2006/relationships/tags" Target="../tags/tag216.xml"/></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0.xml"/><Relationship Id="rId7" Type="http://schemas.openxmlformats.org/officeDocument/2006/relationships/tags" Target="../tags/tag224.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27.xml"/><Relationship Id="rId7" Type="http://schemas.openxmlformats.org/officeDocument/2006/relationships/slideMaster" Target="../slideMasters/slideMaster2.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33.xml"/><Relationship Id="rId7" Type="http://schemas.openxmlformats.org/officeDocument/2006/relationships/slideMaster" Target="../slideMasters/slideMaster2.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slideMaster" Target="../slideMasters/slideMaster2.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45.xml"/><Relationship Id="rId7" Type="http://schemas.openxmlformats.org/officeDocument/2006/relationships/slideMaster" Target="../slideMasters/slideMaster2.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256.xml"/><Relationship Id="rId3" Type="http://schemas.openxmlformats.org/officeDocument/2006/relationships/tags" Target="../tags/tag251.xml"/><Relationship Id="rId7" Type="http://schemas.openxmlformats.org/officeDocument/2006/relationships/tags" Target="../tags/tag255.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Master" Target="../slideMasters/slideMaster1.xml"/><Relationship Id="rId5" Type="http://schemas.openxmlformats.org/officeDocument/2006/relationships/tags" Target="../tags/tag34.xml"/><Relationship Id="rId4" Type="http://schemas.openxmlformats.org/officeDocument/2006/relationships/tags" Target="../tags/tag33.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70.xml"/><Relationship Id="rId3" Type="http://schemas.openxmlformats.org/officeDocument/2006/relationships/tags" Target="../tags/tag265.xml"/><Relationship Id="rId7" Type="http://schemas.openxmlformats.org/officeDocument/2006/relationships/tags" Target="../tags/tag269.xml"/><Relationship Id="rId12" Type="http://schemas.openxmlformats.org/officeDocument/2006/relationships/image" Target="../media/image8.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slideMaster" Target="../slideMasters/slideMaster3.xml"/><Relationship Id="rId5" Type="http://schemas.openxmlformats.org/officeDocument/2006/relationships/tags" Target="../tags/tag267.xml"/><Relationship Id="rId10" Type="http://schemas.openxmlformats.org/officeDocument/2006/relationships/tags" Target="../tags/tag272.xml"/><Relationship Id="rId4" Type="http://schemas.openxmlformats.org/officeDocument/2006/relationships/tags" Target="../tags/tag266.xml"/><Relationship Id="rId9" Type="http://schemas.openxmlformats.org/officeDocument/2006/relationships/tags" Target="../tags/tag271.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80.xml"/><Relationship Id="rId3" Type="http://schemas.openxmlformats.org/officeDocument/2006/relationships/tags" Target="../tags/tag275.xml"/><Relationship Id="rId7" Type="http://schemas.openxmlformats.org/officeDocument/2006/relationships/tags" Target="../tags/tag279.xml"/><Relationship Id="rId12" Type="http://schemas.openxmlformats.org/officeDocument/2006/relationships/image" Target="../media/image4.jpeg"/><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slideMaster" Target="../slideMasters/slideMaster3.xml"/><Relationship Id="rId5" Type="http://schemas.openxmlformats.org/officeDocument/2006/relationships/tags" Target="../tags/tag277.xml"/><Relationship Id="rId10" Type="http://schemas.openxmlformats.org/officeDocument/2006/relationships/tags" Target="../tags/tag282.xml"/><Relationship Id="rId4" Type="http://schemas.openxmlformats.org/officeDocument/2006/relationships/tags" Target="../tags/tag276.xml"/><Relationship Id="rId9" Type="http://schemas.openxmlformats.org/officeDocument/2006/relationships/tags" Target="../tags/tag281.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90.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image" Target="../media/image9.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slideMaster" Target="../slideMasters/slideMaster3.xml"/><Relationship Id="rId5" Type="http://schemas.openxmlformats.org/officeDocument/2006/relationships/tags" Target="../tags/tag287.xml"/><Relationship Id="rId10" Type="http://schemas.openxmlformats.org/officeDocument/2006/relationships/tags" Target="../tags/tag292.xml"/><Relationship Id="rId4" Type="http://schemas.openxmlformats.org/officeDocument/2006/relationships/tags" Target="../tags/tag286.xml"/><Relationship Id="rId9" Type="http://schemas.openxmlformats.org/officeDocument/2006/relationships/tags" Target="../tags/tag291.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00.xml"/><Relationship Id="rId3" Type="http://schemas.openxmlformats.org/officeDocument/2006/relationships/tags" Target="../tags/tag295.xml"/><Relationship Id="rId7" Type="http://schemas.openxmlformats.org/officeDocument/2006/relationships/tags" Target="../tags/tag29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308.xml"/><Relationship Id="rId13" Type="http://schemas.openxmlformats.org/officeDocument/2006/relationships/slideMaster" Target="../slideMasters/slideMaster3.xml"/><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tags" Target="../tags/tag312.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tags" Target="../tags/tag311.xml"/><Relationship Id="rId5" Type="http://schemas.openxmlformats.org/officeDocument/2006/relationships/tags" Target="../tags/tag305.xml"/><Relationship Id="rId10" Type="http://schemas.openxmlformats.org/officeDocument/2006/relationships/tags" Target="../tags/tag310.xml"/><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5.xml"/><Relationship Id="rId7" Type="http://schemas.openxmlformats.org/officeDocument/2006/relationships/tags" Target="../tags/tag319.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5" Type="http://schemas.openxmlformats.org/officeDocument/2006/relationships/tags" Target="../tags/tag317.xml"/><Relationship Id="rId10" Type="http://schemas.openxmlformats.org/officeDocument/2006/relationships/slideMaster" Target="../slideMasters/slideMaster3.xml"/><Relationship Id="rId4" Type="http://schemas.openxmlformats.org/officeDocument/2006/relationships/tags" Target="../tags/tag316.xml"/><Relationship Id="rId9" Type="http://schemas.openxmlformats.org/officeDocument/2006/relationships/tags" Target="../tags/tag321.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29.xml"/><Relationship Id="rId3" Type="http://schemas.openxmlformats.org/officeDocument/2006/relationships/tags" Target="../tags/tag324.xml"/><Relationship Id="rId7" Type="http://schemas.openxmlformats.org/officeDocument/2006/relationships/tags" Target="../tags/tag328.xml"/><Relationship Id="rId12" Type="http://schemas.openxmlformats.org/officeDocument/2006/relationships/slideMaster" Target="../slideMasters/slideMaster3.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5" Type="http://schemas.openxmlformats.org/officeDocument/2006/relationships/tags" Target="../tags/tag326.xml"/><Relationship Id="rId10" Type="http://schemas.openxmlformats.org/officeDocument/2006/relationships/tags" Target="../tags/tag331.xml"/><Relationship Id="rId4" Type="http://schemas.openxmlformats.org/officeDocument/2006/relationships/tags" Target="../tags/tag325.xml"/><Relationship Id="rId9" Type="http://schemas.openxmlformats.org/officeDocument/2006/relationships/tags" Target="../tags/tag330.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340.xml"/><Relationship Id="rId3" Type="http://schemas.openxmlformats.org/officeDocument/2006/relationships/tags" Target="../tags/tag335.xml"/><Relationship Id="rId7" Type="http://schemas.openxmlformats.org/officeDocument/2006/relationships/tags" Target="../tags/tag339.xm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image" Target="../media/image6.png"/><Relationship Id="rId5" Type="http://schemas.openxmlformats.org/officeDocument/2006/relationships/tags" Target="../tags/tag337.xml"/><Relationship Id="rId10" Type="http://schemas.openxmlformats.org/officeDocument/2006/relationships/slideMaster" Target="../slideMasters/slideMaster3.xml"/><Relationship Id="rId4" Type="http://schemas.openxmlformats.org/officeDocument/2006/relationships/tags" Target="../tags/tag336.xml"/><Relationship Id="rId9" Type="http://schemas.openxmlformats.org/officeDocument/2006/relationships/tags" Target="../tags/tag34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 Id="rId4"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352.xml"/><Relationship Id="rId3" Type="http://schemas.openxmlformats.org/officeDocument/2006/relationships/tags" Target="../tags/tag347.xml"/><Relationship Id="rId7" Type="http://schemas.openxmlformats.org/officeDocument/2006/relationships/tags" Target="../tags/tag351.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5" Type="http://schemas.openxmlformats.org/officeDocument/2006/relationships/tags" Target="../tags/tag349.xml"/><Relationship Id="rId10" Type="http://schemas.openxmlformats.org/officeDocument/2006/relationships/slideMaster" Target="../slideMasters/slideMaster3.xml"/><Relationship Id="rId4" Type="http://schemas.openxmlformats.org/officeDocument/2006/relationships/tags" Target="../tags/tag348.xml"/><Relationship Id="rId9" Type="http://schemas.openxmlformats.org/officeDocument/2006/relationships/tags" Target="../tags/tag35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5.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slideMaster" Target="../slideMasters/slideMaster1.xml"/><Relationship Id="rId5" Type="http://schemas.openxmlformats.org/officeDocument/2006/relationships/tags" Target="../tags/tag39.xml"/><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361.xml"/><Relationship Id="rId3" Type="http://schemas.openxmlformats.org/officeDocument/2006/relationships/tags" Target="../tags/tag356.xml"/><Relationship Id="rId7" Type="http://schemas.openxmlformats.org/officeDocument/2006/relationships/tags" Target="../tags/tag360.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9"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64.xml"/><Relationship Id="rId7" Type="http://schemas.openxmlformats.org/officeDocument/2006/relationships/tags" Target="../tags/tag368.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image" Target="../media/image7.jpeg"/><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slideMaster" Target="../slideMasters/slideMaster3.xml"/><Relationship Id="rId5" Type="http://schemas.openxmlformats.org/officeDocument/2006/relationships/tags" Target="../tags/tag373.xml"/><Relationship Id="rId10" Type="http://schemas.openxmlformats.org/officeDocument/2006/relationships/tags" Target="../tags/tag378.xml"/><Relationship Id="rId4" Type="http://schemas.openxmlformats.org/officeDocument/2006/relationships/tags" Target="../tags/tag372.xml"/><Relationship Id="rId9" Type="http://schemas.openxmlformats.org/officeDocument/2006/relationships/tags" Target="../tags/tag377.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386.xml"/><Relationship Id="rId3" Type="http://schemas.openxmlformats.org/officeDocument/2006/relationships/tags" Target="../tags/tag381.xml"/><Relationship Id="rId7" Type="http://schemas.openxmlformats.org/officeDocument/2006/relationships/tags" Target="../tags/tag385.xml"/><Relationship Id="rId12" Type="http://schemas.openxmlformats.org/officeDocument/2006/relationships/image" Target="../media/image4.jpe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slideMaster" Target="../slideMasters/slideMaster3.xml"/><Relationship Id="rId5" Type="http://schemas.openxmlformats.org/officeDocument/2006/relationships/tags" Target="../tags/tag383.xml"/><Relationship Id="rId10" Type="http://schemas.openxmlformats.org/officeDocument/2006/relationships/tags" Target="../tags/tag388.xml"/><Relationship Id="rId4" Type="http://schemas.openxmlformats.org/officeDocument/2006/relationships/tags" Target="../tags/tag382.xml"/><Relationship Id="rId9" Type="http://schemas.openxmlformats.org/officeDocument/2006/relationships/tags" Target="../tags/tag387.xml"/></Relationships>
</file>

<file path=ppt/slideLayouts/_rels/slideLayout5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91.xml"/><Relationship Id="rId7" Type="http://schemas.openxmlformats.org/officeDocument/2006/relationships/tags" Target="../tags/tag395.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403.xml"/><Relationship Id="rId3" Type="http://schemas.openxmlformats.org/officeDocument/2006/relationships/tags" Target="../tags/tag398.xml"/><Relationship Id="rId7" Type="http://schemas.openxmlformats.org/officeDocument/2006/relationships/tags" Target="../tags/tag402.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Master" Target="../slideMasters/slideMaster3.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slideMaster" Target="../slideMasters/slideMaster3.xml"/><Relationship Id="rId5" Type="http://schemas.openxmlformats.org/officeDocument/2006/relationships/tags" Target="../tags/tag410.xml"/><Relationship Id="rId10" Type="http://schemas.openxmlformats.org/officeDocument/2006/relationships/tags" Target="../tags/tag415.xml"/><Relationship Id="rId4" Type="http://schemas.openxmlformats.org/officeDocument/2006/relationships/tags" Target="../tags/tag409.xml"/><Relationship Id="rId9" Type="http://schemas.openxmlformats.org/officeDocument/2006/relationships/tags" Target="../tags/tag414.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423.xml"/><Relationship Id="rId3" Type="http://schemas.openxmlformats.org/officeDocument/2006/relationships/tags" Target="../tags/tag418.xml"/><Relationship Id="rId7" Type="http://schemas.openxmlformats.org/officeDocument/2006/relationships/tags" Target="../tags/tag422.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slideMaster" Target="../slideMasters/slideMaster3.xml"/><Relationship Id="rId5" Type="http://schemas.openxmlformats.org/officeDocument/2006/relationships/tags" Target="../tags/tag420.xml"/><Relationship Id="rId10" Type="http://schemas.openxmlformats.org/officeDocument/2006/relationships/tags" Target="../tags/tag425.xml"/><Relationship Id="rId4" Type="http://schemas.openxmlformats.org/officeDocument/2006/relationships/tags" Target="../tags/tag419.xml"/><Relationship Id="rId9" Type="http://schemas.openxmlformats.org/officeDocument/2006/relationships/tags" Target="../tags/tag424.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433.xml"/><Relationship Id="rId3" Type="http://schemas.openxmlformats.org/officeDocument/2006/relationships/tags" Target="../tags/tag428.xml"/><Relationship Id="rId7" Type="http://schemas.openxmlformats.org/officeDocument/2006/relationships/tags" Target="../tags/tag432.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slideMaster" Target="../slideMasters/slideMaster3.xml"/><Relationship Id="rId5" Type="http://schemas.openxmlformats.org/officeDocument/2006/relationships/tags" Target="../tags/tag430.xml"/><Relationship Id="rId10" Type="http://schemas.openxmlformats.org/officeDocument/2006/relationships/tags" Target="../tags/tag435.xml"/><Relationship Id="rId4" Type="http://schemas.openxmlformats.org/officeDocument/2006/relationships/tags" Target="../tags/tag429.xml"/><Relationship Id="rId9" Type="http://schemas.openxmlformats.org/officeDocument/2006/relationships/tags" Target="../tags/tag434.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443.xml"/><Relationship Id="rId13" Type="http://schemas.openxmlformats.org/officeDocument/2006/relationships/slideMaster" Target="../slideMasters/slideMaster3.xml"/><Relationship Id="rId3" Type="http://schemas.openxmlformats.org/officeDocument/2006/relationships/tags" Target="../tags/tag438.xml"/><Relationship Id="rId7" Type="http://schemas.openxmlformats.org/officeDocument/2006/relationships/tags" Target="../tags/tag442.xml"/><Relationship Id="rId12" Type="http://schemas.openxmlformats.org/officeDocument/2006/relationships/tags" Target="../tags/tag447.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tags" Target="../tags/tag441.xml"/><Relationship Id="rId11" Type="http://schemas.openxmlformats.org/officeDocument/2006/relationships/tags" Target="../tags/tag446.xml"/><Relationship Id="rId5" Type="http://schemas.openxmlformats.org/officeDocument/2006/relationships/tags" Target="../tags/tag440.xml"/><Relationship Id="rId10" Type="http://schemas.openxmlformats.org/officeDocument/2006/relationships/tags" Target="../tags/tag445.xml"/><Relationship Id="rId4" Type="http://schemas.openxmlformats.org/officeDocument/2006/relationships/tags" Target="../tags/tag439.xml"/><Relationship Id="rId9" Type="http://schemas.openxmlformats.org/officeDocument/2006/relationships/tags" Target="../tags/tag44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455.xml"/><Relationship Id="rId3" Type="http://schemas.openxmlformats.org/officeDocument/2006/relationships/tags" Target="../tags/tag450.xml"/><Relationship Id="rId7" Type="http://schemas.openxmlformats.org/officeDocument/2006/relationships/tags" Target="../tags/tag454.xml"/><Relationship Id="rId12" Type="http://schemas.openxmlformats.org/officeDocument/2006/relationships/slideMaster" Target="../slideMasters/slideMaster3.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tags" Target="../tags/tag453.xml"/><Relationship Id="rId11" Type="http://schemas.openxmlformats.org/officeDocument/2006/relationships/tags" Target="../tags/tag458.xml"/><Relationship Id="rId5" Type="http://schemas.openxmlformats.org/officeDocument/2006/relationships/tags" Target="../tags/tag452.xml"/><Relationship Id="rId10" Type="http://schemas.openxmlformats.org/officeDocument/2006/relationships/tags" Target="../tags/tag457.xml"/><Relationship Id="rId4" Type="http://schemas.openxmlformats.org/officeDocument/2006/relationships/tags" Target="../tags/tag451.xml"/><Relationship Id="rId9" Type="http://schemas.openxmlformats.org/officeDocument/2006/relationships/tags" Target="../tags/tag45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67.xml"/><Relationship Id="rId7" Type="http://schemas.openxmlformats.org/officeDocument/2006/relationships/slideMaster" Target="../slideMasters/slideMaster4.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9" Type="http://schemas.openxmlformats.org/officeDocument/2006/relationships/image" Target="file:///C:\Users\1V994W2\PycharmProjects\PPT_Background_Generation/pic_temp/pic_sup.png" TargetMode="Externa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73.xml"/><Relationship Id="rId7" Type="http://schemas.openxmlformats.org/officeDocument/2006/relationships/slideMaster" Target="../slideMasters/slideMaster4.xml"/><Relationship Id="rId2" Type="http://schemas.openxmlformats.org/officeDocument/2006/relationships/tags" Target="../tags/tag472.xml"/><Relationship Id="rId1" Type="http://schemas.openxmlformats.org/officeDocument/2006/relationships/tags" Target="../tags/tag471.xml"/><Relationship Id="rId6" Type="http://schemas.openxmlformats.org/officeDocument/2006/relationships/tags" Target="../tags/tag476.xml"/><Relationship Id="rId5" Type="http://schemas.openxmlformats.org/officeDocument/2006/relationships/tags" Target="../tags/tag475.xml"/><Relationship Id="rId4" Type="http://schemas.openxmlformats.org/officeDocument/2006/relationships/tags" Target="../tags/tag474.xml"/><Relationship Id="rId9" Type="http://schemas.openxmlformats.org/officeDocument/2006/relationships/image" Target="file:///C:\Users\1V994W2\PycharmProjects\PPT_Background_Generation/pic_temp/pic_sup.png" TargetMode="External"/></Relationships>
</file>

<file path=ppt/slideLayouts/_rels/slideLayout6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12.png"/><Relationship Id="rId5" Type="http://schemas.openxmlformats.org/officeDocument/2006/relationships/tags" Target="../tags/tag481.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480.xml"/><Relationship Id="rId9"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486.xml"/><Relationship Id="rId7" Type="http://schemas.openxmlformats.org/officeDocument/2006/relationships/image" Target="file:///C:\Users\1V994W2\PycharmProjects\PPT_Background_Generation/pic_temp/pic_half_top.png" TargetMode="External"/><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image" Target="../media/image13.png"/><Relationship Id="rId5" Type="http://schemas.openxmlformats.org/officeDocument/2006/relationships/slideMaster" Target="../slideMasters/slideMaster4.xml"/><Relationship Id="rId4" Type="http://schemas.openxmlformats.org/officeDocument/2006/relationships/tags" Target="../tags/tag487.xml"/></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495.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490.xml"/><Relationship Id="rId7" Type="http://schemas.openxmlformats.org/officeDocument/2006/relationships/tags" Target="../tags/tag494.xml"/><Relationship Id="rId12" Type="http://schemas.openxmlformats.org/officeDocument/2006/relationships/image" Target="../media/image12.png"/><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492.xml"/><Relationship Id="rId10" Type="http://schemas.openxmlformats.org/officeDocument/2006/relationships/image" Target="../media/image11.png"/><Relationship Id="rId4" Type="http://schemas.openxmlformats.org/officeDocument/2006/relationships/tags" Target="../tags/tag491.xml"/><Relationship Id="rId9"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498.xml"/><Relationship Id="rId7" Type="http://schemas.openxmlformats.org/officeDocument/2006/relationships/tags" Target="../tags/tag502.xml"/><Relationship Id="rId12" Type="http://schemas.openxmlformats.org/officeDocument/2006/relationships/image" Target="../media/image11.png"/><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slideMaster" Target="../slideMasters/slideMaster4.xml"/><Relationship Id="rId5" Type="http://schemas.openxmlformats.org/officeDocument/2006/relationships/tags" Target="../tags/tag500.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505.xml"/><Relationship Id="rId4" Type="http://schemas.openxmlformats.org/officeDocument/2006/relationships/tags" Target="../tags/tag499.xml"/><Relationship Id="rId9" Type="http://schemas.openxmlformats.org/officeDocument/2006/relationships/tags" Target="../tags/tag504.xml"/><Relationship Id="rId1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508.xml"/><Relationship Id="rId7" Type="http://schemas.openxmlformats.org/officeDocument/2006/relationships/slideMaster" Target="../slideMasters/slideMaster4.xml"/><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tags" Target="../tags/tag511.xml"/><Relationship Id="rId5" Type="http://schemas.openxmlformats.org/officeDocument/2006/relationships/tags" Target="../tags/tag510.xml"/><Relationship Id="rId4" Type="http://schemas.openxmlformats.org/officeDocument/2006/relationships/tags" Target="../tags/tag509.xml"/><Relationship Id="rId9" Type="http://schemas.openxmlformats.org/officeDocument/2006/relationships/image" Target="file:///C:\Users\1V994W2\Documents\Tencent%20Files\574576071\FileRecv\&#25340;&#35013;&#32032;&#26448;\formiddle1\\15\subject_holdleft_111,134,161_0_staid_full_0.png"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514.xml"/><Relationship Id="rId2" Type="http://schemas.openxmlformats.org/officeDocument/2006/relationships/tags" Target="../tags/tag513.xml"/><Relationship Id="rId1" Type="http://schemas.openxmlformats.org/officeDocument/2006/relationships/tags" Target="../tags/tag512.xml"/><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52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517.xml"/><Relationship Id="rId7" Type="http://schemas.openxmlformats.org/officeDocument/2006/relationships/tags" Target="../tags/tag521.xml"/><Relationship Id="rId12" Type="http://schemas.openxmlformats.org/officeDocument/2006/relationships/image" Target="../media/image12.png"/><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tags" Target="../tags/tag52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519.xml"/><Relationship Id="rId10" Type="http://schemas.openxmlformats.org/officeDocument/2006/relationships/image" Target="../media/image11.png"/><Relationship Id="rId4" Type="http://schemas.openxmlformats.org/officeDocument/2006/relationships/tags" Target="../tags/tag518.xml"/><Relationship Id="rId9"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_rels/slideLayout7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525.xml"/><Relationship Id="rId7" Type="http://schemas.openxmlformats.org/officeDocument/2006/relationships/tags" Target="../tags/tag52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524.xml"/><Relationship Id="rId1" Type="http://schemas.openxmlformats.org/officeDocument/2006/relationships/tags" Target="../tags/tag523.xml"/><Relationship Id="rId6" Type="http://schemas.openxmlformats.org/officeDocument/2006/relationships/tags" Target="../tags/tag528.xml"/><Relationship Id="rId11" Type="http://schemas.openxmlformats.org/officeDocument/2006/relationships/image" Target="../media/image12.png"/><Relationship Id="rId5" Type="http://schemas.openxmlformats.org/officeDocument/2006/relationships/tags" Target="../tags/tag52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526.xml"/><Relationship Id="rId9"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32.xml"/><Relationship Id="rId7" Type="http://schemas.openxmlformats.org/officeDocument/2006/relationships/slideMaster" Target="../slideMasters/slideMaster4.xml"/><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tags" Target="../tags/tag535.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34.xml"/><Relationship Id="rId10" Type="http://schemas.openxmlformats.org/officeDocument/2006/relationships/image" Target="../media/image12.png"/><Relationship Id="rId4" Type="http://schemas.openxmlformats.org/officeDocument/2006/relationships/tags" Target="../tags/tag533.xml"/><Relationship Id="rId9" Type="http://schemas.openxmlformats.org/officeDocument/2006/relationships/image" Target="file:///C:\Users\1V994W2\PycharmProjects\PPT_Background_Generation/pic_temp/0_pic_quater_left_up.png" TargetMode="External"/></Relationships>
</file>

<file path=ppt/slideLayouts/_rels/slideLayout7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538.xml"/><Relationship Id="rId7" Type="http://schemas.openxmlformats.org/officeDocument/2006/relationships/tags" Target="../tags/tag542.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5" Type="http://schemas.openxmlformats.org/officeDocument/2006/relationships/tags" Target="../tags/tag540.xml"/><Relationship Id="rId10" Type="http://schemas.openxmlformats.org/officeDocument/2006/relationships/image" Target="file:///C:\Users\1V994W2\PycharmProjects\PPT_Background_Generation/pic_temp/pic_sup.png" TargetMode="External"/><Relationship Id="rId4" Type="http://schemas.openxmlformats.org/officeDocument/2006/relationships/tags" Target="../tags/tag539.xml"/><Relationship Id="rId9"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45.xml"/><Relationship Id="rId7" Type="http://schemas.openxmlformats.org/officeDocument/2006/relationships/slideMaster" Target="../slideMasters/slideMaster4.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47.xml"/><Relationship Id="rId10" Type="http://schemas.openxmlformats.org/officeDocument/2006/relationships/image" Target="../media/image12.png"/><Relationship Id="rId4" Type="http://schemas.openxmlformats.org/officeDocument/2006/relationships/tags" Target="../tags/tag546.xml"/><Relationship Id="rId9" Type="http://schemas.openxmlformats.org/officeDocument/2006/relationships/image" Target="file:///C:\Users\1V994W2\PycharmProjects\PPT_Background_Generation/pic_temp/0_pic_quater_left_up.png" TargetMode="Externa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556.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551.xml"/><Relationship Id="rId7" Type="http://schemas.openxmlformats.org/officeDocument/2006/relationships/tags" Target="../tags/tag555.xml"/><Relationship Id="rId12" Type="http://schemas.openxmlformats.org/officeDocument/2006/relationships/image" Target="../media/image12.png"/><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tags" Target="../tags/tag554.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553.xml"/><Relationship Id="rId10" Type="http://schemas.openxmlformats.org/officeDocument/2006/relationships/image" Target="../media/image11.png"/><Relationship Id="rId4" Type="http://schemas.openxmlformats.org/officeDocument/2006/relationships/tags" Target="../tags/tag552.xml"/><Relationship Id="rId9"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564.xml"/><Relationship Id="rId3" Type="http://schemas.openxmlformats.org/officeDocument/2006/relationships/tags" Target="../tags/tag559.xml"/><Relationship Id="rId7" Type="http://schemas.openxmlformats.org/officeDocument/2006/relationships/tags" Target="../tags/tag563.xml"/><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561.xml"/><Relationship Id="rId10" Type="http://schemas.openxmlformats.org/officeDocument/2006/relationships/image" Target="../media/image11.png"/><Relationship Id="rId4" Type="http://schemas.openxmlformats.org/officeDocument/2006/relationships/tags" Target="../tags/tag560.xml"/><Relationship Id="rId9"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8" Type="http://schemas.openxmlformats.org/officeDocument/2006/relationships/tags" Target="../tags/tag572.xml"/><Relationship Id="rId13" Type="http://schemas.openxmlformats.org/officeDocument/2006/relationships/image" Target="../media/image12.png"/><Relationship Id="rId3" Type="http://schemas.openxmlformats.org/officeDocument/2006/relationships/tags" Target="../tags/tag567.xml"/><Relationship Id="rId7" Type="http://schemas.openxmlformats.org/officeDocument/2006/relationships/tags" Target="../tags/tag571.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66.xml"/><Relationship Id="rId1" Type="http://schemas.openxmlformats.org/officeDocument/2006/relationships/tags" Target="../tags/tag565.xml"/><Relationship Id="rId6" Type="http://schemas.openxmlformats.org/officeDocument/2006/relationships/tags" Target="../tags/tag570.xml"/><Relationship Id="rId11" Type="http://schemas.openxmlformats.org/officeDocument/2006/relationships/image" Target="../media/image11.png"/><Relationship Id="rId5" Type="http://schemas.openxmlformats.org/officeDocument/2006/relationships/tags" Target="../tags/tag569.xml"/><Relationship Id="rId10" Type="http://schemas.openxmlformats.org/officeDocument/2006/relationships/slideMaster" Target="../slideMasters/slideMaster4.xml"/><Relationship Id="rId4" Type="http://schemas.openxmlformats.org/officeDocument/2006/relationships/tags" Target="../tags/tag568.xml"/><Relationship Id="rId9" Type="http://schemas.openxmlformats.org/officeDocument/2006/relationships/tags" Target="../tags/tag573.xml"/><Relationship Id="rId14" Type="http://schemas.openxmlformats.org/officeDocument/2006/relationships/image" Target="file:///C:\Users\1V994W2\PycharmProjects\PPT_Background_Generation/pic_temp/1_pic_quater_right_up.png" TargetMode="External"/></Relationships>
</file>

<file path=ppt/slideLayouts/_rels/slideLayout77.xml.rels><?xml version="1.0" encoding="UTF-8" standalone="yes"?>
<Relationships xmlns="http://schemas.openxmlformats.org/package/2006/relationships"><Relationship Id="rId8" Type="http://schemas.openxmlformats.org/officeDocument/2006/relationships/tags" Target="../tags/tag581.xml"/><Relationship Id="rId13" Type="http://schemas.openxmlformats.org/officeDocument/2006/relationships/image" Target="../media/image12.png"/><Relationship Id="rId3" Type="http://schemas.openxmlformats.org/officeDocument/2006/relationships/tags" Target="../tags/tag576.xml"/><Relationship Id="rId7" Type="http://schemas.openxmlformats.org/officeDocument/2006/relationships/tags" Target="../tags/tag580.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image" Target="../media/image11.png"/><Relationship Id="rId5" Type="http://schemas.openxmlformats.org/officeDocument/2006/relationships/tags" Target="../tags/tag578.xml"/><Relationship Id="rId10" Type="http://schemas.openxmlformats.org/officeDocument/2006/relationships/slideMaster" Target="../slideMasters/slideMaster4.xml"/><Relationship Id="rId4" Type="http://schemas.openxmlformats.org/officeDocument/2006/relationships/tags" Target="../tags/tag577.xml"/><Relationship Id="rId9" Type="http://schemas.openxmlformats.org/officeDocument/2006/relationships/tags" Target="../tags/tag582.xml"/><Relationship Id="rId14" Type="http://schemas.openxmlformats.org/officeDocument/2006/relationships/image" Target="file:///C:\Users\1V994W2\PycharmProjects\PPT_Background_Generation/pic_temp/1_pic_quater_right_up.png" TargetMode="External"/></Relationships>
</file>

<file path=ppt/slideLayouts/_rels/slideLayout78.xml.rels><?xml version="1.0" encoding="UTF-8" standalone="yes"?>
<Relationships xmlns="http://schemas.openxmlformats.org/package/2006/relationships"><Relationship Id="rId8" Type="http://schemas.openxmlformats.org/officeDocument/2006/relationships/tags" Target="../tags/tag590.xml"/><Relationship Id="rId13" Type="http://schemas.openxmlformats.org/officeDocument/2006/relationships/image" Target="../media/image11.png"/><Relationship Id="rId3" Type="http://schemas.openxmlformats.org/officeDocument/2006/relationships/tags" Target="../tags/tag585.xml"/><Relationship Id="rId7" Type="http://schemas.openxmlformats.org/officeDocument/2006/relationships/tags" Target="../tags/tag589.xml"/><Relationship Id="rId12" Type="http://schemas.openxmlformats.org/officeDocument/2006/relationships/slideMaster" Target="../slideMasters/slideMaster4.xml"/><Relationship Id="rId2" Type="http://schemas.openxmlformats.org/officeDocument/2006/relationships/tags" Target="../tags/tag584.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583.xml"/><Relationship Id="rId6" Type="http://schemas.openxmlformats.org/officeDocument/2006/relationships/tags" Target="../tags/tag588.xml"/><Relationship Id="rId11" Type="http://schemas.openxmlformats.org/officeDocument/2006/relationships/tags" Target="../tags/tag593.xml"/><Relationship Id="rId5" Type="http://schemas.openxmlformats.org/officeDocument/2006/relationships/tags" Target="../tags/tag587.xml"/><Relationship Id="rId15" Type="http://schemas.openxmlformats.org/officeDocument/2006/relationships/image" Target="../media/image12.png"/><Relationship Id="rId10" Type="http://schemas.openxmlformats.org/officeDocument/2006/relationships/tags" Target="../tags/tag592.xml"/><Relationship Id="rId4" Type="http://schemas.openxmlformats.org/officeDocument/2006/relationships/tags" Target="../tags/tag586.xml"/><Relationship Id="rId9" Type="http://schemas.openxmlformats.org/officeDocument/2006/relationships/tags" Target="../tags/tag591.xml"/><Relationship Id="rId14" Type="http://schemas.openxmlformats.org/officeDocument/2006/relationships/image" Target="file:///C:\Users\1V994W2\PycharmProjects\PPT_Background_Generation/pic_temp/0_pic_quater_left_up.png" TargetMode="External"/></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601.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596.xml"/><Relationship Id="rId7" Type="http://schemas.openxmlformats.org/officeDocument/2006/relationships/tags" Target="../tags/tag600.xml"/><Relationship Id="rId12" Type="http://schemas.openxmlformats.org/officeDocument/2006/relationships/image" Target="../media/image16.png"/><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598.xml"/><Relationship Id="rId10" Type="http://schemas.openxmlformats.org/officeDocument/2006/relationships/image" Target="../media/image15.png"/><Relationship Id="rId4" Type="http://schemas.openxmlformats.org/officeDocument/2006/relationships/tags" Target="../tags/tag597.xml"/><Relationship Id="rId9"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610.xml"/><Relationship Id="rId7" Type="http://schemas.openxmlformats.org/officeDocument/2006/relationships/tags" Target="../tags/tag614.xml"/><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tags" Target="../tags/tag613.xml"/><Relationship Id="rId5" Type="http://schemas.openxmlformats.org/officeDocument/2006/relationships/tags" Target="../tags/tag612.xml"/><Relationship Id="rId10" Type="http://schemas.openxmlformats.org/officeDocument/2006/relationships/image" Target="../media/image2.png"/><Relationship Id="rId4" Type="http://schemas.openxmlformats.org/officeDocument/2006/relationships/tags" Target="../tags/tag611.xml"/><Relationship Id="rId9"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622.xml"/><Relationship Id="rId3" Type="http://schemas.openxmlformats.org/officeDocument/2006/relationships/tags" Target="../tags/tag617.xml"/><Relationship Id="rId7" Type="http://schemas.openxmlformats.org/officeDocument/2006/relationships/tags" Target="../tags/tag621.xml"/><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image" Target="../media/image2.png"/><Relationship Id="rId5" Type="http://schemas.openxmlformats.org/officeDocument/2006/relationships/tags" Target="../tags/tag619.xml"/><Relationship Id="rId10" Type="http://schemas.openxmlformats.org/officeDocument/2006/relationships/image" Target="../media/image3.jpeg"/><Relationship Id="rId4" Type="http://schemas.openxmlformats.org/officeDocument/2006/relationships/tags" Target="../tags/tag618.xml"/><Relationship Id="rId9"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630.xml"/><Relationship Id="rId3" Type="http://schemas.openxmlformats.org/officeDocument/2006/relationships/tags" Target="../tags/tag625.xml"/><Relationship Id="rId7" Type="http://schemas.openxmlformats.org/officeDocument/2006/relationships/tags" Target="../tags/tag629.xml"/><Relationship Id="rId2" Type="http://schemas.openxmlformats.org/officeDocument/2006/relationships/tags" Target="../tags/tag624.xml"/><Relationship Id="rId1" Type="http://schemas.openxmlformats.org/officeDocument/2006/relationships/tags" Target="../tags/tag623.xml"/><Relationship Id="rId6" Type="http://schemas.openxmlformats.org/officeDocument/2006/relationships/tags" Target="../tags/tag628.xml"/><Relationship Id="rId11" Type="http://schemas.openxmlformats.org/officeDocument/2006/relationships/image" Target="../media/image2.png"/><Relationship Id="rId5" Type="http://schemas.openxmlformats.org/officeDocument/2006/relationships/tags" Target="../tags/tag627.xml"/><Relationship Id="rId10" Type="http://schemas.openxmlformats.org/officeDocument/2006/relationships/image" Target="../media/image4.jpeg"/><Relationship Id="rId4" Type="http://schemas.openxmlformats.org/officeDocument/2006/relationships/tags" Target="../tags/tag626.xml"/><Relationship Id="rId9"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tags" Target="../tags/tag631.xml"/><Relationship Id="rId6" Type="http://schemas.openxmlformats.org/officeDocument/2006/relationships/slideMaster" Target="../slideMasters/slideMaster5.xml"/><Relationship Id="rId5" Type="http://schemas.openxmlformats.org/officeDocument/2006/relationships/tags" Target="../tags/tag635.xml"/><Relationship Id="rId4" Type="http://schemas.openxmlformats.org/officeDocument/2006/relationships/tags" Target="../tags/tag634.xml"/></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643.xml"/><Relationship Id="rId3" Type="http://schemas.openxmlformats.org/officeDocument/2006/relationships/tags" Target="../tags/tag638.xml"/><Relationship Id="rId7" Type="http://schemas.openxmlformats.org/officeDocument/2006/relationships/tags" Target="../tags/tag642.xml"/><Relationship Id="rId12" Type="http://schemas.openxmlformats.org/officeDocument/2006/relationships/image" Target="../media/image5.png"/><Relationship Id="rId2" Type="http://schemas.openxmlformats.org/officeDocument/2006/relationships/tags" Target="../tags/tag637.xml"/><Relationship Id="rId1" Type="http://schemas.openxmlformats.org/officeDocument/2006/relationships/tags" Target="../tags/tag636.xml"/><Relationship Id="rId6" Type="http://schemas.openxmlformats.org/officeDocument/2006/relationships/tags" Target="../tags/tag641.xml"/><Relationship Id="rId11" Type="http://schemas.openxmlformats.org/officeDocument/2006/relationships/slideMaster" Target="../slideMasters/slideMaster5.xml"/><Relationship Id="rId5" Type="http://schemas.openxmlformats.org/officeDocument/2006/relationships/tags" Target="../tags/tag640.xml"/><Relationship Id="rId10" Type="http://schemas.openxmlformats.org/officeDocument/2006/relationships/tags" Target="../tags/tag645.xml"/><Relationship Id="rId4" Type="http://schemas.openxmlformats.org/officeDocument/2006/relationships/tags" Target="../tags/tag639.xml"/><Relationship Id="rId9" Type="http://schemas.openxmlformats.org/officeDocument/2006/relationships/tags" Target="../tags/tag644.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6" Type="http://schemas.openxmlformats.org/officeDocument/2006/relationships/slideMaster" Target="../slideMasters/slideMaster5.xml"/><Relationship Id="rId5" Type="http://schemas.openxmlformats.org/officeDocument/2006/relationships/tags" Target="../tags/tag650.xml"/><Relationship Id="rId4" Type="http://schemas.openxmlformats.org/officeDocument/2006/relationships/tags" Target="../tags/tag649.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653.xml"/><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slideMaster" Target="../slideMasters/slideMaster5.xml"/><Relationship Id="rId5" Type="http://schemas.openxmlformats.org/officeDocument/2006/relationships/tags" Target="../tags/tag655.xml"/><Relationship Id="rId4" Type="http://schemas.openxmlformats.org/officeDocument/2006/relationships/tags" Target="../tags/tag654.xml"/></Relationships>
</file>

<file path=ppt/slideLayouts/_rels/slideLayout87.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658.xml"/><Relationship Id="rId7" Type="http://schemas.openxmlformats.org/officeDocument/2006/relationships/tags" Target="../tags/tag662.xml"/><Relationship Id="rId2" Type="http://schemas.openxmlformats.org/officeDocument/2006/relationships/tags" Target="../tags/tag657.xml"/><Relationship Id="rId1" Type="http://schemas.openxmlformats.org/officeDocument/2006/relationships/tags" Target="../tags/tag656.xml"/><Relationship Id="rId6" Type="http://schemas.openxmlformats.org/officeDocument/2006/relationships/tags" Target="../tags/tag661.xml"/><Relationship Id="rId5" Type="http://schemas.openxmlformats.org/officeDocument/2006/relationships/tags" Target="../tags/tag660.xml"/><Relationship Id="rId4" Type="http://schemas.openxmlformats.org/officeDocument/2006/relationships/tags" Target="../tags/tag659.xml"/><Relationship Id="rId9"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665.xml"/><Relationship Id="rId2" Type="http://schemas.openxmlformats.org/officeDocument/2006/relationships/tags" Target="../tags/tag664.xml"/><Relationship Id="rId1" Type="http://schemas.openxmlformats.org/officeDocument/2006/relationships/tags" Target="../tags/tag663.xml"/><Relationship Id="rId4"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668.xml"/><Relationship Id="rId2" Type="http://schemas.openxmlformats.org/officeDocument/2006/relationships/tags" Target="../tags/tag667.xml"/><Relationship Id="rId1" Type="http://schemas.openxmlformats.org/officeDocument/2006/relationships/tags" Target="../tags/tag666.xml"/><Relationship Id="rId6" Type="http://schemas.openxmlformats.org/officeDocument/2006/relationships/slideMaster" Target="../slideMasters/slideMaster5.xml"/><Relationship Id="rId5" Type="http://schemas.openxmlformats.org/officeDocument/2006/relationships/tags" Target="../tags/tag670.xml"/><Relationship Id="rId4" Type="http://schemas.openxmlformats.org/officeDocument/2006/relationships/tags" Target="../tags/tag66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673.xml"/><Relationship Id="rId2" Type="http://schemas.openxmlformats.org/officeDocument/2006/relationships/tags" Target="../tags/tag672.xml"/><Relationship Id="rId1" Type="http://schemas.openxmlformats.org/officeDocument/2006/relationships/tags" Target="../tags/tag671.xml"/><Relationship Id="rId6" Type="http://schemas.openxmlformats.org/officeDocument/2006/relationships/slideMaster" Target="../slideMasters/slideMaster5.xml"/><Relationship Id="rId5" Type="http://schemas.openxmlformats.org/officeDocument/2006/relationships/tags" Target="../tags/tag675.xml"/><Relationship Id="rId4" Type="http://schemas.openxmlformats.org/officeDocument/2006/relationships/tags" Target="../tags/tag674.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6" Type="http://schemas.openxmlformats.org/officeDocument/2006/relationships/slideMaster" Target="../slideMasters/slideMaster5.xml"/><Relationship Id="rId5" Type="http://schemas.openxmlformats.org/officeDocument/2006/relationships/tags" Target="../tags/tag680.xml"/><Relationship Id="rId4" Type="http://schemas.openxmlformats.org/officeDocument/2006/relationships/tags" Target="../tags/tag679.xml"/></Relationships>
</file>

<file path=ppt/slideLayouts/_rels/slideLayout92.xml.rels><?xml version="1.0" encoding="UTF-8" standalone="yes"?>
<Relationships xmlns="http://schemas.openxmlformats.org/package/2006/relationships"><Relationship Id="rId8" Type="http://schemas.openxmlformats.org/officeDocument/2006/relationships/tags" Target="../tags/tag688.xml"/><Relationship Id="rId3" Type="http://schemas.openxmlformats.org/officeDocument/2006/relationships/tags" Target="../tags/tag683.xml"/><Relationship Id="rId7" Type="http://schemas.openxmlformats.org/officeDocument/2006/relationships/tags" Target="../tags/tag687.xml"/><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tags" Target="../tags/tag686.xml"/><Relationship Id="rId5" Type="http://schemas.openxmlformats.org/officeDocument/2006/relationships/tags" Target="../tags/tag685.xml"/><Relationship Id="rId10" Type="http://schemas.openxmlformats.org/officeDocument/2006/relationships/image" Target="../media/image7.jpeg"/><Relationship Id="rId4" Type="http://schemas.openxmlformats.org/officeDocument/2006/relationships/tags" Target="../tags/tag684.xml"/><Relationship Id="rId9"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691.xml"/><Relationship Id="rId2" Type="http://schemas.openxmlformats.org/officeDocument/2006/relationships/tags" Target="../tags/tag690.xml"/><Relationship Id="rId1" Type="http://schemas.openxmlformats.org/officeDocument/2006/relationships/tags" Target="../tags/tag689.xml"/><Relationship Id="rId6" Type="http://schemas.openxmlformats.org/officeDocument/2006/relationships/slideMaster" Target="../slideMasters/slideMaster5.xml"/><Relationship Id="rId5" Type="http://schemas.openxmlformats.org/officeDocument/2006/relationships/tags" Target="../tags/tag693.xml"/><Relationship Id="rId4" Type="http://schemas.openxmlformats.org/officeDocument/2006/relationships/tags" Target="../tags/tag692.xml"/></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696.xml"/><Relationship Id="rId7" Type="http://schemas.openxmlformats.org/officeDocument/2006/relationships/tags" Target="../tags/tag700.xml"/><Relationship Id="rId2" Type="http://schemas.openxmlformats.org/officeDocument/2006/relationships/tags" Target="../tags/tag695.xml"/><Relationship Id="rId1" Type="http://schemas.openxmlformats.org/officeDocument/2006/relationships/tags" Target="../tags/tag694.xml"/><Relationship Id="rId6" Type="http://schemas.openxmlformats.org/officeDocument/2006/relationships/tags" Target="../tags/tag699.xml"/><Relationship Id="rId5" Type="http://schemas.openxmlformats.org/officeDocument/2006/relationships/tags" Target="../tags/tag698.xml"/><Relationship Id="rId4" Type="http://schemas.openxmlformats.org/officeDocument/2006/relationships/tags" Target="../tags/tag697.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703.xml"/><Relationship Id="rId7" Type="http://schemas.openxmlformats.org/officeDocument/2006/relationships/slideMaster" Target="../slideMasters/slideMaster5.xml"/><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5" Type="http://schemas.openxmlformats.org/officeDocument/2006/relationships/tags" Target="../tags/tag705.xml"/><Relationship Id="rId4" Type="http://schemas.openxmlformats.org/officeDocument/2006/relationships/tags" Target="../tags/tag704.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709.xml"/><Relationship Id="rId7" Type="http://schemas.openxmlformats.org/officeDocument/2006/relationships/slideMaster" Target="../slideMasters/slideMaster5.xml"/><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tags" Target="../tags/tag712.xml"/><Relationship Id="rId5" Type="http://schemas.openxmlformats.org/officeDocument/2006/relationships/tags" Target="../tags/tag711.xml"/><Relationship Id="rId4" Type="http://schemas.openxmlformats.org/officeDocument/2006/relationships/tags" Target="../tags/tag710.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715.xml"/><Relationship Id="rId7" Type="http://schemas.openxmlformats.org/officeDocument/2006/relationships/slideMaster" Target="../slideMasters/slideMaster5.xml"/><Relationship Id="rId2" Type="http://schemas.openxmlformats.org/officeDocument/2006/relationships/tags" Target="../tags/tag714.xml"/><Relationship Id="rId1" Type="http://schemas.openxmlformats.org/officeDocument/2006/relationships/tags" Target="../tags/tag713.xml"/><Relationship Id="rId6" Type="http://schemas.openxmlformats.org/officeDocument/2006/relationships/tags" Target="../tags/tag718.xml"/><Relationship Id="rId5" Type="http://schemas.openxmlformats.org/officeDocument/2006/relationships/tags" Target="../tags/tag717.xml"/><Relationship Id="rId4" Type="http://schemas.openxmlformats.org/officeDocument/2006/relationships/tags" Target="../tags/tag716.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721.xml"/><Relationship Id="rId7" Type="http://schemas.openxmlformats.org/officeDocument/2006/relationships/slideMaster" Target="../slideMasters/slideMaster5.xml"/><Relationship Id="rId2" Type="http://schemas.openxmlformats.org/officeDocument/2006/relationships/tags" Target="../tags/tag720.xml"/><Relationship Id="rId1" Type="http://schemas.openxmlformats.org/officeDocument/2006/relationships/tags" Target="../tags/tag719.xml"/><Relationship Id="rId6" Type="http://schemas.openxmlformats.org/officeDocument/2006/relationships/tags" Target="../tags/tag724.xml"/><Relationship Id="rId5" Type="http://schemas.openxmlformats.org/officeDocument/2006/relationships/tags" Target="../tags/tag723.xml"/><Relationship Id="rId4" Type="http://schemas.openxmlformats.org/officeDocument/2006/relationships/tags" Target="../tags/tag722.xml"/></Relationships>
</file>

<file path=ppt/slideLayouts/_rels/slideLayout99.xml.rels><?xml version="1.0" encoding="UTF-8" standalone="yes"?>
<Relationships xmlns="http://schemas.openxmlformats.org/package/2006/relationships"><Relationship Id="rId8" Type="http://schemas.openxmlformats.org/officeDocument/2006/relationships/tags" Target="../tags/tag732.xml"/><Relationship Id="rId3" Type="http://schemas.openxmlformats.org/officeDocument/2006/relationships/tags" Target="../tags/tag727.xml"/><Relationship Id="rId7" Type="http://schemas.openxmlformats.org/officeDocument/2006/relationships/tags" Target="../tags/tag731.xml"/><Relationship Id="rId2" Type="http://schemas.openxmlformats.org/officeDocument/2006/relationships/tags" Target="../tags/tag726.xml"/><Relationship Id="rId1" Type="http://schemas.openxmlformats.org/officeDocument/2006/relationships/tags" Target="../tags/tag725.xml"/><Relationship Id="rId6" Type="http://schemas.openxmlformats.org/officeDocument/2006/relationships/tags" Target="../tags/tag730.xml"/><Relationship Id="rId5" Type="http://schemas.openxmlformats.org/officeDocument/2006/relationships/tags" Target="../tags/tag729.xml"/><Relationship Id="rId4" Type="http://schemas.openxmlformats.org/officeDocument/2006/relationships/tags" Target="../tags/tag728.xml"/><Relationship Id="rId9"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9"/>
          <a:stretch>
            <a:fillRect/>
          </a:stretch>
        </p:blipFill>
        <p:spPr>
          <a:xfrm>
            <a:off x="3905250" y="0"/>
            <a:ext cx="5238750" cy="5143500"/>
          </a:xfrm>
          <a:prstGeom prst="rect">
            <a:avLst/>
          </a:prstGeom>
          <a:noFill/>
          <a:ln w="9525">
            <a:noFill/>
          </a:ln>
        </p:spPr>
      </p:pic>
      <p:sp>
        <p:nvSpPr>
          <p:cNvPr id="9" name="任意多边形: 形状 18"/>
          <p:cNvSpPr/>
          <p:nvPr>
            <p:custDataLst>
              <p:tags r:id="rId1"/>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0"/>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9"/>
          <a:stretch>
            <a:fillRect/>
          </a:stretch>
        </p:blipFill>
        <p:spPr>
          <a:xfrm>
            <a:off x="3905250" y="0"/>
            <a:ext cx="5238750" cy="5143500"/>
          </a:xfrm>
          <a:prstGeom prst="rect">
            <a:avLst/>
          </a:prstGeom>
          <a:noFill/>
          <a:ln w="9525">
            <a:noFill/>
          </a:ln>
        </p:spPr>
      </p:pic>
      <p:sp>
        <p:nvSpPr>
          <p:cNvPr id="9" name="任意多边形: 形状 18"/>
          <p:cNvSpPr/>
          <p:nvPr>
            <p:custDataLst>
              <p:tags r:id="rId1"/>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p:custDataLst>
              <p:tags r:id="rId2"/>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3"/>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p:custDataLst>
              <p:tags r:id="rId4"/>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0"/>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5858810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rotWithShape="1">
          <a:blip r:embed="rId10">
            <a:extLst>
              <a:ext uri="{28A0092B-C50C-407E-A947-70E740481C1C}">
                <a14:useLocalDpi xmlns:a14="http://schemas.microsoft.com/office/drawing/2010/main" val="0"/>
              </a:ext>
            </a:extLst>
          </a:blip>
          <a:srcRect b="-36"/>
          <a:stretch>
            <a:fillRect/>
          </a:stretch>
        </p:blipFill>
        <p:spPr>
          <a:xfrm>
            <a:off x="3742055" y="-2540"/>
            <a:ext cx="5401945" cy="514858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44614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159441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3001C13-5709-44B5-BD96-0EAC4D39B60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000752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6EC23D09-069B-49AD-8348-DA5A84F2FF1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98819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87692BB5-8F13-4BC5-829A-48A482C6705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4538989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sym typeface="+mn-ea"/>
              </a:rPr>
              <a:t>单击此处编辑母版文本样式</a:t>
            </a: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7"/>
          <p:cNvSpPr>
            <a:spLocks noGrp="1"/>
          </p:cNvSpPr>
          <p:nvPr>
            <p:ph type="ftr" sz="quarter" idx="1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8"/>
          <p:cNvSpPr>
            <a:spLocks noGrp="1"/>
          </p:cNvSpPr>
          <p:nvPr>
            <p:ph type="sldNum" sz="quarter" idx="1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AF65F3F-908B-4A8E-A639-8D44D54611B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95761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B7796F7F-A21C-4CDE-8560-289E3EC62AE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250942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9" name="日期占位符 1"/>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0" name="页脚占位符 2"/>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1" name="灯片编号占位符 3"/>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5E6DEFE-E45E-4E91-A53B-8D49562036D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731338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9EFD9D74-47D9-4702-A33C-335B63B48DBF}"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8CCF9BD-50D8-477B-B6BC-1E8D9547BE3B}"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688933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267"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267"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56936B1-2986-4B3F-B9AC-713B3905BC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5514737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2291" name="组合 5"/>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28E2D3C-8CDB-4BA8-A03C-7097AFA7FF4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758216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1"/>
            </p:custDataLst>
          </p:nvPr>
        </p:nvPicPr>
        <p:blipFill>
          <a:blip r:embed="rId10"/>
          <a:stretch>
            <a:fillRect/>
          </a:stretch>
        </p:blipFill>
        <p:spPr>
          <a:xfrm>
            <a:off x="0" y="0"/>
            <a:ext cx="7505700" cy="5143500"/>
          </a:xfrm>
          <a:prstGeom prst="rect">
            <a:avLst/>
          </a:prstGeom>
          <a:noFill/>
          <a:ln w="9525">
            <a:noFill/>
          </a:ln>
        </p:spPr>
      </p:pic>
      <p:sp>
        <p:nvSpPr>
          <p:cNvPr id="9" name="任意多边形: 形状 11"/>
          <p:cNvSpPr/>
          <p:nvPr>
            <p:custDataLst>
              <p:tags r:id="rId2"/>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cxnSp>
        <p:nvCxnSpPr>
          <p:cNvPr id="10" name="直接连接符 9"/>
          <p:cNvCxnSpPr/>
          <p:nvPr>
            <p:custDataLst>
              <p:tags r:id="rId3"/>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等腰三角形 11"/>
          <p:cNvSpPr/>
          <p:nvPr>
            <p:custDataLst>
              <p:tags r:id="rId5"/>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smtClean="0">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smtClean="0"/>
              <a:t>单击此处编辑母版文本样式</a:t>
            </a:r>
          </a:p>
        </p:txBody>
      </p:sp>
      <p:sp>
        <p:nvSpPr>
          <p:cNvPr id="13"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A9B9D87-942B-4202-9849-B2EC8A45B67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830986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6B178F8-BF60-4909-9F10-A8413897F3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782784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52C64D03-2EBA-491F-9938-5B06C12B8A0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30812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1" name="等腰三角形 10"/>
            <p:cNvSpPr/>
            <p:nvPr>
              <p:custDataLst>
                <p:tags r:id="rId6"/>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BC04AC8-0DFF-4B51-9A2C-EE880A9BAF6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8708899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7412" name="组合 10"/>
          <p:cNvGrpSpPr/>
          <p:nvPr/>
        </p:nvGrpSpPr>
        <p:grpSpPr>
          <a:xfrm flipH="1">
            <a:off x="8524875" y="66675"/>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FA353EA-5FC6-4DCB-943B-8FBB83E261E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969465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F78B78A-89AA-4AA8-A729-BADA7A158F1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211133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5"/>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0" name="等腰三角形 9"/>
            <p:cNvSpPr/>
            <p:nvPr>
              <p:custDataLst>
                <p:tags r:id="rId6"/>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4" name="矩形 10"/>
          <p:cNvSpPr/>
          <p:nvPr>
            <p:custDataLst>
              <p:tags r:id="rId1"/>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B9EF7D8-9D95-44EA-B0E9-268FE011B74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676464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7"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8"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65F0E0C-3D37-44BD-926C-689F01B4B205}"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69781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2291" name="组合 5"/>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9"/>
          <a:stretch>
            <a:fillRect/>
          </a:stretch>
        </p:blipFill>
        <p:spPr>
          <a:xfrm>
            <a:off x="3905250" y="0"/>
            <a:ext cx="5238750" cy="5143500"/>
          </a:xfrm>
          <a:prstGeom prst="rect">
            <a:avLst/>
          </a:prstGeom>
          <a:noFill/>
          <a:ln w="9525">
            <a:noFill/>
          </a:ln>
        </p:spPr>
      </p:pic>
      <p:sp>
        <p:nvSpPr>
          <p:cNvPr id="9" name="任意多边形: 形状 18"/>
          <p:cNvSpPr/>
          <p:nvPr>
            <p:custDataLst>
              <p:tags r:id="rId1"/>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p:custDataLst>
              <p:tags r:id="rId2"/>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3"/>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p:custDataLst>
              <p:tags r:id="rId4"/>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0"/>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282479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rotWithShape="1">
          <a:blip r:embed="rId10">
            <a:extLst>
              <a:ext uri="{28A0092B-C50C-407E-A947-70E740481C1C}">
                <a14:useLocalDpi xmlns:a14="http://schemas.microsoft.com/office/drawing/2010/main" val="0"/>
              </a:ext>
            </a:extLst>
          </a:blip>
          <a:srcRect b="-36"/>
          <a:stretch>
            <a:fillRect/>
          </a:stretch>
        </p:blipFill>
        <p:spPr>
          <a:xfrm>
            <a:off x="3742055" y="-2540"/>
            <a:ext cx="5401945" cy="514858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6363599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2791069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3001C13-5709-44B5-BD96-0EAC4D39B60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1371365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6EC23D09-069B-49AD-8348-DA5A84F2FF1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395307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87692BB5-8F13-4BC5-829A-48A482C6705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9421141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sym typeface="+mn-ea"/>
              </a:rPr>
              <a:t>单击此处编辑母版文本样式</a:t>
            </a: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7"/>
          <p:cNvSpPr>
            <a:spLocks noGrp="1"/>
          </p:cNvSpPr>
          <p:nvPr>
            <p:ph type="ftr" sz="quarter" idx="1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8"/>
          <p:cNvSpPr>
            <a:spLocks noGrp="1"/>
          </p:cNvSpPr>
          <p:nvPr>
            <p:ph type="sldNum" sz="quarter" idx="1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AF65F3F-908B-4A8E-A639-8D44D54611B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6314344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B7796F7F-A21C-4CDE-8560-289E3EC62AE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649939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9" name="日期占位符 1"/>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0" name="页脚占位符 2"/>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1" name="灯片编号占位符 3"/>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5E6DEFE-E45E-4E91-A53B-8D49562036D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563372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9EFD9D74-47D9-4702-A33C-335B63B48DBF}"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8CCF9BD-50D8-477B-B6BC-1E8D9547BE3B}"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592082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1"/>
            </p:custDataLst>
          </p:nvPr>
        </p:nvPicPr>
        <p:blipFill>
          <a:blip r:embed="rId10"/>
          <a:stretch>
            <a:fillRect/>
          </a:stretch>
        </p:blipFill>
        <p:spPr>
          <a:xfrm>
            <a:off x="0" y="0"/>
            <a:ext cx="7505700" cy="5143500"/>
          </a:xfrm>
          <a:prstGeom prst="rect">
            <a:avLst/>
          </a:prstGeom>
          <a:noFill/>
          <a:ln w="9525">
            <a:noFill/>
          </a:ln>
        </p:spPr>
      </p:pic>
      <p:sp>
        <p:nvSpPr>
          <p:cNvPr id="9" name="任意多边形: 形状 11"/>
          <p:cNvSpPr/>
          <p:nvPr>
            <p:custDataLst>
              <p:tags r:id="rId2"/>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smtClean="0">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smtClean="0"/>
              <a:t>单击此处编辑母版文本样式</a:t>
            </a:r>
          </a:p>
        </p:txBody>
      </p:sp>
      <p:sp>
        <p:nvSpPr>
          <p:cNvPr id="13"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267"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56936B1-2986-4B3F-B9AC-713B3905BC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3879010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2291" name="组合 5"/>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28E2D3C-8CDB-4BA8-A03C-7097AFA7FF4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43228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1"/>
            </p:custDataLst>
          </p:nvPr>
        </p:nvPicPr>
        <p:blipFill>
          <a:blip r:embed="rId10"/>
          <a:stretch>
            <a:fillRect/>
          </a:stretch>
        </p:blipFill>
        <p:spPr>
          <a:xfrm>
            <a:off x="0" y="0"/>
            <a:ext cx="7505700" cy="5143500"/>
          </a:xfrm>
          <a:prstGeom prst="rect">
            <a:avLst/>
          </a:prstGeom>
          <a:noFill/>
          <a:ln w="9525">
            <a:noFill/>
          </a:ln>
        </p:spPr>
      </p:pic>
      <p:sp>
        <p:nvSpPr>
          <p:cNvPr id="9" name="任意多边形: 形状 11"/>
          <p:cNvSpPr/>
          <p:nvPr>
            <p:custDataLst>
              <p:tags r:id="rId2"/>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cxnSp>
        <p:nvCxnSpPr>
          <p:cNvPr id="10" name="直接连接符 9"/>
          <p:cNvCxnSpPr/>
          <p:nvPr>
            <p:custDataLst>
              <p:tags r:id="rId3"/>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等腰三角形 11"/>
          <p:cNvSpPr/>
          <p:nvPr>
            <p:custDataLst>
              <p:tags r:id="rId5"/>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smtClean="0">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smtClean="0"/>
              <a:t>单击此处编辑母版文本样式</a:t>
            </a:r>
          </a:p>
        </p:txBody>
      </p:sp>
      <p:sp>
        <p:nvSpPr>
          <p:cNvPr id="13"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A9B9D87-942B-4202-9849-B2EC8A45B67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7576680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6B178F8-BF60-4909-9F10-A8413897F3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4210995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52C64D03-2EBA-491F-9938-5B06C12B8A0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864180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1" name="等腰三角形 10"/>
            <p:cNvSpPr/>
            <p:nvPr>
              <p:custDataLst>
                <p:tags r:id="rId6"/>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BC04AC8-0DFF-4B51-9A2C-EE880A9BAF6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691290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7412" name="组合 10"/>
          <p:cNvGrpSpPr/>
          <p:nvPr/>
        </p:nvGrpSpPr>
        <p:grpSpPr>
          <a:xfrm flipH="1">
            <a:off x="8524875" y="66675"/>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FA353EA-5FC6-4DCB-943B-8FBB83E261E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0581049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F78B78A-89AA-4AA8-A729-BADA7A158F1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80815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5"/>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0" name="等腰三角形 9"/>
            <p:cNvSpPr/>
            <p:nvPr>
              <p:custDataLst>
                <p:tags r:id="rId6"/>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4" name="矩形 10"/>
          <p:cNvSpPr/>
          <p:nvPr>
            <p:custDataLst>
              <p:tags r:id="rId1"/>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B9EF7D8-9D95-44EA-B0E9-268FE011B74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739893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7"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8"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65F0E0C-3D37-44BD-926C-689F01B4B205}"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57426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9"/>
          <a:stretch>
            <a:fillRect/>
          </a:stretch>
        </p:blipFill>
        <p:spPr>
          <a:xfrm>
            <a:off x="3905250" y="0"/>
            <a:ext cx="5238750" cy="5143500"/>
          </a:xfrm>
          <a:prstGeom prst="rect">
            <a:avLst/>
          </a:prstGeom>
          <a:noFill/>
          <a:ln w="9525">
            <a:noFill/>
          </a:ln>
        </p:spPr>
      </p:pic>
      <p:sp>
        <p:nvSpPr>
          <p:cNvPr id="9" name="任意多边形: 形状 18"/>
          <p:cNvSpPr/>
          <p:nvPr>
            <p:custDataLst>
              <p:tags r:id="rId1"/>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p:custDataLst>
              <p:tags r:id="rId2"/>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3"/>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p:custDataLst>
              <p:tags r:id="rId4"/>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0"/>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10997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rotWithShape="1">
          <a:blip r:embed="rId10">
            <a:extLst>
              <a:ext uri="{28A0092B-C50C-407E-A947-70E740481C1C}">
                <a14:useLocalDpi xmlns:a14="http://schemas.microsoft.com/office/drawing/2010/main" val="0"/>
              </a:ext>
            </a:extLst>
          </a:blip>
          <a:srcRect b="-36"/>
          <a:stretch>
            <a:fillRect/>
          </a:stretch>
        </p:blipFill>
        <p:spPr>
          <a:xfrm>
            <a:off x="3742055" y="-2540"/>
            <a:ext cx="5401945" cy="514858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9327384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04601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3001C13-5709-44B5-BD96-0EAC4D39B60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0825207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6EC23D09-069B-49AD-8348-DA5A84F2FF1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7958803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87692BB5-8F13-4BC5-829A-48A482C6705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9685726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sym typeface="+mn-ea"/>
              </a:rPr>
              <a:t>单击此处编辑母版文本样式</a:t>
            </a: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7"/>
          <p:cNvSpPr>
            <a:spLocks noGrp="1"/>
          </p:cNvSpPr>
          <p:nvPr>
            <p:ph type="ftr" sz="quarter" idx="1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8"/>
          <p:cNvSpPr>
            <a:spLocks noGrp="1"/>
          </p:cNvSpPr>
          <p:nvPr>
            <p:ph type="sldNum" sz="quarter" idx="1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AF65F3F-908B-4A8E-A639-8D44D54611B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707539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B7796F7F-A21C-4CDE-8560-289E3EC62AE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092035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9" name="日期占位符 1"/>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0" name="页脚占位符 2"/>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1" name="灯片编号占位符 3"/>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5E6DEFE-E45E-4E91-A53B-8D49562036D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641108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9EFD9D74-47D9-4702-A33C-335B63B48DBF}"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8CCF9BD-50D8-477B-B6BC-1E8D9547BE3B}"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600311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267"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56936B1-2986-4B3F-B9AC-713B3905BC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5230687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2291" name="组合 5"/>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28E2D3C-8CDB-4BA8-A03C-7097AFA7FF4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9535683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1"/>
            </p:custDataLst>
          </p:nvPr>
        </p:nvPicPr>
        <p:blipFill>
          <a:blip r:embed="rId10"/>
          <a:stretch>
            <a:fillRect/>
          </a:stretch>
        </p:blipFill>
        <p:spPr>
          <a:xfrm>
            <a:off x="0" y="0"/>
            <a:ext cx="7505700" cy="5143500"/>
          </a:xfrm>
          <a:prstGeom prst="rect">
            <a:avLst/>
          </a:prstGeom>
          <a:noFill/>
          <a:ln w="9525">
            <a:noFill/>
          </a:ln>
        </p:spPr>
      </p:pic>
      <p:sp>
        <p:nvSpPr>
          <p:cNvPr id="9" name="任意多边形: 形状 11"/>
          <p:cNvSpPr/>
          <p:nvPr>
            <p:custDataLst>
              <p:tags r:id="rId2"/>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cxnSp>
        <p:nvCxnSpPr>
          <p:cNvPr id="10" name="直接连接符 9"/>
          <p:cNvCxnSpPr/>
          <p:nvPr>
            <p:custDataLst>
              <p:tags r:id="rId3"/>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等腰三角形 11"/>
          <p:cNvSpPr/>
          <p:nvPr>
            <p:custDataLst>
              <p:tags r:id="rId5"/>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smtClean="0">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smtClean="0"/>
              <a:t>单击此处编辑母版文本样式</a:t>
            </a:r>
          </a:p>
        </p:txBody>
      </p:sp>
      <p:sp>
        <p:nvSpPr>
          <p:cNvPr id="13"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A9B9D87-942B-4202-9849-B2EC8A45B67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7598320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6B178F8-BF60-4909-9F10-A8413897F3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1514861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52C64D03-2EBA-491F-9938-5B06C12B8A0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807909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1" name="等腰三角形 10"/>
            <p:cNvSpPr/>
            <p:nvPr>
              <p:custDataLst>
                <p:tags r:id="rId6"/>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BC04AC8-0DFF-4B51-9A2C-EE880A9BAF6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8901081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7412" name="组合 10"/>
          <p:cNvGrpSpPr/>
          <p:nvPr/>
        </p:nvGrpSpPr>
        <p:grpSpPr>
          <a:xfrm flipH="1">
            <a:off x="8524875" y="66675"/>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FA353EA-5FC6-4DCB-943B-8FBB83E261E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026955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F78B78A-89AA-4AA8-A729-BADA7A158F1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7859254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5"/>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0" name="等腰三角形 9"/>
            <p:cNvSpPr/>
            <p:nvPr>
              <p:custDataLst>
                <p:tags r:id="rId6"/>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4" name="矩形 10"/>
          <p:cNvSpPr/>
          <p:nvPr>
            <p:custDataLst>
              <p:tags r:id="rId1"/>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B9EF7D8-9D95-44EA-B0E9-268FE011B74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721470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7"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8"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65F0E0C-3D37-44BD-926C-689F01B4B205}"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882180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7412" name="组合 10"/>
          <p:cNvGrpSpPr/>
          <p:nvPr/>
        </p:nvGrpSpPr>
        <p:grpSpPr>
          <a:xfrm flipH="1">
            <a:off x="8524875" y="66675"/>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5"/>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rotWithShape="1">
          <a:blip r:embed="rId10">
            <a:extLst>
              <a:ext uri="{28A0092B-C50C-407E-A947-70E740481C1C}">
                <a14:useLocalDpi xmlns:a14="http://schemas.microsoft.com/office/drawing/2010/main" val="0"/>
              </a:ext>
            </a:extLst>
          </a:blip>
          <a:srcRect b="-36"/>
          <a:stretch>
            <a:fillRect/>
          </a:stretch>
        </p:blipFill>
        <p:spPr>
          <a:xfrm>
            <a:off x="3742055" y="-2540"/>
            <a:ext cx="5401945" cy="514858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8"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9"/>
          <a:stretch>
            <a:fillRect/>
          </a:stretch>
        </p:blipFill>
        <p:spPr>
          <a:xfrm>
            <a:off x="3905250" y="0"/>
            <a:ext cx="5238750" cy="5143500"/>
          </a:xfrm>
          <a:prstGeom prst="rect">
            <a:avLst/>
          </a:prstGeom>
          <a:noFill/>
          <a:ln w="9525">
            <a:noFill/>
          </a:ln>
        </p:spPr>
      </p:pic>
      <p:sp>
        <p:nvSpPr>
          <p:cNvPr id="9" name="任意多边形: 形状 18"/>
          <p:cNvSpPr/>
          <p:nvPr>
            <p:custDataLst>
              <p:tags r:id="rId1"/>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0"/>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sym typeface="+mn-ea"/>
              </a:rPr>
              <a:t>单击此处编辑母版文本样式</a:t>
            </a: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8"/>
          <p:cNvSpPr>
            <a:spLocks noGrp="1"/>
          </p:cNvSpPr>
          <p:nvPr>
            <p:ph type="sldNum" sz="quarter" idx="1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9" name="日期占位符 1"/>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1" name="灯片编号占位符 3"/>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267"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2291" name="组合 5"/>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1"/>
            </p:custDataLst>
          </p:nvPr>
        </p:nvPicPr>
        <p:blipFill>
          <a:blip r:embed="rId10"/>
          <a:stretch>
            <a:fillRect/>
          </a:stretch>
        </p:blipFill>
        <p:spPr>
          <a:xfrm>
            <a:off x="0" y="0"/>
            <a:ext cx="7505700" cy="5143500"/>
          </a:xfrm>
          <a:prstGeom prst="rect">
            <a:avLst/>
          </a:prstGeom>
          <a:noFill/>
          <a:ln w="9525">
            <a:noFill/>
          </a:ln>
        </p:spPr>
      </p:pic>
      <p:sp>
        <p:nvSpPr>
          <p:cNvPr id="9" name="任意多边形: 形状 11"/>
          <p:cNvSpPr/>
          <p:nvPr>
            <p:custDataLst>
              <p:tags r:id="rId2"/>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smtClean="0">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smtClean="0"/>
              <a:t>单击此处编辑母版文本样式</a:t>
            </a:r>
          </a:p>
        </p:txBody>
      </p:sp>
      <p:sp>
        <p:nvSpPr>
          <p:cNvPr id="13"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6"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7412" name="组合 10"/>
          <p:cNvGrpSpPr/>
          <p:nvPr/>
        </p:nvGrpSpPr>
        <p:grpSpPr>
          <a:xfrm flipH="1">
            <a:off x="8524875" y="66675"/>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5"/>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35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8"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4"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9" name="任意多边形: 形状 18"/>
          <p:cNvSpPr/>
          <p:nvPr userDrawn="1">
            <p:custDataLst>
              <p:tags r:id="rId1"/>
            </p:custDataLst>
          </p:nvPr>
        </p:nvSpPr>
        <p:spPr>
          <a:xfrm>
            <a:off x="1" y="0"/>
            <a:ext cx="5933543"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pic>
        <p:nvPicPr>
          <p:cNvPr id="5" name="图片 4"/>
          <p:cNvPicPr>
            <a:picLocks noChangeAspect="1"/>
          </p:cNvPicPr>
          <p:nvPr userDrawn="1">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3991441" y="0"/>
            <a:ext cx="5153025" cy="5143500"/>
          </a:xfrm>
          <a:prstGeom prst="rect">
            <a:avLst/>
          </a:prstGeom>
        </p:spPr>
      </p:pic>
      <p:sp>
        <p:nvSpPr>
          <p:cNvPr id="10" name="等腰三角形 9"/>
          <p:cNvSpPr/>
          <p:nvPr userDrawn="1">
            <p:custDataLst>
              <p:tags r:id="rId3"/>
            </p:custDataLst>
          </p:nvPr>
        </p:nvSpPr>
        <p:spPr>
          <a:xfrm>
            <a:off x="2872177" y="4000500"/>
            <a:ext cx="2094677" cy="1143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1" name="等腰三角形 10"/>
          <p:cNvSpPr/>
          <p:nvPr userDrawn="1">
            <p:custDataLst>
              <p:tags r:id="rId4"/>
            </p:custDataLst>
          </p:nvPr>
        </p:nvSpPr>
        <p:spPr>
          <a:xfrm rot="10800000">
            <a:off x="4318826" y="0"/>
            <a:ext cx="2094677"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2" name="直角三角形 11"/>
          <p:cNvSpPr/>
          <p:nvPr userDrawn="1">
            <p:custDataLst>
              <p:tags r:id="rId5"/>
            </p:custDataLst>
          </p:nvPr>
        </p:nvSpPr>
        <p:spPr>
          <a:xfrm rot="16200000">
            <a:off x="7749722" y="3749222"/>
            <a:ext cx="1302656"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ctrTitle" hasCustomPrompt="1"/>
            <p:custDataLst>
              <p:tags r:id="rId6"/>
            </p:custDataLst>
          </p:nvPr>
        </p:nvSpPr>
        <p:spPr>
          <a:xfrm>
            <a:off x="386151" y="1904876"/>
            <a:ext cx="4972051" cy="852239"/>
          </a:xfrm>
        </p:spPr>
        <p:txBody>
          <a:bodyPr lIns="90000" tIns="46800" rIns="90000" bIns="46800" anchor="b" anchorCtr="0">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副标题 2"/>
          <p:cNvSpPr>
            <a:spLocks noGrp="1"/>
          </p:cNvSpPr>
          <p:nvPr>
            <p:ph type="subTitle" idx="1" hasCustomPrompt="1"/>
            <p:custDataLst>
              <p:tags r:id="rId7"/>
            </p:custDataLst>
          </p:nvPr>
        </p:nvSpPr>
        <p:spPr>
          <a:xfrm>
            <a:off x="386151" y="2816147"/>
            <a:ext cx="4972051" cy="713238"/>
          </a:xfrm>
        </p:spPr>
        <p:txBody>
          <a:bodyPr lIns="90000" tIns="46800" rIns="90000" bIns="46800" anchor="t" anchorCtr="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t>2021/10/8</a:t>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2">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19" name="任意多边形: 形状 18"/>
          <p:cNvSpPr/>
          <p:nvPr userDrawn="1">
            <p:custDataLst>
              <p:tags r:id="rId2"/>
            </p:custDataLst>
          </p:nvPr>
        </p:nvSpPr>
        <p:spPr>
          <a:xfrm>
            <a:off x="1" y="0"/>
            <a:ext cx="5933543"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0" name="等腰三角形 9"/>
          <p:cNvSpPr/>
          <p:nvPr userDrawn="1">
            <p:custDataLst>
              <p:tags r:id="rId3"/>
            </p:custDataLst>
          </p:nvPr>
        </p:nvSpPr>
        <p:spPr>
          <a:xfrm>
            <a:off x="2872177" y="4000500"/>
            <a:ext cx="2094677" cy="1143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1" name="等腰三角形 10"/>
          <p:cNvSpPr/>
          <p:nvPr userDrawn="1">
            <p:custDataLst>
              <p:tags r:id="rId4"/>
            </p:custDataLst>
          </p:nvPr>
        </p:nvSpPr>
        <p:spPr>
          <a:xfrm rot="10800000">
            <a:off x="4318826" y="0"/>
            <a:ext cx="2094677"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2" name="直角三角形 11"/>
          <p:cNvSpPr/>
          <p:nvPr userDrawn="1">
            <p:custDataLst>
              <p:tags r:id="rId5"/>
            </p:custDataLst>
          </p:nvPr>
        </p:nvSpPr>
        <p:spPr>
          <a:xfrm rot="16200000">
            <a:off x="7749722" y="3749222"/>
            <a:ext cx="1302656"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ctrTitle" hasCustomPrompt="1"/>
            <p:custDataLst>
              <p:tags r:id="rId6"/>
            </p:custDataLst>
          </p:nvPr>
        </p:nvSpPr>
        <p:spPr>
          <a:xfrm>
            <a:off x="386151" y="1904876"/>
            <a:ext cx="4972051" cy="852239"/>
          </a:xfrm>
        </p:spPr>
        <p:txBody>
          <a:bodyPr lIns="90000" tIns="46800" rIns="90000" bIns="46800" anchor="b" anchorCtr="0">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副标题 2"/>
          <p:cNvSpPr>
            <a:spLocks noGrp="1"/>
          </p:cNvSpPr>
          <p:nvPr>
            <p:ph type="subTitle" idx="1" hasCustomPrompt="1"/>
            <p:custDataLst>
              <p:tags r:id="rId7"/>
            </p:custDataLst>
          </p:nvPr>
        </p:nvSpPr>
        <p:spPr>
          <a:xfrm>
            <a:off x="386151" y="2816147"/>
            <a:ext cx="4972051" cy="713238"/>
          </a:xfrm>
        </p:spPr>
        <p:txBody>
          <a:bodyPr lIns="90000" tIns="46800" rIns="90000" bIns="46800" anchor="t" anchorCtr="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t>2021/10/8</a:t>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末尾幻灯片">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rotWithShape="1">
          <a:blip r:embed="rId12"/>
          <a:srcRect l="26111"/>
          <a:stretch>
            <a:fillRect/>
          </a:stretch>
        </p:blipFill>
        <p:spPr>
          <a:xfrm>
            <a:off x="-781685" y="0"/>
            <a:ext cx="67564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任意多边形: 形状 11"/>
          <p:cNvSpPr/>
          <p:nvPr userDrawn="1">
            <p:custDataLst>
              <p:tags r:id="rId2"/>
            </p:custDataLst>
          </p:nvPr>
        </p:nvSpPr>
        <p:spPr>
          <a:xfrm flipH="1">
            <a:off x="3378200" y="0"/>
            <a:ext cx="5774690"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cxnSp>
        <p:nvCxnSpPr>
          <p:cNvPr id="9" name="直接连接符 8"/>
          <p:cNvCxnSpPr/>
          <p:nvPr userDrawn="1">
            <p:custDataLst>
              <p:tags r:id="rId3"/>
            </p:custDataLst>
          </p:nvPr>
        </p:nvCxnSpPr>
        <p:spPr>
          <a:xfrm>
            <a:off x="4659206" y="2817244"/>
            <a:ext cx="9611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等腰三角形 9"/>
          <p:cNvSpPr/>
          <p:nvPr userDrawn="1">
            <p:custDataLst>
              <p:tags r:id="rId4"/>
            </p:custDataLst>
          </p:nvPr>
        </p:nvSpPr>
        <p:spPr>
          <a:xfrm>
            <a:off x="2872177" y="4000500"/>
            <a:ext cx="2094677"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1" name="等腰三角形 10"/>
          <p:cNvSpPr/>
          <p:nvPr userDrawn="1">
            <p:custDataLst>
              <p:tags r:id="rId5"/>
            </p:custDataLst>
          </p:nvPr>
        </p:nvSpPr>
        <p:spPr>
          <a:xfrm rot="10800000">
            <a:off x="4318826" y="0"/>
            <a:ext cx="2094677"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title" hasCustomPrompt="1"/>
            <p:custDataLst>
              <p:tags r:id="rId6"/>
            </p:custDataLst>
          </p:nvPr>
        </p:nvSpPr>
        <p:spPr>
          <a:xfrm>
            <a:off x="4572000" y="1752475"/>
            <a:ext cx="4429958" cy="986810"/>
          </a:xfrm>
        </p:spPr>
        <p:txBody>
          <a:bodyPr vert="horz" lIns="90000" tIns="46800" rIns="90000" bIns="46800" rtlCol="0" anchor="b" anchorCtr="0">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
        <p:nvSpPr>
          <p:cNvPr id="16" name="文本占位符 15"/>
          <p:cNvSpPr>
            <a:spLocks noGrp="1"/>
          </p:cNvSpPr>
          <p:nvPr>
            <p:ph type="body" sz="quarter" idx="13" hasCustomPrompt="1"/>
            <p:custDataLst>
              <p:tags r:id="rId10"/>
            </p:custDataLst>
          </p:nvPr>
        </p:nvSpPr>
        <p:spPr>
          <a:xfrm>
            <a:off x="4571999" y="2895475"/>
            <a:ext cx="4429958" cy="696344"/>
          </a:xfrm>
        </p:spPr>
        <p:txBody>
          <a:bodyPr>
            <a:normAutofit/>
          </a:bodyPr>
          <a:lstStyle>
            <a:lvl1pPr marL="0" indent="0">
              <a:buNone/>
              <a:defRPr sz="1800" baseline="0">
                <a:solidFill>
                  <a:schemeClr val="bg1"/>
                </a:solidFill>
              </a:defRPr>
            </a:lvl1pPr>
          </a:lstStyle>
          <a:p>
            <a:pPr lvl="0"/>
            <a:r>
              <a:rPr lang="zh-CN" altLang="en-US" dirty="0"/>
              <a:t>单击此处编辑文本</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flipH="1">
            <a:off x="8524875" y="66897"/>
            <a:ext cx="619125" cy="794894"/>
            <a:chOff x="-1" y="371234"/>
            <a:chExt cx="964572" cy="1238412"/>
          </a:xfrm>
        </p:grpSpPr>
        <p:sp>
          <p:nvSpPr>
            <p:cNvPr id="8" name="等腰三角形 7"/>
            <p:cNvSpPr/>
            <p:nvPr>
              <p:custDataLst>
                <p:tags r:id="rId7"/>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9" name="等腰三角形 8"/>
            <p:cNvSpPr/>
            <p:nvPr>
              <p:custDataLst>
                <p:tags r:id="rId8"/>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2"/>
            </p:custDataLst>
          </p:nvPr>
        </p:nvSpPr>
        <p:spPr>
          <a:xfrm>
            <a:off x="502412" y="33242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38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2514601" y="0"/>
            <a:ext cx="6629399" cy="5143500"/>
          </a:xfrm>
          <a:prstGeom prst="rect">
            <a:avLst/>
          </a:prstGeom>
        </p:spPr>
      </p:pic>
      <p:sp>
        <p:nvSpPr>
          <p:cNvPr id="8" name="等腰三角形 7"/>
          <p:cNvSpPr/>
          <p:nvPr userDrawn="1">
            <p:custDataLst>
              <p:tags r:id="rId2"/>
            </p:custDataLst>
          </p:nvPr>
        </p:nvSpPr>
        <p:spPr>
          <a:xfrm rot="16200000">
            <a:off x="2402584" y="2567926"/>
            <a:ext cx="1688550" cy="145564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9" name="等腰三角形 8"/>
          <p:cNvSpPr/>
          <p:nvPr userDrawn="1">
            <p:custDataLst>
              <p:tags r:id="rId3"/>
            </p:custDataLst>
          </p:nvPr>
        </p:nvSpPr>
        <p:spPr>
          <a:xfrm rot="5400000" flipH="1">
            <a:off x="5892768" y="775319"/>
            <a:ext cx="1120512" cy="96595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0" name="等腰三角形 9"/>
          <p:cNvSpPr/>
          <p:nvPr userDrawn="1">
            <p:custDataLst>
              <p:tags r:id="rId4"/>
            </p:custDataLst>
          </p:nvPr>
        </p:nvSpPr>
        <p:spPr>
          <a:xfrm rot="5400000" flipH="1">
            <a:off x="204058" y="687863"/>
            <a:ext cx="557843" cy="4808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cxnSp>
        <p:nvCxnSpPr>
          <p:cNvPr id="11" name="直接连接符 10"/>
          <p:cNvCxnSpPr/>
          <p:nvPr userDrawn="1">
            <p:custDataLst>
              <p:tags r:id="rId5"/>
            </p:custDataLst>
          </p:nvPr>
        </p:nvCxnSpPr>
        <p:spPr>
          <a:xfrm>
            <a:off x="674702" y="2330336"/>
            <a:ext cx="8601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等腰三角形 11"/>
          <p:cNvSpPr/>
          <p:nvPr userDrawn="1">
            <p:custDataLst>
              <p:tags r:id="rId6"/>
            </p:custDataLst>
          </p:nvPr>
        </p:nvSpPr>
        <p:spPr>
          <a:xfrm rot="5400000" flipH="1">
            <a:off x="-77276" y="3830423"/>
            <a:ext cx="1120512" cy="9659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3" name="等腰三角形 12"/>
          <p:cNvSpPr/>
          <p:nvPr userDrawn="1">
            <p:custDataLst>
              <p:tags r:id="rId7"/>
            </p:custDataLst>
          </p:nvPr>
        </p:nvSpPr>
        <p:spPr>
          <a:xfrm rot="5400000" flipH="1">
            <a:off x="-47785" y="326210"/>
            <a:ext cx="692888" cy="59731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title" hasCustomPrompt="1"/>
            <p:custDataLst>
              <p:tags r:id="rId8"/>
            </p:custDataLst>
          </p:nvPr>
        </p:nvSpPr>
        <p:spPr>
          <a:xfrm>
            <a:off x="504665" y="1686504"/>
            <a:ext cx="3369897" cy="610176"/>
          </a:xfrm>
        </p:spPr>
        <p:txBody>
          <a:bodyPr lIns="90000" tIns="46800" rIns="90000" bIns="46800" anchor="b" anchorCtr="0">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文本占位符 2"/>
          <p:cNvSpPr>
            <a:spLocks noGrp="1"/>
          </p:cNvSpPr>
          <p:nvPr>
            <p:ph type="body" idx="1"/>
            <p:custDataLst>
              <p:tags r:id="rId9"/>
            </p:custDataLst>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10"/>
            </p:custDataLst>
          </p:nvPr>
        </p:nvSpPr>
        <p:spPr/>
        <p:txBody>
          <a:body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11"/>
            <p:custDataLst>
              <p:tags r:id="rId11"/>
            </p:custDataLst>
          </p:nvPr>
        </p:nvSpPr>
        <p:spPr/>
        <p:txBody>
          <a:bodyPr/>
          <a:lstStyle/>
          <a:p>
            <a:endParaRPr lang="zh-CN" altLang="en-US"/>
          </a:p>
        </p:txBody>
      </p:sp>
      <p:sp>
        <p:nvSpPr>
          <p:cNvPr id="6" name="灯片编号占位符 5"/>
          <p:cNvSpPr>
            <a:spLocks noGrp="1"/>
          </p:cNvSpPr>
          <p:nvPr>
            <p:ph type="sldNum" sz="quarter" idx="12"/>
            <p:custDataLst>
              <p:tags r:id="rId12"/>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flipH="1">
            <a:off x="8524875" y="66897"/>
            <a:ext cx="619125" cy="794894"/>
            <a:chOff x="-1" y="371234"/>
            <a:chExt cx="964572" cy="1238412"/>
          </a:xfrm>
        </p:grpSpPr>
        <p:sp>
          <p:nvSpPr>
            <p:cNvPr id="9" name="等腰三角形 8"/>
            <p:cNvSpPr/>
            <p:nvPr>
              <p:custDataLst>
                <p:tags r:id="rId8"/>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0" name="等腰三角形 9"/>
            <p:cNvSpPr/>
            <p:nvPr>
              <p:custDataLst>
                <p:tags r:id="rId9"/>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2"/>
            </p:custDataLst>
          </p:nvPr>
        </p:nvSpPr>
        <p:spPr>
          <a:xfrm>
            <a:off x="502412"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38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2021/10/8</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flipH="1">
            <a:off x="8524875" y="66897"/>
            <a:ext cx="619125" cy="794894"/>
            <a:chOff x="-1" y="371234"/>
            <a:chExt cx="964572" cy="1238412"/>
          </a:xfrm>
        </p:grpSpPr>
        <p:sp>
          <p:nvSpPr>
            <p:cNvPr id="11" name="等腰三角形 10"/>
            <p:cNvSpPr/>
            <p:nvPr>
              <p:custDataLst>
                <p:tags r:id="rId10"/>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2" name="等腰三角形 11"/>
            <p:cNvSpPr/>
            <p:nvPr>
              <p:custDataLst>
                <p:tags r:id="rId11"/>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2"/>
            </p:custDataLst>
          </p:nvPr>
        </p:nvSpPr>
        <p:spPr>
          <a:xfrm>
            <a:off x="502412"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381"/>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4894"/>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38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4894"/>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2021/10/8</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1" y="0"/>
            <a:ext cx="9144002" cy="5143500"/>
            <a:chOff x="-2" y="0"/>
            <a:chExt cx="12192003" cy="6858000"/>
          </a:xfrm>
        </p:grpSpPr>
        <p:pic>
          <p:nvPicPr>
            <p:cNvPr id="7" name="Picture 2" descr="White Ceramic Mug Between Apple Magic Keyboard and Two Flat Screen Computer Monitors"/>
            <p:cNvPicPr>
              <a:picLocks noChangeAspect="1" noChangeArrowheads="1"/>
            </p:cNvPicPr>
            <p:nvPr userDrawn="1">
              <p:custDataLst>
                <p:tags r:id="rId6"/>
              </p:custDataLst>
            </p:nvPr>
          </p:nvPicPr>
          <p:blipFill rotWithShape="1">
            <a:blip r:embed="rId11"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userDrawn="1">
              <p:custDataLst>
                <p:tags r:id="rId7"/>
              </p:custDataLst>
            </p:nvPr>
          </p:nvSpPr>
          <p:spPr>
            <a:xfrm>
              <a:off x="-2" y="2464231"/>
              <a:ext cx="12192000" cy="4393769"/>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userDrawn="1">
              <p:custDataLst>
                <p:tags r:id="rId8"/>
              </p:custDataLst>
            </p:nvPr>
          </p:nvSpPr>
          <p:spPr>
            <a:xfrm>
              <a:off x="0" y="0"/>
              <a:ext cx="12191999" cy="2464231"/>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p>
          </p:txBody>
        </p:sp>
        <p:sp>
          <p:nvSpPr>
            <p:cNvPr id="10" name="等腰三角形 9"/>
            <p:cNvSpPr/>
            <p:nvPr userDrawn="1">
              <p:custDataLst>
                <p:tags r:id="rId9"/>
              </p:custDataLst>
            </p:nvPr>
          </p:nvSpPr>
          <p:spPr>
            <a:xfrm>
              <a:off x="1501257" y="1939009"/>
              <a:ext cx="877711" cy="5761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p:custDataLst>
              <p:tags r:id="rId2"/>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2021/10/8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flipH="1">
            <a:off x="8524875" y="66897"/>
            <a:ext cx="619125" cy="794894"/>
            <a:chOff x="-1" y="371234"/>
            <a:chExt cx="964572" cy="1238412"/>
          </a:xfrm>
        </p:grpSpPr>
        <p:sp>
          <p:nvSpPr>
            <p:cNvPr id="9" name="等腰三角形 8"/>
            <p:cNvSpPr/>
            <p:nvPr>
              <p:custDataLst>
                <p:tags r:id="rId8"/>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0" name="等腰三角形 9"/>
            <p:cNvSpPr/>
            <p:nvPr>
              <p:custDataLst>
                <p:tags r:id="rId9"/>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2"/>
            </p:custDataLst>
          </p:nvPr>
        </p:nvSpPr>
        <p:spPr>
          <a:xfrm>
            <a:off x="502448"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38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38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t>2021/10/8</a:t>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flipH="1">
            <a:off x="8524875" y="66897"/>
            <a:ext cx="619125" cy="794894"/>
            <a:chOff x="-1" y="371234"/>
            <a:chExt cx="964572" cy="1238412"/>
          </a:xfrm>
        </p:grpSpPr>
        <p:sp>
          <p:nvSpPr>
            <p:cNvPr id="8" name="等腰三角形 7"/>
            <p:cNvSpPr/>
            <p:nvPr>
              <p:custDataLst>
                <p:tags r:id="rId7"/>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9" name="等腰三角形 8"/>
            <p:cNvSpPr/>
            <p:nvPr>
              <p:custDataLst>
                <p:tags r:id="rId8"/>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竖排标题 1"/>
          <p:cNvSpPr>
            <a:spLocks noGrp="1"/>
          </p:cNvSpPr>
          <p:nvPr>
            <p:ph type="title" orient="vert"/>
            <p:custDataLst>
              <p:tags r:id="rId2"/>
            </p:custDataLst>
          </p:nvPr>
        </p:nvSpPr>
        <p:spPr>
          <a:xfrm>
            <a:off x="7928351" y="71438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flipH="1">
            <a:off x="8524875" y="66897"/>
            <a:ext cx="619125" cy="794894"/>
            <a:chOff x="-1" y="371234"/>
            <a:chExt cx="964572" cy="1238412"/>
          </a:xfrm>
        </p:grpSpPr>
        <p:sp>
          <p:nvSpPr>
            <p:cNvPr id="8" name="等腰三角形 7"/>
            <p:cNvSpPr/>
            <p:nvPr>
              <p:custDataLst>
                <p:tags r:id="rId6"/>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9" name="等腰三角形 8"/>
            <p:cNvSpPr/>
            <p:nvPr>
              <p:custDataLst>
                <p:tags r:id="rId7"/>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1"/>
            <a:ext cx="7505700" cy="5143500"/>
          </a:xfrm>
          <a:prstGeom prst="rect">
            <a:avLst/>
          </a:prstGeom>
        </p:spPr>
      </p:pic>
      <p:sp>
        <p:nvSpPr>
          <p:cNvPr id="12" name="任意多边形: 形状 11"/>
          <p:cNvSpPr/>
          <p:nvPr userDrawn="1">
            <p:custDataLst>
              <p:tags r:id="rId2"/>
            </p:custDataLst>
          </p:nvPr>
        </p:nvSpPr>
        <p:spPr>
          <a:xfrm flipH="1">
            <a:off x="3219506" y="0"/>
            <a:ext cx="5933543"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cxnSp>
        <p:nvCxnSpPr>
          <p:cNvPr id="9" name="直接连接符 8"/>
          <p:cNvCxnSpPr/>
          <p:nvPr userDrawn="1">
            <p:custDataLst>
              <p:tags r:id="rId3"/>
            </p:custDataLst>
          </p:nvPr>
        </p:nvCxnSpPr>
        <p:spPr>
          <a:xfrm>
            <a:off x="4659206" y="2829944"/>
            <a:ext cx="9611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等腰三角形 9"/>
          <p:cNvSpPr/>
          <p:nvPr userDrawn="1">
            <p:custDataLst>
              <p:tags r:id="rId4"/>
            </p:custDataLst>
          </p:nvPr>
        </p:nvSpPr>
        <p:spPr>
          <a:xfrm>
            <a:off x="2872177" y="4000500"/>
            <a:ext cx="2094677"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1" name="等腰三角形 10"/>
          <p:cNvSpPr/>
          <p:nvPr userDrawn="1">
            <p:custDataLst>
              <p:tags r:id="rId5"/>
            </p:custDataLst>
          </p:nvPr>
        </p:nvSpPr>
        <p:spPr>
          <a:xfrm rot="10800000">
            <a:off x="4318826" y="0"/>
            <a:ext cx="2094677"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title" hasCustomPrompt="1"/>
            <p:custDataLst>
              <p:tags r:id="rId6"/>
            </p:custDataLst>
          </p:nvPr>
        </p:nvSpPr>
        <p:spPr>
          <a:xfrm>
            <a:off x="4572000" y="1752475"/>
            <a:ext cx="4429958" cy="986810"/>
          </a:xfrm>
        </p:spPr>
        <p:txBody>
          <a:bodyPr vert="horz" lIns="90000" tIns="46800" rIns="90000" bIns="46800" rtlCol="0" anchor="b" anchorCtr="0">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
        <p:nvSpPr>
          <p:cNvPr id="16" name="文本占位符 15"/>
          <p:cNvSpPr>
            <a:spLocks noGrp="1"/>
          </p:cNvSpPr>
          <p:nvPr>
            <p:ph type="body" sz="quarter" idx="13" hasCustomPrompt="1"/>
            <p:custDataLst>
              <p:tags r:id="rId10"/>
            </p:custDataLst>
          </p:nvPr>
        </p:nvSpPr>
        <p:spPr>
          <a:xfrm>
            <a:off x="4571999" y="2895475"/>
            <a:ext cx="4429958" cy="696344"/>
          </a:xfrm>
        </p:spPr>
        <p:txBody>
          <a:bodyPr>
            <a:normAutofit/>
          </a:bodyPr>
          <a:lstStyle>
            <a:lvl1pPr marL="0" indent="0">
              <a:buNone/>
              <a:defRPr sz="1800" baseline="0">
                <a:solidFill>
                  <a:schemeClr val="bg1"/>
                </a:solidFill>
              </a:defRPr>
            </a:lvl1pPr>
          </a:lstStyle>
          <a:p>
            <a:pPr lvl="0"/>
            <a:r>
              <a:rPr lang="zh-CN" altLang="en-US" dirty="0"/>
              <a:t>单击此处编辑文本</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2">
            <a:extLst>
              <a:ext uri="{28A0092B-C50C-407E-A947-70E740481C1C}">
                <a14:useLocalDpi xmlns:a14="http://schemas.microsoft.com/office/drawing/2010/main" val="0"/>
              </a:ext>
            </a:extLst>
          </a:blip>
          <a:srcRect l="29567"/>
          <a:stretch>
            <a:fillRect/>
          </a:stretch>
        </p:blipFill>
        <p:spPr>
          <a:xfrm>
            <a:off x="-1270" y="-8255"/>
            <a:ext cx="5442585" cy="5151755"/>
          </a:xfrm>
          <a:prstGeom prst="rect">
            <a:avLst/>
          </a:prstGeom>
        </p:spPr>
      </p:pic>
      <p:sp>
        <p:nvSpPr>
          <p:cNvPr id="12" name="任意多边形: 形状 11"/>
          <p:cNvSpPr/>
          <p:nvPr userDrawn="1">
            <p:custDataLst>
              <p:tags r:id="rId2"/>
            </p:custDataLst>
          </p:nvPr>
        </p:nvSpPr>
        <p:spPr>
          <a:xfrm flipH="1">
            <a:off x="3378200" y="0"/>
            <a:ext cx="5774690"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cxnSp>
        <p:nvCxnSpPr>
          <p:cNvPr id="9" name="直接连接符 8"/>
          <p:cNvCxnSpPr/>
          <p:nvPr userDrawn="1">
            <p:custDataLst>
              <p:tags r:id="rId3"/>
            </p:custDataLst>
          </p:nvPr>
        </p:nvCxnSpPr>
        <p:spPr>
          <a:xfrm>
            <a:off x="4659206" y="2817244"/>
            <a:ext cx="96112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等腰三角形 9"/>
          <p:cNvSpPr/>
          <p:nvPr userDrawn="1">
            <p:custDataLst>
              <p:tags r:id="rId4"/>
            </p:custDataLst>
          </p:nvPr>
        </p:nvSpPr>
        <p:spPr>
          <a:xfrm>
            <a:off x="2872177" y="4000500"/>
            <a:ext cx="2094677"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11" name="等腰三角形 10"/>
          <p:cNvSpPr/>
          <p:nvPr userDrawn="1">
            <p:custDataLst>
              <p:tags r:id="rId5"/>
            </p:custDataLst>
          </p:nvPr>
        </p:nvSpPr>
        <p:spPr>
          <a:xfrm rot="10800000">
            <a:off x="4318826" y="0"/>
            <a:ext cx="2094677"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latin typeface="Arial" panose="020B0604020202020204" pitchFamily="34" charset="0"/>
              <a:sym typeface="Arial" panose="020B0604020202020204" pitchFamily="34" charset="0"/>
            </a:endParaRPr>
          </a:p>
        </p:txBody>
      </p:sp>
      <p:sp>
        <p:nvSpPr>
          <p:cNvPr id="2" name="标题 1"/>
          <p:cNvSpPr>
            <a:spLocks noGrp="1"/>
          </p:cNvSpPr>
          <p:nvPr>
            <p:ph type="title" hasCustomPrompt="1"/>
            <p:custDataLst>
              <p:tags r:id="rId6"/>
            </p:custDataLst>
          </p:nvPr>
        </p:nvSpPr>
        <p:spPr>
          <a:xfrm>
            <a:off x="4572000" y="1752475"/>
            <a:ext cx="4429958" cy="986810"/>
          </a:xfrm>
        </p:spPr>
        <p:txBody>
          <a:bodyPr vert="horz" lIns="90000" tIns="46800" rIns="90000" bIns="46800" rtlCol="0" anchor="b" anchorCtr="0">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
        <p:nvSpPr>
          <p:cNvPr id="16" name="文本占位符 15"/>
          <p:cNvSpPr>
            <a:spLocks noGrp="1"/>
          </p:cNvSpPr>
          <p:nvPr>
            <p:ph type="body" sz="quarter" idx="13" hasCustomPrompt="1"/>
            <p:custDataLst>
              <p:tags r:id="rId10"/>
            </p:custDataLst>
          </p:nvPr>
        </p:nvSpPr>
        <p:spPr>
          <a:xfrm>
            <a:off x="4571999" y="2895475"/>
            <a:ext cx="4429958" cy="696344"/>
          </a:xfrm>
        </p:spPr>
        <p:txBody>
          <a:bodyPr>
            <a:normAutofit/>
          </a:bodyPr>
          <a:lstStyle>
            <a:lvl1pPr marL="0" indent="0">
              <a:buNone/>
              <a:defRPr sz="1800" baseline="0">
                <a:solidFill>
                  <a:schemeClr val="bg1"/>
                </a:solidFill>
              </a:defRPr>
            </a:lvl1pPr>
          </a:lstStyle>
          <a:p>
            <a:pPr lvl="0"/>
            <a:r>
              <a:rPr lang="zh-CN" altLang="en-US" dirty="0"/>
              <a:t>单击此处编辑文本</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flipH="1">
            <a:off x="8524875" y="4214691"/>
            <a:ext cx="619125" cy="794894"/>
            <a:chOff x="-1" y="371234"/>
            <a:chExt cx="964572" cy="1238412"/>
          </a:xfrm>
        </p:grpSpPr>
        <p:sp>
          <p:nvSpPr>
            <p:cNvPr id="7" name="等腰三角形 6"/>
            <p:cNvSpPr/>
            <p:nvPr>
              <p:custDataLst>
                <p:tags r:id="rId6"/>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8" name="等腰三角形 7"/>
            <p:cNvSpPr/>
            <p:nvPr>
              <p:custDataLst>
                <p:tags r:id="rId7"/>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2"/>
            </p:custDataLst>
          </p:nvPr>
        </p:nvSpPr>
        <p:spPr/>
        <p:txBody>
          <a:bodyPr>
            <a:normAutofit/>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19600" y="228150"/>
            <a:ext cx="8704800" cy="468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userDrawn="1">
            <p:custDataLst>
              <p:tags r:id="rId2"/>
            </p:custDataLst>
          </p:nvPr>
        </p:nvGrpSpPr>
        <p:grpSpPr>
          <a:xfrm>
            <a:off x="0" y="1"/>
            <a:ext cx="9144000" cy="5076824"/>
            <a:chOff x="0" y="1"/>
            <a:chExt cx="12192000" cy="6769099"/>
          </a:xfrm>
        </p:grpSpPr>
        <p:sp>
          <p:nvSpPr>
            <p:cNvPr id="10" name="等腰三角形 9"/>
            <p:cNvSpPr/>
            <p:nvPr>
              <p:custDataLst>
                <p:tags r:id="rId8"/>
              </p:custDataLst>
            </p:nvPr>
          </p:nvSpPr>
          <p:spPr>
            <a:xfrm rot="5400000">
              <a:off x="-64497" y="64498"/>
              <a:ext cx="935216" cy="8062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grpSp>
          <p:nvGrpSpPr>
            <p:cNvPr id="11" name="组合 10"/>
            <p:cNvGrpSpPr/>
            <p:nvPr/>
          </p:nvGrpSpPr>
          <p:grpSpPr>
            <a:xfrm>
              <a:off x="11197167" y="5323839"/>
              <a:ext cx="994833" cy="1445261"/>
              <a:chOff x="9165167" y="4201584"/>
              <a:chExt cx="994833" cy="1445261"/>
            </a:xfrm>
          </p:grpSpPr>
          <p:sp>
            <p:nvSpPr>
              <p:cNvPr id="12" name="等腰三角形 11"/>
              <p:cNvSpPr/>
              <p:nvPr userDrawn="1">
                <p:custDataLst>
                  <p:tags r:id="rId9"/>
                </p:custDataLst>
              </p:nvPr>
            </p:nvSpPr>
            <p:spPr>
              <a:xfrm rot="16200000" flipH="1">
                <a:off x="9085580" y="4281171"/>
                <a:ext cx="1154007"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sp>
            <p:nvSpPr>
              <p:cNvPr id="13" name="等腰三角形 12"/>
              <p:cNvSpPr/>
              <p:nvPr userDrawn="1">
                <p:custDataLst>
                  <p:tags r:id="rId10"/>
                </p:custDataLst>
              </p:nvPr>
            </p:nvSpPr>
            <p:spPr>
              <a:xfrm rot="5400000">
                <a:off x="9617666" y="5104511"/>
                <a:ext cx="582507" cy="50216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grpSp>
      </p:grpSp>
      <p:sp>
        <p:nvSpPr>
          <p:cNvPr id="2" name="标题 1"/>
          <p:cNvSpPr>
            <a:spLocks noGrp="1"/>
          </p:cNvSpPr>
          <p:nvPr>
            <p:ph type="title" hasCustomPrompt="1"/>
            <p:custDataLst>
              <p:tags r:id="rId3"/>
            </p:custDataLst>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3617595" cy="5149691"/>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grpSp>
        <p:nvGrpSpPr>
          <p:cNvPr id="10" name="组合 9"/>
          <p:cNvGrpSpPr/>
          <p:nvPr userDrawn="1">
            <p:custDataLst>
              <p:tags r:id="rId2"/>
            </p:custDataLst>
          </p:nvPr>
        </p:nvGrpSpPr>
        <p:grpSpPr>
          <a:xfrm flipH="1">
            <a:off x="900" y="1"/>
            <a:ext cx="656351" cy="953525"/>
            <a:chOff x="1041400" y="5041900"/>
            <a:chExt cx="1193800" cy="1734313"/>
          </a:xfrm>
        </p:grpSpPr>
        <p:sp>
          <p:nvSpPr>
            <p:cNvPr id="11" name="等腰三角形 10"/>
            <p:cNvSpPr/>
            <p:nvPr userDrawn="1">
              <p:custDataLst>
                <p:tags r:id="rId9"/>
              </p:custDataLst>
            </p:nvPr>
          </p:nvSpPr>
          <p:spPr>
            <a:xfrm rot="16200000" flipH="1">
              <a:off x="945896" y="5137404"/>
              <a:ext cx="138480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sp>
          <p:nvSpPr>
            <p:cNvPr id="12" name="等腰三角形 11"/>
            <p:cNvSpPr/>
            <p:nvPr userDrawn="1">
              <p:custDataLst>
                <p:tags r:id="rId10"/>
              </p:custDataLst>
            </p:nvPr>
          </p:nvSpPr>
          <p:spPr>
            <a:xfrm rot="5400000">
              <a:off x="1584399" y="6125412"/>
              <a:ext cx="699008" cy="60259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grpSp>
      <p:sp>
        <p:nvSpPr>
          <p:cNvPr id="2" name="标题 1"/>
          <p:cNvSpPr>
            <a:spLocks noGrp="1"/>
          </p:cNvSpPr>
          <p:nvPr>
            <p:ph type="title" hasCustomPrompt="1"/>
            <p:custDataLst>
              <p:tags r:id="rId3"/>
            </p:custDataLst>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9144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grpSp>
        <p:nvGrpSpPr>
          <p:cNvPr id="11" name="组合 10"/>
          <p:cNvGrpSpPr/>
          <p:nvPr userDrawn="1">
            <p:custDataLst>
              <p:tags r:id="rId2"/>
            </p:custDataLst>
          </p:nvPr>
        </p:nvGrpSpPr>
        <p:grpSpPr>
          <a:xfrm flipH="1">
            <a:off x="8524875" y="66897"/>
            <a:ext cx="619125" cy="794894"/>
            <a:chOff x="-1" y="371234"/>
            <a:chExt cx="964572" cy="1238412"/>
          </a:xfrm>
        </p:grpSpPr>
        <p:sp>
          <p:nvSpPr>
            <p:cNvPr id="12" name="等腰三角形 11"/>
            <p:cNvSpPr/>
            <p:nvPr>
              <p:custDataLst>
                <p:tags r:id="rId9"/>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3" name="等腰三角形 12"/>
            <p:cNvSpPr/>
            <p:nvPr>
              <p:custDataLst>
                <p:tags r:id="rId10"/>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3"/>
            </p:custDataLst>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3771901"/>
            <a:ext cx="9144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grpSp>
        <p:nvGrpSpPr>
          <p:cNvPr id="10" name="组合 9"/>
          <p:cNvGrpSpPr/>
          <p:nvPr userDrawn="1">
            <p:custDataLst>
              <p:tags r:id="rId2"/>
            </p:custDataLst>
          </p:nvPr>
        </p:nvGrpSpPr>
        <p:grpSpPr>
          <a:xfrm flipH="1">
            <a:off x="8524875" y="4214691"/>
            <a:ext cx="619125" cy="794894"/>
            <a:chOff x="-1" y="371234"/>
            <a:chExt cx="964572" cy="1238412"/>
          </a:xfrm>
        </p:grpSpPr>
        <p:sp>
          <p:nvSpPr>
            <p:cNvPr id="11" name="等腰三角形 10"/>
            <p:cNvSpPr/>
            <p:nvPr>
              <p:custDataLst>
                <p:tags r:id="rId9"/>
              </p:custDataLst>
            </p:nvPr>
          </p:nvSpPr>
          <p:spPr>
            <a:xfrm rot="5400000" flipH="1">
              <a:off x="272077" y="917151"/>
              <a:ext cx="743790" cy="64119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sp>
          <p:nvSpPr>
            <p:cNvPr id="12" name="等腰三角形 11"/>
            <p:cNvSpPr/>
            <p:nvPr>
              <p:custDataLst>
                <p:tags r:id="rId10"/>
              </p:custDataLst>
            </p:nvPr>
          </p:nvSpPr>
          <p:spPr>
            <a:xfrm rot="5400000" flipH="1">
              <a:off x="-63714" y="434947"/>
              <a:ext cx="923850" cy="7964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sym typeface="Arial" panose="020B0604020202020204" pitchFamily="34" charset="0"/>
              </a:endParaRPr>
            </a:p>
          </p:txBody>
        </p:sp>
      </p:grpSp>
      <p:sp>
        <p:nvSpPr>
          <p:cNvPr id="2" name="标题 1"/>
          <p:cNvSpPr>
            <a:spLocks noGrp="1"/>
          </p:cNvSpPr>
          <p:nvPr>
            <p:ph type="title"/>
            <p:custDataLst>
              <p:tags r:id="rId3"/>
            </p:custDataLst>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8586701" y="4267200"/>
            <a:ext cx="557299" cy="809625"/>
            <a:chOff x="9165167" y="4201584"/>
            <a:chExt cx="994833" cy="1445261"/>
          </a:xfrm>
        </p:grpSpPr>
        <p:sp>
          <p:nvSpPr>
            <p:cNvPr id="14" name="等腰三角形 13"/>
            <p:cNvSpPr/>
            <p:nvPr userDrawn="1">
              <p:custDataLst>
                <p:tags r:id="rId11"/>
              </p:custDataLst>
            </p:nvPr>
          </p:nvSpPr>
          <p:spPr>
            <a:xfrm rot="16200000" flipH="1">
              <a:off x="9085580" y="4281171"/>
              <a:ext cx="1154007"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dirty="0"/>
            </a:p>
          </p:txBody>
        </p:sp>
        <p:sp>
          <p:nvSpPr>
            <p:cNvPr id="15" name="等腰三角形 14"/>
            <p:cNvSpPr/>
            <p:nvPr userDrawn="1">
              <p:custDataLst>
                <p:tags r:id="rId12"/>
              </p:custDataLst>
            </p:nvPr>
          </p:nvSpPr>
          <p:spPr>
            <a:xfrm rot="5400000">
              <a:off x="9617666" y="5104511"/>
              <a:ext cx="582507" cy="50216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grpSp>
      <p:sp>
        <p:nvSpPr>
          <p:cNvPr id="10" name="矩形 9"/>
          <p:cNvSpPr/>
          <p:nvPr userDrawn="1">
            <p:custDataLst>
              <p:tags r:id="rId2"/>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3"/>
            </p:custDataLst>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71941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grpSp>
        <p:nvGrpSpPr>
          <p:cNvPr id="8" name="组合 7"/>
          <p:cNvGrpSpPr/>
          <p:nvPr userDrawn="1">
            <p:custDataLst>
              <p:tags r:id="rId2"/>
            </p:custDataLst>
          </p:nvPr>
        </p:nvGrpSpPr>
        <p:grpSpPr>
          <a:xfrm>
            <a:off x="-2381" y="1934924"/>
            <a:ext cx="9143192" cy="1273652"/>
            <a:chOff x="-3175" y="2579899"/>
            <a:chExt cx="12190923" cy="1698202"/>
          </a:xfrm>
        </p:grpSpPr>
        <p:grpSp>
          <p:nvGrpSpPr>
            <p:cNvPr id="9" name="组合 8"/>
            <p:cNvGrpSpPr/>
            <p:nvPr/>
          </p:nvGrpSpPr>
          <p:grpSpPr>
            <a:xfrm>
              <a:off x="11214864" y="2864727"/>
              <a:ext cx="972884" cy="1413374"/>
              <a:chOff x="9165167" y="4201584"/>
              <a:chExt cx="994833" cy="1445261"/>
            </a:xfrm>
          </p:grpSpPr>
          <p:sp>
            <p:nvSpPr>
              <p:cNvPr id="14" name="等腰三角形 13"/>
              <p:cNvSpPr/>
              <p:nvPr userDrawn="1">
                <p:custDataLst>
                  <p:tags r:id="rId10"/>
                </p:custDataLst>
              </p:nvPr>
            </p:nvSpPr>
            <p:spPr>
              <a:xfrm rot="16200000" flipH="1">
                <a:off x="9085580" y="4281171"/>
                <a:ext cx="1154007"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sp>
            <p:nvSpPr>
              <p:cNvPr id="15" name="等腰三角形 14"/>
              <p:cNvSpPr/>
              <p:nvPr userDrawn="1">
                <p:custDataLst>
                  <p:tags r:id="rId11"/>
                </p:custDataLst>
              </p:nvPr>
            </p:nvSpPr>
            <p:spPr>
              <a:xfrm rot="5400000">
                <a:off x="9617666" y="5104511"/>
                <a:ext cx="582507" cy="50216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grpSp>
        <p:grpSp>
          <p:nvGrpSpPr>
            <p:cNvPr id="11" name="组合 10"/>
            <p:cNvGrpSpPr/>
            <p:nvPr/>
          </p:nvGrpSpPr>
          <p:grpSpPr>
            <a:xfrm flipH="1" flipV="1">
              <a:off x="-3175" y="2579899"/>
              <a:ext cx="972884" cy="1413374"/>
              <a:chOff x="9165167" y="4201584"/>
              <a:chExt cx="994833" cy="1445261"/>
            </a:xfrm>
          </p:grpSpPr>
          <p:sp>
            <p:nvSpPr>
              <p:cNvPr id="12" name="等腰三角形 11"/>
              <p:cNvSpPr/>
              <p:nvPr userDrawn="1">
                <p:custDataLst>
                  <p:tags r:id="rId8"/>
                </p:custDataLst>
              </p:nvPr>
            </p:nvSpPr>
            <p:spPr>
              <a:xfrm rot="16200000" flipH="1">
                <a:off x="9085580" y="4281171"/>
                <a:ext cx="1154007"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dirty="0"/>
              </a:p>
            </p:txBody>
          </p:sp>
          <p:sp>
            <p:nvSpPr>
              <p:cNvPr id="13" name="等腰三角形 12"/>
              <p:cNvSpPr/>
              <p:nvPr userDrawn="1">
                <p:custDataLst>
                  <p:tags r:id="rId9"/>
                </p:custDataLst>
              </p:nvPr>
            </p:nvSpPr>
            <p:spPr>
              <a:xfrm rot="5400000">
                <a:off x="9617666" y="5104511"/>
                <a:ext cx="582507" cy="50216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200"/>
              </a:p>
            </p:txBody>
          </p:sp>
        </p:grpSp>
      </p:grpSp>
      <p:sp>
        <p:nvSpPr>
          <p:cNvPr id="2" name="标题 1"/>
          <p:cNvSpPr>
            <a:spLocks noGrp="1"/>
          </p:cNvSpPr>
          <p:nvPr>
            <p:ph type="title" hasCustomPrompt="1"/>
            <p:custDataLst>
              <p:tags r:id="rId3"/>
            </p:custDataLst>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8" r:link="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日期占位符 15"/>
          <p:cNvSpPr>
            <a:spLocks noGrp="1"/>
          </p:cNvSpPr>
          <p:nvPr>
            <p:ph type="dt" sz="half" idx="10"/>
            <p:custDataLst>
              <p:tags r:id="rId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17" name="页脚占位符 16"/>
          <p:cNvSpPr>
            <a:spLocks noGrp="1"/>
          </p:cNvSpPr>
          <p:nvPr>
            <p:ph type="ftr" sz="quarter" idx="11"/>
            <p:custDataLst>
              <p:tags r:id="rId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3" name="标题 2"/>
          <p:cNvSpPr>
            <a:spLocks noGrp="1"/>
          </p:cNvSpPr>
          <p:nvPr>
            <p:ph type="ctrTitle" idx="14" hasCustomPrompt="1"/>
            <p:custDataLst>
              <p:tags r:id="rId5"/>
            </p:custDataLst>
          </p:nvPr>
        </p:nvSpPr>
        <p:spPr>
          <a:xfrm>
            <a:off x="2376729" y="1990040"/>
            <a:ext cx="4762500" cy="99822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7200"/>
              <a:buFont typeface="Arial" panose="020B0604020202020204" pitchFamily="34" charset="0"/>
              <a:buNone/>
              <a:defRPr sz="5400" b="0" spc="-200">
                <a:solidFill>
                  <a:schemeClr val="bg1"/>
                </a:solidFill>
                <a:latin typeface="Arial" panose="020B0604020202020204" pitchFamily="34" charset="0"/>
                <a:ea typeface="汉仪旗黑-85S" panose="00020600040101010101" pitchFamily="18" charset="-122"/>
              </a:defRPr>
            </a:lvl1pPr>
          </a:lstStyle>
          <a:p>
            <a:r>
              <a:rPr lang="zh-CN" altLang="en-US"/>
              <a:t>编辑标题</a:t>
            </a:r>
          </a:p>
        </p:txBody>
      </p:sp>
      <p:sp>
        <p:nvSpPr>
          <p:cNvPr id="2" name="副标题 1"/>
          <p:cNvSpPr>
            <a:spLocks noGrp="1"/>
          </p:cNvSpPr>
          <p:nvPr>
            <p:ph type="subTitle" idx="13" hasCustomPrompt="1"/>
            <p:custDataLst>
              <p:tags r:id="rId6"/>
            </p:custDataLst>
          </p:nvPr>
        </p:nvSpPr>
        <p:spPr>
          <a:xfrm>
            <a:off x="2376729" y="3170532"/>
            <a:ext cx="4762500" cy="573651"/>
          </a:xfrm>
        </p:spPr>
        <p:txBody>
          <a:bodyPr vert="horz" wrap="square" lIns="0" tIns="0" rIns="0" bIns="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1800" b="0" spc="200">
                <a:solidFill>
                  <a:schemeClr val="bg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dirty="0"/>
              <a:t>单击此处编辑副标题</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8" r:link="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日期占位符 15"/>
          <p:cNvSpPr>
            <a:spLocks noGrp="1"/>
          </p:cNvSpPr>
          <p:nvPr>
            <p:ph type="dt" sz="half" idx="10"/>
            <p:custDataLst>
              <p:tags r:id="rId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17" name="页脚占位符 16"/>
          <p:cNvSpPr>
            <a:spLocks noGrp="1"/>
          </p:cNvSpPr>
          <p:nvPr>
            <p:ph type="ftr" sz="quarter" idx="11"/>
            <p:custDataLst>
              <p:tags r:id="rId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3" name="标题 2"/>
          <p:cNvSpPr>
            <a:spLocks noGrp="1"/>
          </p:cNvSpPr>
          <p:nvPr>
            <p:ph type="ctrTitle" idx="14" hasCustomPrompt="1"/>
            <p:custDataLst>
              <p:tags r:id="rId5"/>
            </p:custDataLst>
          </p:nvPr>
        </p:nvSpPr>
        <p:spPr>
          <a:xfrm>
            <a:off x="2376729" y="1990040"/>
            <a:ext cx="4762500" cy="99822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7200"/>
              <a:buFont typeface="Arial" panose="020B0604020202020204" pitchFamily="34" charset="0"/>
              <a:buNone/>
              <a:defRPr sz="5400" b="0" spc="-200">
                <a:solidFill>
                  <a:schemeClr val="bg1"/>
                </a:solidFill>
                <a:latin typeface="Arial" panose="020B0604020202020204" pitchFamily="34" charset="0"/>
                <a:ea typeface="汉仪旗黑-85S" panose="00020600040101010101" pitchFamily="18" charset="-122"/>
              </a:defRPr>
            </a:lvl1pPr>
          </a:lstStyle>
          <a:p>
            <a:r>
              <a:rPr lang="zh-CN" altLang="en-US"/>
              <a:t>编辑标题</a:t>
            </a:r>
          </a:p>
        </p:txBody>
      </p:sp>
      <p:sp>
        <p:nvSpPr>
          <p:cNvPr id="2" name="副标题 1"/>
          <p:cNvSpPr>
            <a:spLocks noGrp="1"/>
          </p:cNvSpPr>
          <p:nvPr>
            <p:ph type="subTitle" idx="13" hasCustomPrompt="1"/>
            <p:custDataLst>
              <p:tags r:id="rId6"/>
            </p:custDataLst>
          </p:nvPr>
        </p:nvSpPr>
        <p:spPr>
          <a:xfrm>
            <a:off x="2376729" y="3170532"/>
            <a:ext cx="4762500" cy="573651"/>
          </a:xfrm>
        </p:spPr>
        <p:txBody>
          <a:bodyPr vert="horz" wrap="square" lIns="0" tIns="0" rIns="0" bIns="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1800" b="0" spc="200">
                <a:solidFill>
                  <a:schemeClr val="bg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dirty="0"/>
              <a:t>单击此处编辑副标题</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7" name="图片 6"/>
          <p:cNvPicPr/>
          <p:nvPr userDrawn="1">
            <p:custDataLst>
              <p:tags r:id="rId2"/>
            </p:custDataLst>
          </p:nvPr>
        </p:nvPicPr>
        <p:blipFill>
          <a:blip r:embed="rId11" r:link="rId12"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3"/>
            </p:custDataLst>
          </p:nvPr>
        </p:nvSpPr>
        <p:spPr>
          <a:xfrm>
            <a:off x="502412" y="332426"/>
            <a:ext cx="8139178" cy="331473"/>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4"/>
            </p:custDataLst>
          </p:nvPr>
        </p:nvSpPr>
        <p:spPr>
          <a:xfrm>
            <a:off x="502412" y="714381"/>
            <a:ext cx="8139178"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6" r:link="rId7" cstate="print">
            <a:extLst>
              <a:ext uri="{28A0092B-C50C-407E-A947-70E740481C1C}">
                <a14:useLocalDpi xmlns:a14="http://schemas.microsoft.com/office/drawing/2010/main" val="0"/>
              </a:ext>
            </a:extLst>
          </a:blip>
          <a:stretch>
            <a:fillRect/>
          </a:stretch>
        </p:blipFill>
        <p:spPr>
          <a:xfrm>
            <a:off x="3048000" y="4287012"/>
            <a:ext cx="3048000" cy="856488"/>
          </a:xfrm>
          <a:prstGeom prst="rect">
            <a:avLst/>
          </a:prstGeom>
        </p:spPr>
      </p:pic>
      <p:sp>
        <p:nvSpPr>
          <p:cNvPr id="4" name="日期占位符 3"/>
          <p:cNvSpPr>
            <a:spLocks noGrp="1"/>
          </p:cNvSpPr>
          <p:nvPr>
            <p:ph type="dt" sz="half" idx="10"/>
            <p:custDataLst>
              <p:tags r:id="rId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11"/>
            <p:custDataLst>
              <p:tags r:id="rId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3" name="标题 2"/>
          <p:cNvSpPr>
            <a:spLocks noGrp="1"/>
          </p:cNvSpPr>
          <p:nvPr>
            <p:ph type="title" hasCustomPrompt="1"/>
          </p:nvPr>
        </p:nvSpPr>
        <p:spPr>
          <a:xfrm>
            <a:off x="2350495" y="2571750"/>
            <a:ext cx="4443011" cy="688903"/>
          </a:xfrm>
        </p:spPr>
        <p:txBody>
          <a:bodyPr>
            <a:normAutofit/>
          </a:bodyPr>
          <a:lstStyle>
            <a:lvl1pPr algn="ctr">
              <a:defRPr sz="2700"/>
            </a:lvl1pPr>
          </a:lstStyle>
          <a:p>
            <a:r>
              <a:rPr lang="zh-CN" altLang="en-US" dirty="0"/>
              <a:t>单击此处编辑标题</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2"/>
            </p:custDataLst>
          </p:nvPr>
        </p:nvPicPr>
        <p:blipFill>
          <a:blip r:embed="rId12" r:link="rId13"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3"/>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4"/>
            </p:custDataLst>
          </p:nvPr>
        </p:nvSpPr>
        <p:spPr>
          <a:xfrm>
            <a:off x="502448"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5"/>
            </p:custDataLst>
          </p:nvPr>
        </p:nvSpPr>
        <p:spPr>
          <a:xfrm>
            <a:off x="4679158" y="714381"/>
            <a:ext cx="3962432" cy="4041680"/>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6" name="页脚占位符 5"/>
          <p:cNvSpPr>
            <a:spLocks noGrp="1"/>
          </p:cNvSpPr>
          <p:nvPr>
            <p:ph type="ftr" sz="quarter" idx="11"/>
            <p:custDataLst>
              <p:tags r:id="rId7"/>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8"/>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userDrawn="1">
            <p:custDataLst>
              <p:tags r:id="rId1"/>
            </p:custDataLst>
          </p:nvPr>
        </p:nvPicPr>
        <p:blipFill>
          <a:blip r:embed="rId12" r:link="rId13"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10" name="图片 9"/>
          <p:cNvPicPr/>
          <p:nvPr userDrawn="1">
            <p:custDataLst>
              <p:tags r:id="rId2"/>
            </p:custDataLst>
          </p:nvPr>
        </p:nvPicPr>
        <p:blipFill>
          <a:blip r:embed="rId14" r:link="rId15"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3"/>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4"/>
            </p:custDataLst>
          </p:nvPr>
        </p:nvSpPr>
        <p:spPr>
          <a:xfrm>
            <a:off x="502448" y="714381"/>
            <a:ext cx="3962432" cy="285752"/>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5"/>
            </p:custDataLst>
          </p:nvPr>
        </p:nvSpPr>
        <p:spPr>
          <a:xfrm>
            <a:off x="502444" y="1054894"/>
            <a:ext cx="3962400"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6"/>
            </p:custDataLst>
          </p:nvPr>
        </p:nvSpPr>
        <p:spPr>
          <a:xfrm>
            <a:off x="4676813" y="714381"/>
            <a:ext cx="3962432"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4676813" y="1054894"/>
            <a:ext cx="3962432"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8"/>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8" name="页脚占位符 7"/>
          <p:cNvSpPr>
            <a:spLocks noGrp="1"/>
          </p:cNvSpPr>
          <p:nvPr>
            <p:ph type="ftr" sz="quarter" idx="11"/>
            <p:custDataLst>
              <p:tags r:id="rId9"/>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0"/>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print">
            <a:extLst>
              <a:ext uri="{28A0092B-C50C-407E-A947-70E740481C1C}">
                <a14:useLocalDpi xmlns:a14="http://schemas.microsoft.com/office/drawing/2010/main" val="0"/>
              </a:ext>
            </a:extLst>
          </a:blip>
          <a:stretch>
            <a:fillRect/>
          </a:stretch>
        </p:blipFill>
        <p:spPr>
          <a:xfrm>
            <a:off x="5623560" y="1645920"/>
            <a:ext cx="3291840" cy="1851660"/>
          </a:xfrm>
          <a:prstGeom prst="rect">
            <a:avLst/>
          </a:prstGeom>
        </p:spPr>
      </p:pic>
      <p:sp>
        <p:nvSpPr>
          <p:cNvPr id="6" name="任意多边形 6"/>
          <p:cNvSpPr/>
          <p:nvPr userDrawn="1">
            <p:custDataLst>
              <p:tags r:id="rId2"/>
            </p:custDataLst>
          </p:nvPr>
        </p:nvSpPr>
        <p:spPr>
          <a:xfrm flipH="1">
            <a:off x="0" y="0"/>
            <a:ext cx="5484971" cy="51435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 name="标题 1"/>
          <p:cNvSpPr>
            <a:spLocks noGrp="1"/>
          </p:cNvSpPr>
          <p:nvPr>
            <p:ph type="title"/>
            <p:custDataLst>
              <p:tags r:id="rId3"/>
            </p:custDataLst>
          </p:nvPr>
        </p:nvSpPr>
        <p:spPr>
          <a:xfrm>
            <a:off x="502412" y="332423"/>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3" name="页脚占位符 2"/>
          <p:cNvSpPr>
            <a:spLocks noGrp="1"/>
          </p:cNvSpPr>
          <p:nvPr>
            <p:ph type="ftr" sz="quarter" idx="11"/>
            <p:custDataLst>
              <p:tags r:id="rId2"/>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2"/>
            </p:custDataLst>
          </p:nvPr>
        </p:nvPicPr>
        <p:blipFill>
          <a:blip r:embed="rId12" r:link="rId13"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3"/>
            </p:custDataLst>
          </p:nvPr>
        </p:nvSpPr>
        <p:spPr>
          <a:xfrm>
            <a:off x="502448"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502448" y="71438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4679194"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6"/>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2021/10/8</a:t>
            </a:fld>
            <a:endParaRPr lang="zh-CN" altLang="en-US" dirty="0"/>
          </a:p>
        </p:txBody>
      </p:sp>
      <p:sp>
        <p:nvSpPr>
          <p:cNvPr id="6" name="页脚占位符 5"/>
          <p:cNvSpPr>
            <a:spLocks noGrp="1"/>
          </p:cNvSpPr>
          <p:nvPr>
            <p:ph type="ftr" sz="quarter" idx="11"/>
            <p:custDataLst>
              <p:tags r:id="rId7"/>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8"/>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sym typeface="+mn-ea"/>
              </a:rPr>
              <a:t>单击此处编辑母版文本样式</a:t>
            </a: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3" name="灯片编号占位符 8"/>
          <p:cNvSpPr>
            <a:spLocks noGrp="1"/>
          </p:cNvSpPr>
          <p:nvPr>
            <p:ph type="sldNum" sz="quarter" idx="1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7" name="图片 6"/>
          <p:cNvPicPr/>
          <p:nvPr userDrawn="1">
            <p:custDataLst>
              <p:tags r:id="rId2"/>
            </p:custDataLst>
          </p:nvPr>
        </p:nvPicPr>
        <p:blipFill>
          <a:blip r:embed="rId11" r:link="rId12"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竖排标题 1"/>
          <p:cNvSpPr>
            <a:spLocks noGrp="1"/>
          </p:cNvSpPr>
          <p:nvPr>
            <p:ph type="title" orient="vert"/>
            <p:custDataLst>
              <p:tags r:id="rId3"/>
            </p:custDataLst>
          </p:nvPr>
        </p:nvSpPr>
        <p:spPr>
          <a:xfrm>
            <a:off x="7928351" y="714381"/>
            <a:ext cx="713238"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4"/>
            </p:custDataLst>
          </p:nvPr>
        </p:nvSpPr>
        <p:spPr>
          <a:xfrm>
            <a:off x="502444" y="714375"/>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8" r:link="rId9"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6" name="图片 5"/>
          <p:cNvPicPr/>
          <p:nvPr userDrawn="1">
            <p:custDataLst>
              <p:tags r:id="rId2"/>
            </p:custDataLst>
          </p:nvPr>
        </p:nvPicPr>
        <p:blipFill>
          <a:blip r:embed="rId10" r:link="rId11"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3" name="日期占位符 2"/>
          <p:cNvSpPr>
            <a:spLocks noGrp="1"/>
          </p:cNvSpPr>
          <p:nvPr>
            <p:ph type="dt" sz="half" idx="10"/>
            <p:custDataLst>
              <p:tags r:id="rId3"/>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4"/>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502448" y="714381"/>
            <a:ext cx="8139178" cy="4041680"/>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userDrawn="1">
            <p:custDataLst>
              <p:tags r:id="rId1"/>
            </p:custDataLst>
          </p:nvPr>
        </p:nvPicPr>
        <p:blipFill>
          <a:blip r:embed="rId9" r:link="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日期占位符 2"/>
          <p:cNvSpPr>
            <a:spLocks noGrp="1"/>
          </p:cNvSpPr>
          <p:nvPr>
            <p:ph type="dt" sz="half" idx="10"/>
            <p:custDataLst>
              <p:tags r:id="rId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cxnSp>
        <p:nvCxnSpPr>
          <p:cNvPr id="8" name="直接连接符 7"/>
          <p:cNvCxnSpPr/>
          <p:nvPr userDrawn="1">
            <p:custDataLst>
              <p:tags r:id="rId5"/>
            </p:custDataLst>
          </p:nvPr>
        </p:nvCxnSpPr>
        <p:spPr>
          <a:xfrm>
            <a:off x="2516981" y="2935367"/>
            <a:ext cx="4110038" cy="0"/>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idx="14" hasCustomPrompt="1"/>
            <p:custDataLst>
              <p:tags r:id="rId6"/>
            </p:custDataLst>
          </p:nvPr>
        </p:nvSpPr>
        <p:spPr>
          <a:xfrm>
            <a:off x="2560320" y="3087767"/>
            <a:ext cx="4023836" cy="573707"/>
          </a:xfrm>
        </p:spPr>
        <p:txBody>
          <a:bodyPr vert="horz" wrap="square" lIns="0" tIns="0" rIns="0" bIns="0" anchor="t" anchorCtr="0">
            <a:normAutofit/>
          </a:bodyPr>
          <a:lstStyle>
            <a:lvl1pPr marL="342900" marR="0" indent="-342900" algn="ctr" rtl="0" eaLnBrk="1" fontAlgn="auto">
              <a:lnSpc>
                <a:spcPct val="100000"/>
              </a:lnSpc>
              <a:spcBef>
                <a:spcPts val="0"/>
              </a:spcBef>
              <a:spcAft>
                <a:spcPts val="0"/>
              </a:spcAft>
              <a:buClrTx/>
              <a:buSzPts val="2000"/>
              <a:buFont typeface="Arial" panose="020B0604020202020204" pitchFamily="34" charset="0"/>
              <a:buNone/>
              <a:defRPr sz="1800" b="0" spc="200">
                <a:solidFill>
                  <a:schemeClr val="bg1"/>
                </a:solidFill>
                <a:latin typeface="Arial" panose="020B0604020202020204" pitchFamily="34" charset="0"/>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7"/>
            </p:custDataLst>
          </p:nvPr>
        </p:nvSpPr>
        <p:spPr>
          <a:xfrm>
            <a:off x="2559844" y="1784747"/>
            <a:ext cx="4024313" cy="1049179"/>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8000"/>
              <a:buNone/>
              <a:defRPr sz="6000" b="0" spc="1000">
                <a:solidFill>
                  <a:schemeClr val="bg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6" name="图片 5"/>
          <p:cNvPicPr/>
          <p:nvPr userDrawn="1">
            <p:custDataLst>
              <p:tags r:id="rId2"/>
            </p:custDataLst>
          </p:nvPr>
        </p:nvPicPr>
        <p:blipFill>
          <a:blip r:embed="rId10" r:link="rId11"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3"/>
            </p:custDataLst>
          </p:nvPr>
        </p:nvSpPr>
        <p:spPr>
          <a:xfrm>
            <a:off x="502412" y="332423"/>
            <a:ext cx="8139178"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19056" y="227857"/>
            <a:ext cx="8705888" cy="4687787"/>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2"/>
            </p:custDataLst>
          </p:nvPr>
        </p:nvPicPr>
        <p:blipFill>
          <a:blip r:embed="rId10" r:link="rId11"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3"/>
            </p:custDataLst>
          </p:nvPr>
        </p:nvPicPr>
        <p:blipFill>
          <a:blip r:embed="rId12" r:link="rId13"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hasCustomPrompt="1"/>
            <p:custDataLst>
              <p:tags r:id="rId4"/>
            </p:custDataLst>
          </p:nvPr>
        </p:nvSpPr>
        <p:spPr>
          <a:xfrm>
            <a:off x="961200" y="936900"/>
            <a:ext cx="7219800" cy="542700"/>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960835" y="1622700"/>
            <a:ext cx="7219950" cy="2583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7"/>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3618452"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userDrawn="1">
            <p:custDataLst>
              <p:tags r:id="rId2"/>
            </p:custDataLst>
          </p:nvPr>
        </p:nvPicPr>
        <p:blipFill>
          <a:blip r:embed="rId10" r:link="rId11"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hasCustomPrompt="1"/>
            <p:custDataLst>
              <p:tags r:id="rId3"/>
            </p:custDataLst>
          </p:nvPr>
        </p:nvSpPr>
        <p:spPr>
          <a:xfrm>
            <a:off x="437400" y="577800"/>
            <a:ext cx="2970000" cy="661500"/>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5"/>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000"/>
            <a:ext cx="2967300" cy="3069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454"/>
            <a:ext cx="4860000" cy="381595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9144000" cy="199825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2"/>
            </p:custDataLst>
          </p:nvPr>
        </p:nvPicPr>
        <p:blipFill>
          <a:blip r:embed="rId11" r:link="rId12"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3"/>
            </p:custDataLst>
          </p:nvPr>
        </p:nvPicPr>
        <p:blipFill>
          <a:blip r:embed="rId13" r:link="rId14"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4"/>
            </p:custDataLst>
          </p:nvPr>
        </p:nvSpPr>
        <p:spPr>
          <a:xfrm>
            <a:off x="459000" y="585900"/>
            <a:ext cx="8232300" cy="469800"/>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459000" y="1244700"/>
            <a:ext cx="8231981" cy="621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459581" y="2106000"/>
            <a:ext cx="8224200" cy="25731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3771728"/>
            <a:ext cx="9144000" cy="137177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0" name="图片 9"/>
          <p:cNvPicPr/>
          <p:nvPr userDrawn="1">
            <p:custDataLst>
              <p:tags r:id="rId2"/>
            </p:custDataLst>
          </p:nvPr>
        </p:nvPicPr>
        <p:blipFill>
          <a:blip r:embed="rId11" r:link="rId12" cstate="print">
            <a:extLst>
              <a:ext uri="{28A0092B-C50C-407E-A947-70E740481C1C}">
                <a14:useLocalDpi xmlns:a14="http://schemas.microsoft.com/office/drawing/2010/main" val="0"/>
              </a:ext>
            </a:extLst>
          </a:blip>
          <a:stretch>
            <a:fillRect/>
          </a:stretch>
        </p:blipFill>
        <p:spPr>
          <a:xfrm>
            <a:off x="0" y="0"/>
            <a:ext cx="540068" cy="385763"/>
          </a:xfrm>
          <a:prstGeom prst="rect">
            <a:avLst/>
          </a:prstGeom>
        </p:spPr>
      </p:pic>
      <p:pic>
        <p:nvPicPr>
          <p:cNvPr id="8" name="图片 7"/>
          <p:cNvPicPr/>
          <p:nvPr userDrawn="1">
            <p:custDataLst>
              <p:tags r:id="rId3"/>
            </p:custDataLst>
          </p:nvPr>
        </p:nvPicPr>
        <p:blipFill>
          <a:blip r:embed="rId13" r:link="rId14" cstate="print">
            <a:extLst>
              <a:ext uri="{28A0092B-C50C-407E-A947-70E740481C1C}">
                <a14:useLocalDpi xmlns:a14="http://schemas.microsoft.com/office/drawing/2010/main" val="0"/>
              </a:ext>
            </a:extLst>
          </a:blip>
          <a:stretch>
            <a:fillRect/>
          </a:stretch>
        </p:blipFill>
        <p:spPr>
          <a:xfrm>
            <a:off x="8603933" y="0"/>
            <a:ext cx="540068" cy="385763"/>
          </a:xfrm>
          <a:prstGeom prst="rect">
            <a:avLst/>
          </a:prstGeom>
        </p:spPr>
      </p:pic>
      <p:sp>
        <p:nvSpPr>
          <p:cNvPr id="2" name="标题 1"/>
          <p:cNvSpPr>
            <a:spLocks noGrp="1"/>
          </p:cNvSpPr>
          <p:nvPr>
            <p:ph type="title"/>
            <p:custDataLst>
              <p:tags r:id="rId4"/>
            </p:custDataLst>
          </p:nvPr>
        </p:nvSpPr>
        <p:spPr>
          <a:xfrm>
            <a:off x="453600" y="502200"/>
            <a:ext cx="8232300" cy="423900"/>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453628" y="1260900"/>
            <a:ext cx="8243100" cy="2408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445500" y="3885300"/>
            <a:ext cx="8251200" cy="7587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9144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12" name="图片 11"/>
          <p:cNvPicPr/>
          <p:nvPr userDrawn="1">
            <p:custDataLst>
              <p:tags r:id="rId2"/>
            </p:custDataLst>
          </p:nvPr>
        </p:nvPicPr>
        <p:blipFill>
          <a:blip r:embed="rId13" r:link="rId14" cstate="print">
            <a:extLst>
              <a:ext uri="{28A0092B-C50C-407E-A947-70E740481C1C}">
                <a14:useLocalDpi xmlns:a14="http://schemas.microsoft.com/office/drawing/2010/main" val="0"/>
              </a:ext>
            </a:extLst>
          </a:blip>
          <a:stretch>
            <a:fillRect/>
          </a:stretch>
        </p:blipFill>
        <p:spPr>
          <a:xfrm>
            <a:off x="8603933" y="4757738"/>
            <a:ext cx="540068" cy="385763"/>
          </a:xfrm>
          <a:prstGeom prst="rect">
            <a:avLst/>
          </a:prstGeom>
        </p:spPr>
      </p:pic>
      <p:pic>
        <p:nvPicPr>
          <p:cNvPr id="10" name="图片 9"/>
          <p:cNvPicPr/>
          <p:nvPr userDrawn="1">
            <p:custDataLst>
              <p:tags r:id="rId3"/>
            </p:custDataLst>
          </p:nvPr>
        </p:nvPicPr>
        <p:blipFill>
          <a:blip r:embed="rId15" r:link="rId16" cstate="print">
            <a:extLst>
              <a:ext uri="{28A0092B-C50C-407E-A947-70E740481C1C}">
                <a14:useLocalDpi xmlns:a14="http://schemas.microsoft.com/office/drawing/2010/main" val="0"/>
              </a:ext>
            </a:extLst>
          </a:blip>
          <a:stretch>
            <a:fillRect/>
          </a:stretch>
        </p:blipFill>
        <p:spPr>
          <a:xfrm>
            <a:off x="0" y="4757738"/>
            <a:ext cx="540068" cy="385763"/>
          </a:xfrm>
          <a:prstGeom prst="rect">
            <a:avLst/>
          </a:prstGeom>
        </p:spPr>
      </p:pic>
      <p:sp>
        <p:nvSpPr>
          <p:cNvPr id="2" name="标题 1"/>
          <p:cNvSpPr>
            <a:spLocks noGrp="1"/>
          </p:cNvSpPr>
          <p:nvPr>
            <p:ph type="title"/>
            <p:custDataLst>
              <p:tags r:id="rId4"/>
            </p:custDataLst>
          </p:nvPr>
        </p:nvSpPr>
        <p:spPr>
          <a:xfrm>
            <a:off x="434700" y="178200"/>
            <a:ext cx="8278200"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434700" y="1247400"/>
            <a:ext cx="40068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4681800" y="1247400"/>
            <a:ext cx="40257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429300" y="3612600"/>
            <a:ext cx="40068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4689900" y="3609900"/>
            <a:ext cx="40257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715268"/>
            <a:ext cx="9144000" cy="3712964"/>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9" name="图片 8"/>
          <p:cNvPicPr/>
          <p:nvPr userDrawn="1">
            <p:custDataLst>
              <p:tags r:id="rId2"/>
            </p:custDataLst>
          </p:nvPr>
        </p:nvPicPr>
        <p:blipFill>
          <a:blip r:embed="rId10" r:link="rId11" cstate="print">
            <a:extLst>
              <a:ext uri="{28A0092B-C50C-407E-A947-70E740481C1C}">
                <a14:useLocalDpi xmlns:a14="http://schemas.microsoft.com/office/drawing/2010/main" val="0"/>
              </a:ext>
            </a:extLst>
          </a:blip>
          <a:stretch>
            <a:fillRect/>
          </a:stretch>
        </p:blipFill>
        <p:spPr>
          <a:xfrm>
            <a:off x="7928848" y="4275535"/>
            <a:ext cx="1215152" cy="867966"/>
          </a:xfrm>
          <a:prstGeom prst="rect">
            <a:avLst/>
          </a:prstGeom>
        </p:spPr>
      </p:pic>
      <p:pic>
        <p:nvPicPr>
          <p:cNvPr id="8" name="图片 7"/>
          <p:cNvPicPr/>
          <p:nvPr userDrawn="1">
            <p:custDataLst>
              <p:tags r:id="rId3"/>
            </p:custDataLst>
          </p:nvPr>
        </p:nvPicPr>
        <p:blipFill>
          <a:blip r:embed="rId12" r:link="rId13" cstate="print">
            <a:extLst>
              <a:ext uri="{28A0092B-C50C-407E-A947-70E740481C1C}">
                <a14:useLocalDpi xmlns:a14="http://schemas.microsoft.com/office/drawing/2010/main" val="0"/>
              </a:ext>
            </a:extLst>
          </a:blip>
          <a:stretch>
            <a:fillRect/>
          </a:stretch>
        </p:blipFill>
        <p:spPr>
          <a:xfrm>
            <a:off x="0" y="4275535"/>
            <a:ext cx="1215152" cy="867966"/>
          </a:xfrm>
          <a:prstGeom prst="rect">
            <a:avLst/>
          </a:prstGeom>
        </p:spPr>
      </p:pic>
      <p:sp>
        <p:nvSpPr>
          <p:cNvPr id="2" name="标题 1"/>
          <p:cNvSpPr>
            <a:spLocks noGrp="1"/>
          </p:cNvSpPr>
          <p:nvPr>
            <p:ph type="title" hasCustomPrompt="1"/>
            <p:custDataLst>
              <p:tags r:id="rId4"/>
            </p:custDataLst>
          </p:nvPr>
        </p:nvSpPr>
        <p:spPr>
          <a:xfrm>
            <a:off x="1142100" y="1004400"/>
            <a:ext cx="6858000" cy="1790100"/>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4" name="页脚占位符 3"/>
          <p:cNvSpPr>
            <a:spLocks noGrp="1"/>
          </p:cNvSpPr>
          <p:nvPr>
            <p:ph type="ftr" sz="quarter" idx="11"/>
            <p:custDataLst>
              <p:tags r:id="rId6"/>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141810" y="2897100"/>
            <a:ext cx="6858000" cy="1242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9"/>
          <a:stretch>
            <a:fillRect/>
          </a:stretch>
        </p:blipFill>
        <p:spPr>
          <a:xfrm>
            <a:off x="3905250" y="0"/>
            <a:ext cx="5238750" cy="5143500"/>
          </a:xfrm>
          <a:prstGeom prst="rect">
            <a:avLst/>
          </a:prstGeom>
          <a:noFill/>
          <a:ln w="9525">
            <a:noFill/>
          </a:ln>
        </p:spPr>
      </p:pic>
      <p:sp>
        <p:nvSpPr>
          <p:cNvPr id="9" name="任意多边形: 形状 18"/>
          <p:cNvSpPr/>
          <p:nvPr>
            <p:custDataLst>
              <p:tags r:id="rId1"/>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p:custDataLst>
              <p:tags r:id="rId2"/>
            </p:custDataLst>
          </p:nvPr>
        </p:nvSpPr>
        <p:spPr>
          <a:xfrm>
            <a:off x="2871788" y="4000500"/>
            <a:ext cx="2095500" cy="1143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3"/>
            </p:custDataLst>
          </p:nvPr>
        </p:nvSpPr>
        <p:spPr>
          <a:xfrm rot="10800000">
            <a:off x="4318397" y="0"/>
            <a:ext cx="2095500" cy="1143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p:custDataLst>
              <p:tags r:id="rId4"/>
            </p:custDataLst>
          </p:nvPr>
        </p:nvSpPr>
        <p:spPr>
          <a:xfrm rot="16200000">
            <a:off x="7749779" y="3749279"/>
            <a:ext cx="1302544" cy="14859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0"/>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5"/>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6"/>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7"/>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629006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rotWithShape="1">
          <a:blip r:embed="rId10">
            <a:extLst>
              <a:ext uri="{28A0092B-C50C-407E-A947-70E740481C1C}">
                <a14:useLocalDpi xmlns:a14="http://schemas.microsoft.com/office/drawing/2010/main" val="0"/>
              </a:ext>
            </a:extLst>
          </a:blip>
          <a:srcRect b="-36"/>
          <a:stretch>
            <a:fillRect/>
          </a:stretch>
        </p:blipFill>
        <p:spPr>
          <a:xfrm>
            <a:off x="3742055" y="-2540"/>
            <a:ext cx="5401945" cy="514858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551358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rcRect l="-11184" t="-1800" r="11439" b="1886"/>
          <a:stretch>
            <a:fillRect/>
          </a:stretch>
        </p:blipFill>
        <p:spPr>
          <a:xfrm>
            <a:off x="1289050" y="-102870"/>
            <a:ext cx="7854950" cy="5246370"/>
          </a:xfrm>
          <a:prstGeom prst="rect">
            <a:avLst/>
          </a:prstGeom>
        </p:spPr>
      </p:pic>
      <p:sp>
        <p:nvSpPr>
          <p:cNvPr id="9" name="任意多边形: 形状 18"/>
          <p:cNvSpPr/>
          <p:nvPr userDrawn="1">
            <p:custDataLst>
              <p:tags r:id="rId2"/>
            </p:custDataLst>
          </p:nvPr>
        </p:nvSpPr>
        <p:spPr>
          <a:xfrm>
            <a:off x="0"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0" name="等腰三角形 9"/>
          <p:cNvSpPr/>
          <p:nvPr userDrawn="1">
            <p:custDataLst>
              <p:tags r:id="rId3"/>
            </p:custDataLst>
          </p:nvPr>
        </p:nvSpPr>
        <p:spPr>
          <a:xfrm>
            <a:off x="2871788" y="4000500"/>
            <a:ext cx="2095500" cy="1143000"/>
          </a:xfrm>
          <a:prstGeom prst="triangle">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userDrawn="1">
            <p:custDataLst>
              <p:tags r:id="rId4"/>
            </p:custDataLst>
          </p:nvPr>
        </p:nvSpPr>
        <p:spPr>
          <a:xfrm rot="10800000">
            <a:off x="4318397" y="0"/>
            <a:ext cx="2095500" cy="1143000"/>
          </a:xfrm>
          <a:prstGeom prst="triangle">
            <a:avLst>
              <a:gd name="adj" fmla="val 59276"/>
            </a:avLst>
          </a:prstGeom>
          <a:solidFill>
            <a:srgbClr val="F4C9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直角三角形 11"/>
          <p:cNvSpPr/>
          <p:nvPr userDrawn="1">
            <p:custDataLst>
              <p:tags r:id="rId5"/>
            </p:custDataLst>
          </p:nvPr>
        </p:nvSpPr>
        <p:spPr>
          <a:xfrm rot="16200000">
            <a:off x="7749779" y="3749279"/>
            <a:ext cx="1302544" cy="1485900"/>
          </a:xfrm>
          <a:prstGeom prst="rtTriangl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pic>
        <p:nvPicPr>
          <p:cNvPr id="3080" name="图片 5" descr="C:/Users/win10/AppData/Local/Temp/kaimatting_20190926162729/output_20190926162804..pngoutput_20190926162804."/>
          <p:cNvPicPr>
            <a:picLocks noChangeAspect="1"/>
          </p:cNvPicPr>
          <p:nvPr userDrawn="1"/>
        </p:nvPicPr>
        <p:blipFill>
          <a:blip r:embed="rId11"/>
          <a:stretch>
            <a:fillRect/>
          </a:stretch>
        </p:blipFill>
        <p:spPr>
          <a:xfrm>
            <a:off x="7308056" y="0"/>
            <a:ext cx="1835944" cy="1621631"/>
          </a:xfrm>
          <a:prstGeom prst="rect">
            <a:avLst/>
          </a:prstGeom>
          <a:noFill/>
          <a:ln w="9525">
            <a:noFill/>
          </a:ln>
        </p:spPr>
      </p:pic>
      <p:sp>
        <p:nvSpPr>
          <p:cNvPr id="2" name="标题 1"/>
          <p:cNvSpPr>
            <a:spLocks noGrp="1"/>
          </p:cNvSpPr>
          <p:nvPr>
            <p:ph type="ctrTitle"/>
          </p:nvPr>
        </p:nvSpPr>
        <p:spPr>
          <a:xfrm>
            <a:off x="386151" y="1904876"/>
            <a:ext cx="4972051" cy="852239"/>
          </a:xfrm>
        </p:spPr>
        <p:txBody>
          <a:bodyPr lIns="90000" tIns="46800" rIns="90000" bIns="46800" anchor="b">
            <a:normAutofit/>
          </a:bodyPr>
          <a:lstStyle>
            <a:lvl1pPr algn="l">
              <a:defRPr sz="4050" spc="600" baseline="0">
                <a:solidFill>
                  <a:schemeClr val="bg1"/>
                </a:solidFill>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386151" y="2816147"/>
            <a:ext cx="4972051" cy="713238"/>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14" name="日期占位符 15"/>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16"/>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17"/>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7EB443D-81D1-48D3-991A-CBDD32BCEDA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1490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11" name="矩形 10"/>
          <p:cNvSpPr/>
          <p:nvPr/>
        </p:nvSpPr>
        <p:spPr>
          <a:xfrm>
            <a:off x="-15478" y="4810125"/>
            <a:ext cx="9159479"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2" name="标题 1"/>
          <p:cNvSpPr>
            <a:spLocks noGrp="1"/>
          </p:cNvSpPr>
          <p:nvPr>
            <p:ph type="title"/>
          </p:nvPr>
        </p:nvSpPr>
        <p:spPr>
          <a:xfrm>
            <a:off x="502412" y="332426"/>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502412" y="71438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3001C13-5709-44B5-BD96-0EAC4D39B60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448144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p:custDataLst>
              <p:tags r:id="rId1"/>
            </p:custDataLst>
          </p:nvPr>
        </p:nvPicPr>
        <p:blipFill>
          <a:blip r:embed="rId12"/>
          <a:stretch>
            <a:fillRect/>
          </a:stretch>
        </p:blipFill>
        <p:spPr>
          <a:xfrm>
            <a:off x="2514600" y="0"/>
            <a:ext cx="6629400" cy="5143500"/>
          </a:xfrm>
          <a:prstGeom prst="rect">
            <a:avLst/>
          </a:prstGeom>
          <a:noFill/>
          <a:ln w="9525">
            <a:noFill/>
          </a:ln>
        </p:spPr>
      </p:pic>
      <p:sp>
        <p:nvSpPr>
          <p:cNvPr id="9" name="等腰三角形 8"/>
          <p:cNvSpPr/>
          <p:nvPr>
            <p:custDataLst>
              <p:tags r:id="rId2"/>
            </p:custDataLst>
          </p:nvPr>
        </p:nvSpPr>
        <p:spPr>
          <a:xfrm rot="16200000">
            <a:off x="2402681" y="2568179"/>
            <a:ext cx="1688306" cy="1454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3"/>
            </p:custDataLst>
          </p:nvPr>
        </p:nvSpPr>
        <p:spPr>
          <a:xfrm rot="5400000" flipH="1">
            <a:off x="5892998" y="774502"/>
            <a:ext cx="1120379" cy="9667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4"/>
            </p:custDataLst>
          </p:nvPr>
        </p:nvSpPr>
        <p:spPr>
          <a:xfrm rot="5400000" flipH="1">
            <a:off x="204192" y="687586"/>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cxnSp>
        <p:nvCxnSpPr>
          <p:cNvPr id="12" name="直接连接符 11"/>
          <p:cNvCxnSpPr/>
          <p:nvPr>
            <p:custDataLst>
              <p:tags r:id="rId5"/>
            </p:custDataLst>
          </p:nvPr>
        </p:nvCxnSpPr>
        <p:spPr>
          <a:xfrm>
            <a:off x="675085" y="2330054"/>
            <a:ext cx="8596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77390" y="3830241"/>
            <a:ext cx="1120379" cy="96559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4" name="等腰三角形 13"/>
          <p:cNvSpPr/>
          <p:nvPr>
            <p:custDataLst>
              <p:tags r:id="rId7"/>
            </p:custDataLst>
          </p:nvPr>
        </p:nvSpPr>
        <p:spPr>
          <a:xfrm rot="5400000" flipH="1">
            <a:off x="-47625" y="326231"/>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504665" y="1686504"/>
            <a:ext cx="3369897" cy="610176"/>
          </a:xfrm>
        </p:spPr>
        <p:txBody>
          <a:bodyPr lIns="90000" tIns="46800" rIns="90000" bIns="46800" anchor="b">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04661" y="2363419"/>
            <a:ext cx="3369897" cy="808489"/>
          </a:xfrm>
        </p:spPr>
        <p:txBody>
          <a:bodyPr lIns="90000" tIns="46800" rIns="90000" bIns="46800">
            <a:normAutofit/>
          </a:bodyPr>
          <a:lstStyle>
            <a:lvl1pPr marL="0" indent="0"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6" name="页脚占位符 4"/>
          <p:cNvSpPr>
            <a:spLocks noGrp="1"/>
          </p:cNvSpPr>
          <p:nvPr>
            <p:ph type="ftr" sz="quarter" idx="3"/>
            <p:custDataLst>
              <p:tags r:id="rId9"/>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7" name="灯片编号占位符 5"/>
          <p:cNvSpPr>
            <a:spLocks noGrp="1"/>
          </p:cNvSpPr>
          <p:nvPr>
            <p:ph type="sldNum" sz="quarter" idx="4"/>
            <p:custDataLst>
              <p:tags r:id="rId10"/>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6EC23D09-069B-49AD-8348-DA5A84F2FF1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29178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502448" y="71438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4679158" y="714381"/>
            <a:ext cx="3962432" cy="4041680"/>
          </a:xfrm>
        </p:spPr>
        <p:txBody>
          <a:bodyPr>
            <a:no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87692BB5-8F13-4BC5-829A-48A482C6705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12477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12"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502448" y="714381"/>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p>
        </p:txBody>
      </p:sp>
      <p:sp>
        <p:nvSpPr>
          <p:cNvPr id="4" name="内容占位符 3"/>
          <p:cNvSpPr>
            <a:spLocks noGrp="1"/>
          </p:cNvSpPr>
          <p:nvPr>
            <p:ph sz="half" idx="2"/>
          </p:nvPr>
        </p:nvSpPr>
        <p:spPr>
          <a:xfrm>
            <a:off x="502444" y="1054894"/>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4676813" y="71438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sym typeface="+mn-ea"/>
              </a:rPr>
              <a:t>单击此处编辑母版文本样式</a:t>
            </a:r>
          </a:p>
        </p:txBody>
      </p:sp>
      <p:sp>
        <p:nvSpPr>
          <p:cNvPr id="6" name="内容占位符 5"/>
          <p:cNvSpPr>
            <a:spLocks noGrp="1"/>
          </p:cNvSpPr>
          <p:nvPr>
            <p:ph sz="quarter" idx="4"/>
          </p:nvPr>
        </p:nvSpPr>
        <p:spPr>
          <a:xfrm>
            <a:off x="4676813" y="1054894"/>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7"/>
          <p:cNvSpPr>
            <a:spLocks noGrp="1"/>
          </p:cNvSpPr>
          <p:nvPr>
            <p:ph type="ftr" sz="quarter" idx="1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8"/>
          <p:cNvSpPr>
            <a:spLocks noGrp="1"/>
          </p:cNvSpPr>
          <p:nvPr>
            <p:ph type="sldNum" sz="quarter" idx="1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AF65F3F-908B-4A8E-A639-8D44D54611B0}"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374940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p:nvGrpSpPr>
        <p:grpSpPr>
          <a:xfrm>
            <a:off x="0" y="8335"/>
            <a:ext cx="9144000" cy="51435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B7796F7F-A21C-4CDE-8560-289E3EC62AE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535303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1050" noProof="1">
                <a:solidFill>
                  <a:prstClr val="white"/>
                </a:solidFill>
              </a:rPr>
              <a:t>北京盈建科软件股份有限公司</a:t>
            </a:r>
          </a:p>
        </p:txBody>
      </p:sp>
      <p:sp>
        <p:nvSpPr>
          <p:cNvPr id="9" name="日期占位符 1"/>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0" name="页脚占位符 2"/>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1" name="灯片编号占位符 3"/>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5E6DEFE-E45E-4E91-A53B-8D49562036D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4496444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502448" y="332426"/>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502448" y="714381"/>
            <a:ext cx="3962432" cy="4041680"/>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charset="-122"/>
              <a:cs typeface="+mn-cs"/>
              <a:sym typeface="+mn-ea"/>
            </a:endParaRPr>
          </a:p>
        </p:txBody>
      </p:sp>
      <p:sp>
        <p:nvSpPr>
          <p:cNvPr id="4" name="文本占位符 3"/>
          <p:cNvSpPr>
            <a:spLocks noGrp="1"/>
          </p:cNvSpPr>
          <p:nvPr>
            <p:ph type="body" sz="half" idx="2"/>
          </p:nvPr>
        </p:nvSpPr>
        <p:spPr>
          <a:xfrm>
            <a:off x="4679194" y="71438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9EFD9D74-47D9-4702-A33C-335B63B48DBF}"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5"/>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6"/>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8CCF9BD-50D8-477B-B6BC-1E8D9547BE3B}"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1815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7144" y="4786313"/>
            <a:ext cx="9158288" cy="348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9" name="日期占位符 1"/>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1" name="灯片编号占位符 3"/>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1267" name="组合 6"/>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竖排标题 1"/>
          <p:cNvSpPr>
            <a:spLocks noGrp="1"/>
          </p:cNvSpPr>
          <p:nvPr>
            <p:ph type="title" orient="vert"/>
          </p:nvPr>
        </p:nvSpPr>
        <p:spPr>
          <a:xfrm>
            <a:off x="7928351" y="71438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502444" y="714375"/>
            <a:ext cx="7371076" cy="4041680"/>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4"/>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5"/>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356936B1-2986-4B3F-B9AC-713B3905BC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833863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2291" name="组合 5"/>
          <p:cNvGrpSpPr/>
          <p:nvPr/>
        </p:nvGrpSpPr>
        <p:grpSpPr>
          <a:xfrm flipH="1">
            <a:off x="8524875" y="66675"/>
            <a:ext cx="619125" cy="795338"/>
            <a:chOff x="-1" y="371234"/>
            <a:chExt cx="964572" cy="1238412"/>
          </a:xfrm>
        </p:grpSpPr>
        <p:sp>
          <p:nvSpPr>
            <p:cNvPr id="9" name="等腰三角形 8"/>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7" name="内容占位符 6"/>
          <p:cNvSpPr>
            <a:spLocks noGrp="1"/>
          </p:cNvSpPr>
          <p:nvPr>
            <p:ph sz="quarter" idx="13"/>
          </p:nvPr>
        </p:nvSpPr>
        <p:spPr>
          <a:xfrm>
            <a:off x="502448" y="714381"/>
            <a:ext cx="8139178" cy="4041680"/>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28E2D3C-8CDB-4BA8-A03C-7097AFA7FF4D}"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4118858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315" name="图片 13"/>
          <p:cNvPicPr>
            <a:picLocks noChangeAspect="1"/>
          </p:cNvPicPr>
          <p:nvPr>
            <p:custDataLst>
              <p:tags r:id="rId1"/>
            </p:custDataLst>
          </p:nvPr>
        </p:nvPicPr>
        <p:blipFill>
          <a:blip r:embed="rId10"/>
          <a:stretch>
            <a:fillRect/>
          </a:stretch>
        </p:blipFill>
        <p:spPr>
          <a:xfrm>
            <a:off x="0" y="0"/>
            <a:ext cx="7505700" cy="5143500"/>
          </a:xfrm>
          <a:prstGeom prst="rect">
            <a:avLst/>
          </a:prstGeom>
          <a:noFill/>
          <a:ln w="9525">
            <a:noFill/>
          </a:ln>
        </p:spPr>
      </p:pic>
      <p:sp>
        <p:nvSpPr>
          <p:cNvPr id="9" name="任意多边形: 形状 11"/>
          <p:cNvSpPr/>
          <p:nvPr>
            <p:custDataLst>
              <p:tags r:id="rId2"/>
            </p:custDataLst>
          </p:nvPr>
        </p:nvSpPr>
        <p:spPr>
          <a:xfrm flipH="1">
            <a:off x="3209925" y="0"/>
            <a:ext cx="5934075" cy="51435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cxnSp>
        <p:nvCxnSpPr>
          <p:cNvPr id="10" name="直接连接符 9"/>
          <p:cNvCxnSpPr/>
          <p:nvPr>
            <p:custDataLst>
              <p:tags r:id="rId3"/>
            </p:custDataLst>
          </p:nvPr>
        </p:nvCxnSpPr>
        <p:spPr>
          <a:xfrm>
            <a:off x="4658916" y="2830116"/>
            <a:ext cx="960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2871788" y="4000500"/>
            <a:ext cx="2095500" cy="1143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2" name="等腰三角形 11"/>
          <p:cNvSpPr/>
          <p:nvPr>
            <p:custDataLst>
              <p:tags r:id="rId5"/>
            </p:custDataLst>
          </p:nvPr>
        </p:nvSpPr>
        <p:spPr>
          <a:xfrm rot="10800000">
            <a:off x="4318397" y="0"/>
            <a:ext cx="2095500" cy="1143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2" name="标题 1"/>
          <p:cNvSpPr>
            <a:spLocks noGrp="1"/>
          </p:cNvSpPr>
          <p:nvPr>
            <p:ph type="title"/>
          </p:nvPr>
        </p:nvSpPr>
        <p:spPr>
          <a:xfrm>
            <a:off x="4572000" y="1752475"/>
            <a:ext cx="4429958" cy="986810"/>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3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fontAlgn="auto"/>
            <a:r>
              <a:rPr lang="zh-CN" altLang="en-US" strike="noStrike" noProof="1" smtClean="0">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4571999" y="2895475"/>
            <a:ext cx="4429958" cy="696344"/>
          </a:xfrm>
        </p:spPr>
        <p:txBody>
          <a:bodyPr>
            <a:normAutofit/>
          </a:bodyPr>
          <a:lstStyle>
            <a:lvl1pPr marL="0" indent="0">
              <a:buNone/>
              <a:defRPr sz="1800" baseline="0">
                <a:solidFill>
                  <a:schemeClr val="bg1"/>
                </a:solidFill>
              </a:defRPr>
            </a:lvl1pPr>
          </a:lstStyle>
          <a:p>
            <a:pPr lvl="0" fontAlgn="base"/>
            <a:r>
              <a:rPr lang="zh-CN" altLang="en-US" strike="noStrike" noProof="1" smtClean="0"/>
              <a:t>单击此处编辑母版文本样式</a:t>
            </a:r>
          </a:p>
        </p:txBody>
      </p:sp>
      <p:sp>
        <p:nvSpPr>
          <p:cNvPr id="13" name="日期占位符 2"/>
          <p:cNvSpPr>
            <a:spLocks noGrp="1"/>
          </p:cNvSpPr>
          <p:nvPr>
            <p:ph type="dt" sz="half" idx="2"/>
            <p:custDataLst>
              <p:tags r:id="rId6"/>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4" name="页脚占位符 3"/>
          <p:cNvSpPr>
            <a:spLocks noGrp="1"/>
          </p:cNvSpPr>
          <p:nvPr>
            <p:ph type="ftr" sz="quarter" idx="3"/>
            <p:custDataLst>
              <p:tags r:id="rId7"/>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5" name="灯片编号占位符 4"/>
          <p:cNvSpPr>
            <a:spLocks noGrp="1"/>
          </p:cNvSpPr>
          <p:nvPr>
            <p:ph type="sldNum" sz="quarter" idx="4"/>
            <p:custDataLst>
              <p:tags r:id="rId8"/>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A9B9D87-942B-4202-9849-B2EC8A45B679}"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645925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4339" name="组合 5"/>
          <p:cNvGrpSpPr/>
          <p:nvPr/>
        </p:nvGrpSpPr>
        <p:grpSpPr>
          <a:xfrm flipH="1">
            <a:off x="8524875" y="4214813"/>
            <a:ext cx="619125" cy="795338"/>
            <a:chOff x="-1" y="371234"/>
            <a:chExt cx="964572" cy="1238412"/>
          </a:xfrm>
        </p:grpSpPr>
        <p:sp>
          <p:nvSpPr>
            <p:cNvPr id="9" name="等腰三角形 6"/>
            <p:cNvSpPr/>
            <p:nvPr>
              <p:custDataLst>
                <p:tags r:id="rId4"/>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0" name="等腰三角形 9"/>
            <p:cNvSpPr/>
            <p:nvPr>
              <p:custDataLst>
                <p:tags r:id="rId5"/>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2" name="页脚占位符 3"/>
          <p:cNvSpPr>
            <a:spLocks noGrp="1"/>
          </p:cNvSpPr>
          <p:nvPr>
            <p:ph type="ftr" sz="quarter" idx="3"/>
            <p:custDataLst>
              <p:tags r:id="rId2"/>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3" name="灯片编号占位符 4"/>
          <p:cNvSpPr>
            <a:spLocks noGrp="1"/>
          </p:cNvSpPr>
          <p:nvPr>
            <p:ph type="sldNum" sz="quarter" idx="4"/>
            <p:custDataLst>
              <p:tags r:id="rId3"/>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6B178F8-BF60-4909-9F10-A8413897F3F6}"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2371315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grpSp>
        <p:nvGrpSpPr>
          <p:cNvPr id="15364" name="组合 8"/>
          <p:cNvGrpSpPr/>
          <p:nvPr/>
        </p:nvGrpSpPr>
        <p:grpSpPr>
          <a:xfrm>
            <a:off x="0" y="0"/>
            <a:ext cx="9144000" cy="5076825"/>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nvGrpSpPr>
            <p:cNvPr id="15366"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61" y="4281594"/>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961200" y="936900"/>
            <a:ext cx="7219800" cy="542700"/>
          </a:xfrm>
        </p:spPr>
        <p:txBody>
          <a:bodyPr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内容占位符 6"/>
          <p:cNvSpPr>
            <a:spLocks noGrp="1"/>
          </p:cNvSpPr>
          <p:nvPr>
            <p:ph sz="quarter" idx="13"/>
          </p:nvPr>
        </p:nvSpPr>
        <p:spPr>
          <a:xfrm>
            <a:off x="960835" y="1622700"/>
            <a:ext cx="7219950" cy="2583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6"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52C64D03-2EBA-491F-9938-5B06C12B8A07}"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351883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119" cy="5149454"/>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6388" name="组合 9"/>
          <p:cNvGrpSpPr/>
          <p:nvPr/>
        </p:nvGrpSpPr>
        <p:grpSpPr>
          <a:xfrm flipH="1">
            <a:off x="1191" y="0"/>
            <a:ext cx="656034" cy="953691"/>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1" name="等腰三角形 10"/>
            <p:cNvSpPr/>
            <p:nvPr>
              <p:custDataLst>
                <p:tags r:id="rId6"/>
              </p:custDataLst>
            </p:nvPr>
          </p:nvSpPr>
          <p:spPr>
            <a:xfrm rot="5400000">
              <a:off x="1584362" y="6125375"/>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2" name="标题 1"/>
          <p:cNvSpPr>
            <a:spLocks noGrp="1"/>
          </p:cNvSpPr>
          <p:nvPr>
            <p:ph type="title"/>
          </p:nvPr>
        </p:nvSpPr>
        <p:spPr>
          <a:xfrm>
            <a:off x="437400" y="577800"/>
            <a:ext cx="2970000" cy="661500"/>
          </a:xfrm>
        </p:spPr>
        <p:txBody>
          <a:bodyPr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440100" y="1323000"/>
            <a:ext cx="2967300" cy="30699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3825900" y="577454"/>
            <a:ext cx="4860000" cy="3815953"/>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CBC04AC8-0DFF-4B51-9A2C-EE880A9BAF6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897849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786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7412" name="组合 10"/>
          <p:cNvGrpSpPr/>
          <p:nvPr/>
        </p:nvGrpSpPr>
        <p:grpSpPr>
          <a:xfrm flipH="1">
            <a:off x="8524875" y="66675"/>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9000" y="585900"/>
            <a:ext cx="8232300" cy="469800"/>
          </a:xfrm>
        </p:spPr>
        <p:txBody>
          <a:bodyPr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459000" y="1244700"/>
            <a:ext cx="8231981" cy="621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459581" y="2106000"/>
            <a:ext cx="8224200" cy="25731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0FA353EA-5FC6-4DCB-943B-8FBB83E261EC}"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947045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18436" name="组合 9"/>
          <p:cNvGrpSpPr/>
          <p:nvPr/>
        </p:nvGrpSpPr>
        <p:grpSpPr>
          <a:xfrm flipH="1">
            <a:off x="8524875" y="4214813"/>
            <a:ext cx="619125" cy="795338"/>
            <a:chOff x="-1" y="371234"/>
            <a:chExt cx="964572" cy="1238412"/>
          </a:xfrm>
        </p:grpSpPr>
        <p:sp>
          <p:nvSpPr>
            <p:cNvPr id="10" name="等腰三角形 9"/>
            <p:cNvSpPr/>
            <p:nvPr>
              <p:custDataLst>
                <p:tags r:id="rId5"/>
              </p:custDataLst>
            </p:nvPr>
          </p:nvSpPr>
          <p:spPr>
            <a:xfrm rot="5400000" flipH="1">
              <a:off x="271955" y="917030"/>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sp>
          <p:nvSpPr>
            <p:cNvPr id="11" name="等腰三角形 10"/>
            <p:cNvSpPr/>
            <p:nvPr>
              <p:custDataLst>
                <p:tags r:id="rId6"/>
              </p:custDataLst>
            </p:nvPr>
          </p:nvSpPr>
          <p:spPr>
            <a:xfrm rot="5400000" flipH="1">
              <a:off x="-63739" y="434970"/>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sp>
        <p:nvSpPr>
          <p:cNvPr id="2" name="标题 1"/>
          <p:cNvSpPr>
            <a:spLocks noGrp="1"/>
          </p:cNvSpPr>
          <p:nvPr>
            <p:ph type="title"/>
          </p:nvPr>
        </p:nvSpPr>
        <p:spPr>
          <a:xfrm>
            <a:off x="453600" y="502200"/>
            <a:ext cx="8232300" cy="423900"/>
          </a:xfrm>
        </p:spPr>
        <p:txBody>
          <a:bodyPr anchor="ctr">
            <a:normAutofit/>
          </a:bodyPr>
          <a:lstStyle>
            <a:lvl1pPr algn="ctr">
              <a:defRPr sz="2400" baseline="0">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53628" y="1260900"/>
            <a:ext cx="8243100" cy="2408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445500" y="3885300"/>
            <a:ext cx="8251200" cy="7587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3"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AF78B78A-89AA-4AA8-A729-BADA7A158F1E}"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390688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9459" name="组合 11"/>
          <p:cNvGrpSpPr/>
          <p:nvPr/>
        </p:nvGrpSpPr>
        <p:grpSpPr>
          <a:xfrm>
            <a:off x="8586788" y="4267200"/>
            <a:ext cx="557213" cy="809625"/>
            <a:chOff x="9165167" y="4201584"/>
            <a:chExt cx="994833" cy="1445261"/>
          </a:xfrm>
        </p:grpSpPr>
        <p:sp>
          <p:nvSpPr>
            <p:cNvPr id="3" name="等腰三角形 8"/>
            <p:cNvSpPr/>
            <p:nvPr>
              <p:custDataLst>
                <p:tags r:id="rId5"/>
              </p:custDataLst>
            </p:nvPr>
          </p:nvSpPr>
          <p:spPr>
            <a:xfrm rot="16200000" flipH="1">
              <a:off x="9085539" y="4281209"/>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0" name="等腰三角形 9"/>
            <p:cNvSpPr/>
            <p:nvPr>
              <p:custDataLst>
                <p:tags r:id="rId6"/>
              </p:custDataLst>
            </p:nvPr>
          </p:nvSpPr>
          <p:spPr>
            <a:xfrm rot="5400000">
              <a:off x="9617987" y="5104832"/>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sp>
        <p:nvSpPr>
          <p:cNvPr id="4" name="矩形 10"/>
          <p:cNvSpPr/>
          <p:nvPr>
            <p:custDataLst>
              <p:tags r:id="rId1"/>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sp>
        <p:nvSpPr>
          <p:cNvPr id="2" name="标题 1"/>
          <p:cNvSpPr>
            <a:spLocks noGrp="1"/>
          </p:cNvSpPr>
          <p:nvPr>
            <p:ph type="title"/>
          </p:nvPr>
        </p:nvSpPr>
        <p:spPr>
          <a:xfrm>
            <a:off x="434700" y="178200"/>
            <a:ext cx="8278200" cy="331473"/>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434700" y="1247400"/>
            <a:ext cx="40068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4681800" y="1247400"/>
            <a:ext cx="4025700" cy="217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429300" y="3612600"/>
            <a:ext cx="40068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4689900" y="3609900"/>
            <a:ext cx="4025700" cy="585900"/>
          </a:xfrm>
        </p:spPr>
        <p:txBody>
          <a:bodyPr>
            <a:normAutofit/>
          </a:bodyPr>
          <a:lstStyle>
            <a:lvl1pPr>
              <a:defRPr baseline="0">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4"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DB9EF7D8-9D95-44EA-B0E9-268FE011B741}"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2542587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913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sz="1350" noProof="1">
              <a:solidFill>
                <a:prstClr val="white"/>
              </a:solidFill>
              <a:sym typeface="+mn-ea"/>
            </a:endParaRPr>
          </a:p>
        </p:txBody>
      </p:sp>
      <p:grpSp>
        <p:nvGrpSpPr>
          <p:cNvPr id="20484" name="组合 7"/>
          <p:cNvGrpSpPr/>
          <p:nvPr/>
        </p:nvGrpSpPr>
        <p:grpSpPr>
          <a:xfrm>
            <a:off x="-2381" y="1934766"/>
            <a:ext cx="9142810" cy="1273969"/>
            <a:chOff x="-3175" y="2579899"/>
            <a:chExt cx="12190923" cy="1698202"/>
          </a:xfrm>
        </p:grpSpPr>
        <p:grpSp>
          <p:nvGrpSpPr>
            <p:cNvPr id="20485"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5" y="4280208"/>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nvGrpSpPr>
            <p:cNvPr id="20488"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6" y="4280207"/>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sp>
            <p:nvSpPr>
              <p:cNvPr id="13" name="等腰三角形 12"/>
              <p:cNvSpPr/>
              <p:nvPr>
                <p:custDataLst>
                  <p:tags r:id="rId6"/>
                </p:custDataLst>
              </p:nvPr>
            </p:nvSpPr>
            <p:spPr>
              <a:xfrm rot="5400000">
                <a:off x="9617874" y="5104718"/>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200" noProof="1">
                  <a:solidFill>
                    <a:prstClr val="white"/>
                  </a:solidFill>
                </a:endParaRPr>
              </a:p>
            </p:txBody>
          </p:sp>
        </p:grpSp>
      </p:grpSp>
      <p:sp>
        <p:nvSpPr>
          <p:cNvPr id="2" name="标题 1"/>
          <p:cNvSpPr>
            <a:spLocks noGrp="1"/>
          </p:cNvSpPr>
          <p:nvPr>
            <p:ph type="title"/>
          </p:nvPr>
        </p:nvSpPr>
        <p:spPr>
          <a:xfrm>
            <a:off x="1142100" y="1004400"/>
            <a:ext cx="6858000" cy="1790100"/>
          </a:xfrm>
        </p:spPr>
        <p:txBody>
          <a:bodyPr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pPr fontAlgn="base"/>
            <a:r>
              <a:rPr lang="zh-CN" altLang="en-US" strike="noStrike" noProof="1" smtClean="0"/>
              <a:t>单击此处编辑母版标题样式</a:t>
            </a:r>
            <a:endParaRPr lang="zh-CN" altLang="en-US" strike="noStrike" noProof="1"/>
          </a:p>
        </p:txBody>
      </p:sp>
      <p:sp>
        <p:nvSpPr>
          <p:cNvPr id="7" name="文本占位符 6"/>
          <p:cNvSpPr>
            <a:spLocks noGrp="1"/>
          </p:cNvSpPr>
          <p:nvPr>
            <p:ph type="body" sz="quarter" idx="13"/>
          </p:nvPr>
        </p:nvSpPr>
        <p:spPr>
          <a:xfrm>
            <a:off x="1141810" y="2897100"/>
            <a:ext cx="6858000" cy="1242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659606" y="4762500"/>
            <a:ext cx="2025254" cy="236935"/>
          </a:xfrm>
          <a:prstGeom prst="rect">
            <a:avLst/>
          </a:prstGeom>
        </p:spPr>
        <p:txBody>
          <a:bodyPr vert="horz" lIns="91440" tIns="45720" rIns="91440" bIns="45720" rtlCol="0" anchor="ctr">
            <a:normAutofit/>
          </a:bodyPr>
          <a:lstStyle>
            <a:lvl1pPr>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17" name="页脚占位符 3"/>
          <p:cNvSpPr>
            <a:spLocks noGrp="1"/>
          </p:cNvSpPr>
          <p:nvPr>
            <p:ph type="ftr" sz="quarter" idx="3"/>
            <p:custDataLst>
              <p:tags r:id="rId3"/>
            </p:custDataLst>
          </p:nvPr>
        </p:nvSpPr>
        <p:spPr>
          <a:xfrm>
            <a:off x="3087291" y="4762500"/>
            <a:ext cx="2969419" cy="236935"/>
          </a:xfrm>
          <a:prstGeom prst="rect">
            <a:avLst/>
          </a:prstGeom>
        </p:spPr>
        <p:txBody>
          <a:bodyPr vert="horz" lIns="91440" tIns="45720" rIns="91440" bIns="45720" rtlCol="0" anchor="ctr">
            <a:normAutofit/>
          </a:bodyPr>
          <a:lstStyle>
            <a:lvl1pPr>
              <a:defRPr/>
            </a:lvl1pPr>
          </a:lstStyle>
          <a:p>
            <a:pPr>
              <a:defRPr/>
            </a:pPr>
            <a:endParaRPr lang="zh-CN" altLang="en-US" sz="1200">
              <a:solidFill>
                <a:prstClr val="black">
                  <a:tint val="75000"/>
                </a:prstClr>
              </a:solidFill>
              <a:ea typeface="微软雅黑" panose="020B0503020204020204" charset="-122"/>
            </a:endParaRPr>
          </a:p>
        </p:txBody>
      </p:sp>
      <p:sp>
        <p:nvSpPr>
          <p:cNvPr id="18" name="灯片编号占位符 4"/>
          <p:cNvSpPr>
            <a:spLocks noGrp="1"/>
          </p:cNvSpPr>
          <p:nvPr>
            <p:ph type="sldNum" sz="quarter" idx="4"/>
            <p:custDataLst>
              <p:tags r:id="rId4"/>
            </p:custDataLst>
          </p:nvPr>
        </p:nvSpPr>
        <p:spPr>
          <a:xfrm>
            <a:off x="6457950" y="4762500"/>
            <a:ext cx="2025254" cy="236935"/>
          </a:xfrm>
          <a:prstGeom prst="rect">
            <a:avLst/>
          </a:prstGeom>
        </p:spPr>
        <p:txBody>
          <a:bodyPr vert="horz" lIns="91440" tIns="45720" rIns="91440" bIns="45720" rtlCol="0" anchor="ctr">
            <a:normAutofit/>
          </a:bodyPr>
          <a:lstStyle>
            <a:lvl1pPr>
              <a:defRPr/>
            </a:lvl1pPr>
          </a:lstStyle>
          <a:p>
            <a:pPr>
              <a:defRPr/>
            </a:pPr>
            <a:fld id="{465F0E0C-3D37-44BD-926C-689F01B4B205}" type="slidenum">
              <a:rPr lang="zh-CN" altLang="en-US" sz="1200">
                <a:solidFill>
                  <a:prstClr val="black">
                    <a:tint val="75000"/>
                  </a:prstClr>
                </a:solidFill>
              </a:rPr>
              <a:pPr>
                <a:defRPr/>
              </a:pPr>
              <a:t>‹#›</a:t>
            </a:fld>
            <a:endParaRPr lang="zh-CN" altLang="en-US" sz="1200">
              <a:solidFill>
                <a:prstClr val="black">
                  <a:tint val="75000"/>
                </a:prstClr>
              </a:solidFill>
            </a:endParaRPr>
          </a:p>
        </p:txBody>
      </p:sp>
    </p:spTree>
    <p:extLst>
      <p:ext uri="{BB962C8B-B14F-4D97-AF65-F5344CB8AC3E}">
        <p14:creationId xmlns:p14="http://schemas.microsoft.com/office/powerpoint/2010/main" val="1673189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 Id="rId27"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ags" Target="../tags/tag137.xml"/><Relationship Id="rId3" Type="http://schemas.openxmlformats.org/officeDocument/2006/relationships/slideLayout" Target="../slideLayouts/slideLayout23.xml"/><Relationship Id="rId21" Type="http://schemas.openxmlformats.org/officeDocument/2006/relationships/tags" Target="../tags/tag13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ags" Target="../tags/tag136.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ags" Target="../tags/tag13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ags" Target="../tags/tag134.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1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ags" Target="../tags/tag260.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ags" Target="../tags/tag259.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258.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257.xml"/><Relationship Id="rId28" Type="http://schemas.openxmlformats.org/officeDocument/2006/relationships/tags" Target="../tags/tag2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3.xml"/><Relationship Id="rId27" Type="http://schemas.openxmlformats.org/officeDocument/2006/relationships/tags" Target="../tags/tag2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tags" Target="../tags/tag464.xml"/><Relationship Id="rId3" Type="http://schemas.openxmlformats.org/officeDocument/2006/relationships/slideLayout" Target="../slideLayouts/slideLayout63.xml"/><Relationship Id="rId21" Type="http://schemas.openxmlformats.org/officeDocument/2006/relationships/tags" Target="../tags/tag459.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tags" Target="../tags/tag46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ags" Target="../tags/tag46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ags" Target="../tags/tag461.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ags" Target="../tags/tag4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ags" Target="../tags/tag606.xml"/><Relationship Id="rId3" Type="http://schemas.openxmlformats.org/officeDocument/2006/relationships/slideLayout" Target="../slideLayouts/slideLayout82.xml"/><Relationship Id="rId21" Type="http://schemas.openxmlformats.org/officeDocument/2006/relationships/theme" Target="../theme/theme5.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tags" Target="../tags/tag605.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ags" Target="../tags/tag60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ags" Target="../tags/tag603.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tags" Target="../tags/tag602.xml"/><Relationship Id="rId27" Type="http://schemas.openxmlformats.org/officeDocument/2006/relationships/tags" Target="../tags/tag6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tags" Target="../tags/tag737.xml"/><Relationship Id="rId3" Type="http://schemas.openxmlformats.org/officeDocument/2006/relationships/slideLayout" Target="../slideLayouts/slideLayout102.xml"/><Relationship Id="rId21" Type="http://schemas.openxmlformats.org/officeDocument/2006/relationships/theme" Target="../theme/theme6.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ags" Target="../tags/tag73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ags" Target="../tags/tag735.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ags" Target="../tags/tag73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tags" Target="../tags/tag733.xml"/><Relationship Id="rId27" Type="http://schemas.openxmlformats.org/officeDocument/2006/relationships/tags" Target="../tags/tag7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tags" Target="../tags/tag868.xml"/><Relationship Id="rId3" Type="http://schemas.openxmlformats.org/officeDocument/2006/relationships/slideLayout" Target="../slideLayouts/slideLayout122.xml"/><Relationship Id="rId21" Type="http://schemas.openxmlformats.org/officeDocument/2006/relationships/theme" Target="../theme/theme7.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tags" Target="../tags/tag867.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tags" Target="../tags/tag866.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tags" Target="../tags/tag86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tags" Target="../tags/tag864.xml"/><Relationship Id="rId27" Type="http://schemas.openxmlformats.org/officeDocument/2006/relationships/tags" Target="../tags/tag8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tags" Target="../tags/tag999.xml"/><Relationship Id="rId3" Type="http://schemas.openxmlformats.org/officeDocument/2006/relationships/slideLayout" Target="../slideLayouts/slideLayout142.xml"/><Relationship Id="rId21" Type="http://schemas.openxmlformats.org/officeDocument/2006/relationships/theme" Target="../theme/theme8.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tags" Target="../tags/tag998.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tags" Target="../tags/tag997.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tags" Target="../tags/tag996.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tags" Target="../tags/tag995.xml"/><Relationship Id="rId27" Type="http://schemas.openxmlformats.org/officeDocument/2006/relationships/tags" Target="../tags/tag10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2"/>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p>
        </p:txBody>
      </p:sp>
      <p:sp>
        <p:nvSpPr>
          <p:cNvPr id="1027" name="文本占位符 2"/>
          <p:cNvSpPr>
            <a:spLocks noGrp="1"/>
          </p:cNvSpPr>
          <p:nvPr>
            <p:ph type="body"/>
            <p:custDataLst>
              <p:tags r:id="rId23"/>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24"/>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5"/>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26"/>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1"/>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p>
        </p:txBody>
      </p:sp>
      <p:sp>
        <p:nvSpPr>
          <p:cNvPr id="1027" name="文本占位符 2"/>
          <p:cNvSpPr>
            <a:spLocks noGrp="1"/>
          </p:cNvSpPr>
          <p:nvPr>
            <p:ph type="body"/>
            <p:custDataLst>
              <p:tags r:id="rId22"/>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23"/>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2021/10/8</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4"/>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25"/>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hf sldNum="0"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502412" y="332423"/>
            <a:ext cx="8139178" cy="331473"/>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4"/>
            </p:custDataLst>
          </p:nvPr>
        </p:nvSpPr>
        <p:spPr>
          <a:xfrm>
            <a:off x="502412" y="714381"/>
            <a:ext cx="8139178" cy="404168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5"/>
            </p:custDataLst>
          </p:nvPr>
        </p:nvSpPr>
        <p:spPr>
          <a:xfrm>
            <a:off x="659807" y="4762375"/>
            <a:ext cx="2025000" cy="237600"/>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3"/>
            <p:custDataLst>
              <p:tags r:id="rId26"/>
            </p:custDataLst>
          </p:nvPr>
        </p:nvSpPr>
        <p:spPr>
          <a:xfrm>
            <a:off x="3087000" y="4762375"/>
            <a:ext cx="2970000" cy="237600"/>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6457950" y="4762375"/>
            <a:ext cx="2025000" cy="237600"/>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2021/10/8</a:t>
            </a:fld>
            <a:endParaRPr lang="zh-CN" altLang="en-US"/>
          </a:p>
        </p:txBody>
      </p:sp>
      <p:sp>
        <p:nvSpPr>
          <p:cNvPr id="5" name="页脚占位符 4"/>
          <p:cNvSpPr>
            <a:spLocks noGrp="1"/>
          </p:cNvSpPr>
          <p:nvPr>
            <p:ph type="ftr" sz="quarter" idx="3"/>
            <p:custDataLst>
              <p:tags r:id="rId24"/>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2"/>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p>
        </p:txBody>
      </p:sp>
      <p:sp>
        <p:nvSpPr>
          <p:cNvPr id="1027" name="文本占位符 2"/>
          <p:cNvSpPr>
            <a:spLocks noGrp="1"/>
          </p:cNvSpPr>
          <p:nvPr>
            <p:ph type="body"/>
            <p:custDataLst>
              <p:tags r:id="rId23"/>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24"/>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4"/>
          <p:cNvSpPr>
            <a:spLocks noGrp="1"/>
          </p:cNvSpPr>
          <p:nvPr>
            <p:ph type="ftr" sz="quarter" idx="3"/>
            <p:custDataLst>
              <p:tags r:id="rId25"/>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a:defRPr/>
            </a:pPr>
            <a:endParaRPr lang="zh-CN" altLang="en-US" sz="1200">
              <a:solidFill>
                <a:prstClr val="black">
                  <a:tint val="75000"/>
                </a:prstClr>
              </a:solidFill>
              <a:ea typeface="微软雅黑" panose="020B0503020204020204" charset="-122"/>
            </a:endParaRPr>
          </a:p>
        </p:txBody>
      </p:sp>
      <p:sp>
        <p:nvSpPr>
          <p:cNvPr id="6" name="灯片编号占位符 5"/>
          <p:cNvSpPr>
            <a:spLocks noGrp="1"/>
          </p:cNvSpPr>
          <p:nvPr>
            <p:ph type="sldNum" sz="quarter" idx="4"/>
            <p:custDataLst>
              <p:tags r:id="rId26"/>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a:defRPr/>
            </a:pPr>
            <a:fld id="{B43808B4-8302-491A-86D6-1383A48F9774}" type="slidenum">
              <a:rPr lang="zh-CN" altLang="en-US" sz="1200">
                <a:solidFill>
                  <a:prstClr val="black">
                    <a:tint val="75000"/>
                  </a:prstClr>
                </a:solidFill>
              </a:rPr>
              <a:pPr>
                <a:defRPr/>
              </a:pPr>
              <a:t>‹#›</a:t>
            </a:fld>
            <a:endParaRPr lang="zh-CN" altLang="en-US" sz="1200">
              <a:solidFill>
                <a:prstClr val="black">
                  <a:tint val="75000"/>
                </a:prstClr>
              </a:solidFill>
            </a:endParaRPr>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Tree>
    <p:extLst>
      <p:ext uri="{BB962C8B-B14F-4D97-AF65-F5344CB8AC3E}">
        <p14:creationId xmlns:p14="http://schemas.microsoft.com/office/powerpoint/2010/main" val="22195347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Lst>
  <p:hf sldNum="0"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2"/>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p>
        </p:txBody>
      </p:sp>
      <p:sp>
        <p:nvSpPr>
          <p:cNvPr id="1027" name="文本占位符 2"/>
          <p:cNvSpPr>
            <a:spLocks noGrp="1"/>
          </p:cNvSpPr>
          <p:nvPr>
            <p:ph type="body"/>
            <p:custDataLst>
              <p:tags r:id="rId23"/>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24"/>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4"/>
          <p:cNvSpPr>
            <a:spLocks noGrp="1"/>
          </p:cNvSpPr>
          <p:nvPr>
            <p:ph type="ftr" sz="quarter" idx="3"/>
            <p:custDataLst>
              <p:tags r:id="rId25"/>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a:defRPr/>
            </a:pPr>
            <a:endParaRPr lang="zh-CN" altLang="en-US" sz="1200">
              <a:solidFill>
                <a:prstClr val="black">
                  <a:tint val="75000"/>
                </a:prstClr>
              </a:solidFill>
              <a:ea typeface="微软雅黑" panose="020B0503020204020204" charset="-122"/>
            </a:endParaRPr>
          </a:p>
        </p:txBody>
      </p:sp>
      <p:sp>
        <p:nvSpPr>
          <p:cNvPr id="6" name="灯片编号占位符 5"/>
          <p:cNvSpPr>
            <a:spLocks noGrp="1"/>
          </p:cNvSpPr>
          <p:nvPr>
            <p:ph type="sldNum" sz="quarter" idx="4"/>
            <p:custDataLst>
              <p:tags r:id="rId26"/>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a:defRPr/>
            </a:pPr>
            <a:fld id="{B43808B4-8302-491A-86D6-1383A48F9774}" type="slidenum">
              <a:rPr lang="zh-CN" altLang="en-US" sz="1200">
                <a:solidFill>
                  <a:prstClr val="black">
                    <a:tint val="75000"/>
                  </a:prstClr>
                </a:solidFill>
              </a:rPr>
              <a:pPr>
                <a:defRPr/>
              </a:pPr>
              <a:t>‹#›</a:t>
            </a:fld>
            <a:endParaRPr lang="zh-CN" altLang="en-US" sz="1200">
              <a:solidFill>
                <a:prstClr val="black">
                  <a:tint val="75000"/>
                </a:prstClr>
              </a:solidFill>
            </a:endParaRPr>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Tree>
    <p:extLst>
      <p:ext uri="{BB962C8B-B14F-4D97-AF65-F5344CB8AC3E}">
        <p14:creationId xmlns:p14="http://schemas.microsoft.com/office/powerpoint/2010/main" val="350488751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hf sldNum="0"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2"/>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p>
        </p:txBody>
      </p:sp>
      <p:sp>
        <p:nvSpPr>
          <p:cNvPr id="1027" name="文本占位符 2"/>
          <p:cNvSpPr>
            <a:spLocks noGrp="1"/>
          </p:cNvSpPr>
          <p:nvPr>
            <p:ph type="body"/>
            <p:custDataLst>
              <p:tags r:id="rId23"/>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24"/>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4"/>
          <p:cNvSpPr>
            <a:spLocks noGrp="1"/>
          </p:cNvSpPr>
          <p:nvPr>
            <p:ph type="ftr" sz="quarter" idx="3"/>
            <p:custDataLst>
              <p:tags r:id="rId25"/>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a:defRPr/>
            </a:pPr>
            <a:endParaRPr lang="zh-CN" altLang="en-US" sz="1200">
              <a:solidFill>
                <a:prstClr val="black">
                  <a:tint val="75000"/>
                </a:prstClr>
              </a:solidFill>
              <a:ea typeface="微软雅黑" panose="020B0503020204020204" charset="-122"/>
            </a:endParaRPr>
          </a:p>
        </p:txBody>
      </p:sp>
      <p:sp>
        <p:nvSpPr>
          <p:cNvPr id="6" name="灯片编号占位符 5"/>
          <p:cNvSpPr>
            <a:spLocks noGrp="1"/>
          </p:cNvSpPr>
          <p:nvPr>
            <p:ph type="sldNum" sz="quarter" idx="4"/>
            <p:custDataLst>
              <p:tags r:id="rId26"/>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a:defRPr/>
            </a:pPr>
            <a:fld id="{B43808B4-8302-491A-86D6-1383A48F9774}" type="slidenum">
              <a:rPr lang="zh-CN" altLang="en-US" sz="1200">
                <a:solidFill>
                  <a:prstClr val="black">
                    <a:tint val="75000"/>
                  </a:prstClr>
                </a:solidFill>
              </a:rPr>
              <a:pPr>
                <a:defRPr/>
              </a:pPr>
              <a:t>‹#›</a:t>
            </a:fld>
            <a:endParaRPr lang="zh-CN" altLang="en-US" sz="1200">
              <a:solidFill>
                <a:prstClr val="black">
                  <a:tint val="75000"/>
                </a:prstClr>
              </a:solidFill>
            </a:endParaRPr>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Tree>
    <p:extLst>
      <p:ext uri="{BB962C8B-B14F-4D97-AF65-F5344CB8AC3E}">
        <p14:creationId xmlns:p14="http://schemas.microsoft.com/office/powerpoint/2010/main" val="16466407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Lst>
  <p:hf sldNum="0"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22"/>
            </p:custDataLst>
          </p:nvPr>
        </p:nvSpPr>
        <p:spPr>
          <a:xfrm>
            <a:off x="502444" y="332185"/>
            <a:ext cx="8139113" cy="332184"/>
          </a:xfrm>
          <a:prstGeom prst="rect">
            <a:avLst/>
          </a:prstGeom>
          <a:noFill/>
          <a:ln w="9525">
            <a:noFill/>
          </a:ln>
        </p:spPr>
        <p:txBody>
          <a:bodyPr vert="horz" wrap="square" lIns="101600" tIns="38100" rIns="76200" bIns="38100" anchor="t"/>
          <a:lstStyle/>
          <a:p>
            <a:pPr lvl="0"/>
            <a:r>
              <a:rPr lang="zh-CN" altLang="en-US"/>
              <a:t>单击此处编辑母版标题样式</a:t>
            </a:r>
          </a:p>
        </p:txBody>
      </p:sp>
      <p:sp>
        <p:nvSpPr>
          <p:cNvPr id="1027" name="文本占位符 2"/>
          <p:cNvSpPr>
            <a:spLocks noGrp="1"/>
          </p:cNvSpPr>
          <p:nvPr>
            <p:ph type="body"/>
            <p:custDataLst>
              <p:tags r:id="rId23"/>
            </p:custDataLst>
          </p:nvPr>
        </p:nvSpPr>
        <p:spPr>
          <a:xfrm>
            <a:off x="502444" y="714375"/>
            <a:ext cx="8139113" cy="4042172"/>
          </a:xfrm>
          <a:prstGeom prst="rect">
            <a:avLst/>
          </a:prstGeom>
          <a:noFill/>
          <a:ln w="9525">
            <a:noFill/>
          </a:ln>
        </p:spPr>
        <p:txBody>
          <a:bodyPr vert="horz" wrap="square" lIns="101600" tIns="0" rIns="82550" bIns="0" anchor="t"/>
          <a:lstStyle/>
          <a:p>
            <a:pPr lvl="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24"/>
            </p:custDataLst>
          </p:nvPr>
        </p:nvSpPr>
        <p:spPr>
          <a:xfrm>
            <a:off x="659606" y="4762500"/>
            <a:ext cx="2025254" cy="236935"/>
          </a:xfrm>
          <a:prstGeom prst="rect">
            <a:avLst/>
          </a:prstGeom>
        </p:spPr>
        <p:txBody>
          <a:bodyPr vert="horz" lIns="91440" tIns="45720" rIns="91440" bIns="45720" rtlCol="0" anchor="ctr">
            <a:normAutofit/>
          </a:bodyPr>
          <a:lstStyle>
            <a:lvl1pPr algn="l" fontAlgn="auto">
              <a:defRPr sz="900" noProof="1">
                <a:solidFill>
                  <a:schemeClr val="tx1">
                    <a:tint val="75000"/>
                  </a:schemeClr>
                </a:solidFill>
                <a:latin typeface="+mn-lt"/>
                <a:ea typeface="+mn-ea"/>
              </a:defRPr>
            </a:lvl1pPr>
          </a:lstStyle>
          <a:p>
            <a:pPr>
              <a:defRPr/>
            </a:pPr>
            <a:fld id="{760FBDFE-C587-4B4C-A407-44438C67B59E}" type="datetimeFigureOut">
              <a:rPr lang="zh-CN" altLang="en-US" sz="1200">
                <a:solidFill>
                  <a:prstClr val="black">
                    <a:tint val="75000"/>
                  </a:prstClr>
                </a:solidFill>
              </a:rPr>
              <a:pPr>
                <a:defRPr/>
              </a:pPr>
              <a:t>2021/10/8</a:t>
            </a:fld>
            <a:endParaRPr lang="zh-CN" altLang="en-US" sz="1200">
              <a:solidFill>
                <a:prstClr val="black">
                  <a:tint val="75000"/>
                </a:prstClr>
              </a:solidFill>
            </a:endParaRPr>
          </a:p>
        </p:txBody>
      </p:sp>
      <p:sp>
        <p:nvSpPr>
          <p:cNvPr id="5" name="页脚占位符 4"/>
          <p:cNvSpPr>
            <a:spLocks noGrp="1"/>
          </p:cNvSpPr>
          <p:nvPr>
            <p:ph type="ftr" sz="quarter" idx="3"/>
            <p:custDataLst>
              <p:tags r:id="rId25"/>
            </p:custDataLst>
          </p:nvPr>
        </p:nvSpPr>
        <p:spPr>
          <a:xfrm>
            <a:off x="3087291" y="4762500"/>
            <a:ext cx="2969419" cy="236935"/>
          </a:xfrm>
          <a:prstGeom prst="rect">
            <a:avLst/>
          </a:prstGeom>
        </p:spPr>
        <p:txBody>
          <a:bodyPr vert="horz" lIns="91440" tIns="45720" rIns="91440" bIns="45720" rtlCol="0" anchor="ctr">
            <a:normAutofit/>
          </a:bodyPr>
          <a:lstStyle>
            <a:lvl1pPr algn="ctr" fontAlgn="auto">
              <a:defRPr sz="900" noProof="1">
                <a:solidFill>
                  <a:schemeClr val="tx1">
                    <a:tint val="75000"/>
                  </a:schemeClr>
                </a:solidFill>
              </a:defRPr>
            </a:lvl1pPr>
          </a:lstStyle>
          <a:p>
            <a:pPr>
              <a:defRPr/>
            </a:pPr>
            <a:endParaRPr lang="zh-CN" altLang="en-US" sz="1200">
              <a:solidFill>
                <a:prstClr val="black">
                  <a:tint val="75000"/>
                </a:prstClr>
              </a:solidFill>
              <a:ea typeface="微软雅黑" panose="020B0503020204020204" charset="-122"/>
            </a:endParaRPr>
          </a:p>
        </p:txBody>
      </p:sp>
      <p:sp>
        <p:nvSpPr>
          <p:cNvPr id="6" name="灯片编号占位符 5"/>
          <p:cNvSpPr>
            <a:spLocks noGrp="1"/>
          </p:cNvSpPr>
          <p:nvPr>
            <p:ph type="sldNum" sz="quarter" idx="4"/>
            <p:custDataLst>
              <p:tags r:id="rId26"/>
            </p:custDataLst>
          </p:nvPr>
        </p:nvSpPr>
        <p:spPr>
          <a:xfrm>
            <a:off x="6457950" y="4762500"/>
            <a:ext cx="2025254" cy="236935"/>
          </a:xfrm>
          <a:prstGeom prst="rect">
            <a:avLst/>
          </a:prstGeom>
        </p:spPr>
        <p:txBody>
          <a:bodyPr vert="horz" lIns="91440" tIns="45720" rIns="91440" bIns="45720" rtlCol="0" anchor="ctr">
            <a:normAutofit/>
          </a:bodyPr>
          <a:lstStyle>
            <a:lvl1pPr algn="r" fontAlgn="auto">
              <a:defRPr sz="900" noProof="1">
                <a:solidFill>
                  <a:schemeClr val="tx1">
                    <a:tint val="75000"/>
                  </a:schemeClr>
                </a:solidFill>
                <a:latin typeface="+mn-lt"/>
                <a:ea typeface="+mn-ea"/>
              </a:defRPr>
            </a:lvl1pPr>
          </a:lstStyle>
          <a:p>
            <a:pPr>
              <a:defRPr/>
            </a:pPr>
            <a:fld id="{B43808B4-8302-491A-86D6-1383A48F9774}" type="slidenum">
              <a:rPr lang="zh-CN" altLang="en-US" sz="1200">
                <a:solidFill>
                  <a:prstClr val="black">
                    <a:tint val="75000"/>
                  </a:prstClr>
                </a:solidFill>
              </a:rPr>
              <a:pPr>
                <a:defRPr/>
              </a:pPr>
              <a:t>‹#›</a:t>
            </a:fld>
            <a:endParaRPr lang="zh-CN" altLang="en-US" sz="1200">
              <a:solidFill>
                <a:prstClr val="black">
                  <a:tint val="75000"/>
                </a:prstClr>
              </a:solidFill>
            </a:endParaRPr>
          </a:p>
        </p:txBody>
      </p:sp>
      <p:sp>
        <p:nvSpPr>
          <p:cNvPr id="7" name="KSO_TEMPLATE" hidden="1"/>
          <p:cNvSpPr/>
          <p:nvPr>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endParaRPr>
          </a:p>
        </p:txBody>
      </p:sp>
    </p:spTree>
    <p:extLst>
      <p:ext uri="{BB962C8B-B14F-4D97-AF65-F5344CB8AC3E}">
        <p14:creationId xmlns:p14="http://schemas.microsoft.com/office/powerpoint/2010/main" val="18078242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Lst>
  <p:hf sldNum="0" hdr="0" ftr="0" dt="0"/>
  <p:txStyles>
    <p:titleStyle>
      <a:lvl1pPr algn="l" rtl="0" fontAlgn="base">
        <a:spcBef>
          <a:spcPct val="0"/>
        </a:spcBef>
        <a:spcAft>
          <a:spcPct val="0"/>
        </a:spcAft>
        <a:defRPr sz="1800" b="1" kern="1200" spc="200">
          <a:solidFill>
            <a:srgbClr val="262626"/>
          </a:solidFill>
          <a:latin typeface="Arial" panose="020B0604020202020204" pitchFamily="34" charset="0"/>
          <a:ea typeface="微软雅黑" panose="020B050302020402020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charset="-122"/>
        </a:defRPr>
      </a:lvl9pPr>
    </p:titleStyle>
    <p:bodyStyle>
      <a:lvl1pPr marL="171450" indent="-171450" algn="l" rtl="0" fontAlgn="base">
        <a:lnSpc>
          <a:spcPct val="130000"/>
        </a:lnSpc>
        <a:spcBef>
          <a:spcPct val="0"/>
        </a:spcBef>
        <a:spcAft>
          <a:spcPts val="1000"/>
        </a:spcAft>
        <a:buFont typeface="Arial" panose="020B0604020202020204" pitchFamily="34" charset="0"/>
        <a:buChar char="•"/>
        <a:defRPr sz="1200" kern="1200" spc="150">
          <a:solidFill>
            <a:srgbClr val="262626"/>
          </a:solidFill>
          <a:latin typeface="Arial" panose="020B0604020202020204" pitchFamily="34" charset="0"/>
          <a:ea typeface="微软雅黑" panose="020B0503020204020204" charset="-122"/>
          <a:cs typeface="+mn-cs"/>
        </a:defRPr>
      </a:lvl1pPr>
      <a:lvl2pPr marL="5143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2pPr>
      <a:lvl3pPr marL="8572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3pPr>
      <a:lvl4pPr marL="12001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4pPr>
      <a:lvl5pPr marL="1543050" indent="-171450" algn="l" defTabSz="0" rtl="0" fontAlgn="base">
        <a:lnSpc>
          <a:spcPct val="130000"/>
        </a:lnSpc>
        <a:spcBef>
          <a:spcPct val="0"/>
        </a:spcBef>
        <a:spcAft>
          <a:spcPts val="1000"/>
        </a:spcAft>
        <a:buFont typeface="Arial" panose="020B0604020202020204" pitchFamily="34" charset="0"/>
        <a:buChar char="•"/>
        <a:tabLst>
          <a:tab pos="1207135" algn="l"/>
        </a:tabLst>
        <a:defRPr sz="1200" kern="1200" spc="150">
          <a:solidFill>
            <a:srgbClr val="262626"/>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64.xml"/><Relationship Id="rId7" Type="http://schemas.openxmlformats.org/officeDocument/2006/relationships/image" Target="../media/image27.png"/><Relationship Id="rId2" Type="http://schemas.openxmlformats.org/officeDocument/2006/relationships/tags" Target="../tags/tag1163.xml"/><Relationship Id="rId1" Type="http://schemas.openxmlformats.org/officeDocument/2006/relationships/tags" Target="../tags/tag1162.xml"/><Relationship Id="rId6" Type="http://schemas.openxmlformats.org/officeDocument/2006/relationships/slideLayout" Target="../slideLayouts/slideLayout9.xml"/><Relationship Id="rId11" Type="http://schemas.openxmlformats.org/officeDocument/2006/relationships/image" Target="../media/image31.png"/><Relationship Id="rId5" Type="http://schemas.openxmlformats.org/officeDocument/2006/relationships/tags" Target="../tags/tag1166.xml"/><Relationship Id="rId10" Type="http://schemas.openxmlformats.org/officeDocument/2006/relationships/image" Target="../media/image30.png"/><Relationship Id="rId4" Type="http://schemas.openxmlformats.org/officeDocument/2006/relationships/tags" Target="../tags/tag1165.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169.xml"/><Relationship Id="rId7" Type="http://schemas.openxmlformats.org/officeDocument/2006/relationships/image" Target="../media/image32.png"/><Relationship Id="rId2" Type="http://schemas.openxmlformats.org/officeDocument/2006/relationships/tags" Target="../tags/tag1168.xml"/><Relationship Id="rId1" Type="http://schemas.openxmlformats.org/officeDocument/2006/relationships/tags" Target="../tags/tag1167.xml"/><Relationship Id="rId6" Type="http://schemas.openxmlformats.org/officeDocument/2006/relationships/slideLayout" Target="../slideLayouts/slideLayout9.xml"/><Relationship Id="rId5" Type="http://schemas.openxmlformats.org/officeDocument/2006/relationships/tags" Target="../tags/tag1171.xml"/><Relationship Id="rId4" Type="http://schemas.openxmlformats.org/officeDocument/2006/relationships/tags" Target="../tags/tag1170.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tags" Target="../tags/tag1174.xml"/><Relationship Id="rId7" Type="http://schemas.openxmlformats.org/officeDocument/2006/relationships/image" Target="../media/image35.png"/><Relationship Id="rId2" Type="http://schemas.openxmlformats.org/officeDocument/2006/relationships/tags" Target="../tags/tag1173.xml"/><Relationship Id="rId1" Type="http://schemas.openxmlformats.org/officeDocument/2006/relationships/tags" Target="../tags/tag1172.xml"/><Relationship Id="rId6" Type="http://schemas.openxmlformats.org/officeDocument/2006/relationships/slideLayout" Target="../slideLayouts/slideLayout9.xml"/><Relationship Id="rId5" Type="http://schemas.openxmlformats.org/officeDocument/2006/relationships/tags" Target="../tags/tag1176.xml"/><Relationship Id="rId4" Type="http://schemas.openxmlformats.org/officeDocument/2006/relationships/tags" Target="../tags/tag1175.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179.xml"/><Relationship Id="rId7" Type="http://schemas.openxmlformats.org/officeDocument/2006/relationships/image" Target="../media/image36.png"/><Relationship Id="rId2" Type="http://schemas.openxmlformats.org/officeDocument/2006/relationships/tags" Target="../tags/tag1178.xml"/><Relationship Id="rId1" Type="http://schemas.openxmlformats.org/officeDocument/2006/relationships/tags" Target="../tags/tag1177.xml"/><Relationship Id="rId6" Type="http://schemas.openxmlformats.org/officeDocument/2006/relationships/slideLayout" Target="../slideLayouts/slideLayout9.xml"/><Relationship Id="rId5" Type="http://schemas.openxmlformats.org/officeDocument/2006/relationships/tags" Target="../tags/tag1181.xml"/><Relationship Id="rId10" Type="http://schemas.openxmlformats.org/officeDocument/2006/relationships/image" Target="../media/image39.png"/><Relationship Id="rId4" Type="http://schemas.openxmlformats.org/officeDocument/2006/relationships/tags" Target="../tags/tag1180.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184.xml"/><Relationship Id="rId7" Type="http://schemas.openxmlformats.org/officeDocument/2006/relationships/image" Target="../media/image40.jpeg"/><Relationship Id="rId2" Type="http://schemas.openxmlformats.org/officeDocument/2006/relationships/tags" Target="../tags/tag1183.xml"/><Relationship Id="rId1" Type="http://schemas.openxmlformats.org/officeDocument/2006/relationships/tags" Target="../tags/tag1182.xml"/><Relationship Id="rId6" Type="http://schemas.openxmlformats.org/officeDocument/2006/relationships/slideLayout" Target="../slideLayouts/slideLayout9.xml"/><Relationship Id="rId5" Type="http://schemas.openxmlformats.org/officeDocument/2006/relationships/tags" Target="../tags/tag1186.xml"/><Relationship Id="rId4" Type="http://schemas.openxmlformats.org/officeDocument/2006/relationships/tags" Target="../tags/tag1185.xml"/><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189.xml"/><Relationship Id="rId7" Type="http://schemas.openxmlformats.org/officeDocument/2006/relationships/image" Target="../media/image43.jpeg"/><Relationship Id="rId2" Type="http://schemas.openxmlformats.org/officeDocument/2006/relationships/tags" Target="../tags/tag1188.xml"/><Relationship Id="rId1" Type="http://schemas.openxmlformats.org/officeDocument/2006/relationships/tags" Target="../tags/tag1187.xml"/><Relationship Id="rId6" Type="http://schemas.openxmlformats.org/officeDocument/2006/relationships/slideLayout" Target="../slideLayouts/slideLayout9.xml"/><Relationship Id="rId5" Type="http://schemas.openxmlformats.org/officeDocument/2006/relationships/tags" Target="../tags/tag1191.xml"/><Relationship Id="rId4" Type="http://schemas.openxmlformats.org/officeDocument/2006/relationships/tags" Target="../tags/tag1190.xml"/><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194.xml"/><Relationship Id="rId7" Type="http://schemas.openxmlformats.org/officeDocument/2006/relationships/image" Target="../media/image41.jpeg"/><Relationship Id="rId2" Type="http://schemas.openxmlformats.org/officeDocument/2006/relationships/tags" Target="../tags/tag1193.xml"/><Relationship Id="rId1" Type="http://schemas.openxmlformats.org/officeDocument/2006/relationships/tags" Target="../tags/tag1192.xml"/><Relationship Id="rId6" Type="http://schemas.openxmlformats.org/officeDocument/2006/relationships/slideLayout" Target="../slideLayouts/slideLayout9.xml"/><Relationship Id="rId5" Type="http://schemas.openxmlformats.org/officeDocument/2006/relationships/tags" Target="../tags/tag1196.xml"/><Relationship Id="rId4" Type="http://schemas.openxmlformats.org/officeDocument/2006/relationships/tags" Target="../tags/tag1195.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199.xml"/><Relationship Id="rId7" Type="http://schemas.openxmlformats.org/officeDocument/2006/relationships/image" Target="../media/image41.jpeg"/><Relationship Id="rId12" Type="http://schemas.openxmlformats.org/officeDocument/2006/relationships/image" Target="../media/image47.png"/><Relationship Id="rId2" Type="http://schemas.openxmlformats.org/officeDocument/2006/relationships/tags" Target="../tags/tag1198.xml"/><Relationship Id="rId1" Type="http://schemas.openxmlformats.org/officeDocument/2006/relationships/tags" Target="../tags/tag1197.xml"/><Relationship Id="rId6" Type="http://schemas.openxmlformats.org/officeDocument/2006/relationships/slideLayout" Target="../slideLayouts/slideLayout9.xml"/><Relationship Id="rId11" Type="http://schemas.openxmlformats.org/officeDocument/2006/relationships/image" Target="../media/image46.png"/><Relationship Id="rId5" Type="http://schemas.openxmlformats.org/officeDocument/2006/relationships/tags" Target="../tags/tag1201.xml"/><Relationship Id="rId10" Type="http://schemas.openxmlformats.org/officeDocument/2006/relationships/image" Target="../media/image45.png"/><Relationship Id="rId4" Type="http://schemas.openxmlformats.org/officeDocument/2006/relationships/tags" Target="../tags/tag1200.xm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203.xml"/><Relationship Id="rId1" Type="http://schemas.openxmlformats.org/officeDocument/2006/relationships/tags" Target="../tags/tag120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206.xml"/><Relationship Id="rId7" Type="http://schemas.openxmlformats.org/officeDocument/2006/relationships/image" Target="../media/image50.png"/><Relationship Id="rId2" Type="http://schemas.openxmlformats.org/officeDocument/2006/relationships/tags" Target="../tags/tag1205.xml"/><Relationship Id="rId1" Type="http://schemas.openxmlformats.org/officeDocument/2006/relationships/tags" Target="../tags/tag120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Layout" Target="../slideLayouts/slideLayout148.xm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tags" Target="../tags/tag1133.xml"/><Relationship Id="rId13" Type="http://schemas.openxmlformats.org/officeDocument/2006/relationships/image" Target="../media/image20.png"/><Relationship Id="rId3" Type="http://schemas.openxmlformats.org/officeDocument/2006/relationships/tags" Target="../tags/tag1128.xml"/><Relationship Id="rId7" Type="http://schemas.openxmlformats.org/officeDocument/2006/relationships/tags" Target="../tags/tag1132.xml"/><Relationship Id="rId12" Type="http://schemas.openxmlformats.org/officeDocument/2006/relationships/image" Target="../media/image19.png"/><Relationship Id="rId2" Type="http://schemas.openxmlformats.org/officeDocument/2006/relationships/tags" Target="../tags/tag1127.xml"/><Relationship Id="rId1" Type="http://schemas.openxmlformats.org/officeDocument/2006/relationships/tags" Target="../tags/tag1126.xml"/><Relationship Id="rId6" Type="http://schemas.openxmlformats.org/officeDocument/2006/relationships/tags" Target="../tags/tag1131.xml"/><Relationship Id="rId11" Type="http://schemas.openxmlformats.org/officeDocument/2006/relationships/image" Target="../media/image18.png"/><Relationship Id="rId5" Type="http://schemas.openxmlformats.org/officeDocument/2006/relationships/tags" Target="../tags/tag1130.xml"/><Relationship Id="rId10" Type="http://schemas.openxmlformats.org/officeDocument/2006/relationships/image" Target="../media/image17.png"/><Relationship Id="rId4" Type="http://schemas.openxmlformats.org/officeDocument/2006/relationships/tags" Target="../tags/tag1129.xml"/><Relationship Id="rId9"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tags" Target="../tags/tag1209.xml"/><Relationship Id="rId7" Type="http://schemas.openxmlformats.org/officeDocument/2006/relationships/image" Target="../media/image55.png"/><Relationship Id="rId2" Type="http://schemas.openxmlformats.org/officeDocument/2006/relationships/tags" Target="../tags/tag1208.xml"/><Relationship Id="rId1" Type="http://schemas.openxmlformats.org/officeDocument/2006/relationships/tags" Target="../tags/tag120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3" Type="http://schemas.openxmlformats.org/officeDocument/2006/relationships/tags" Target="../tags/tag1212.xml"/><Relationship Id="rId2" Type="http://schemas.openxmlformats.org/officeDocument/2006/relationships/tags" Target="../tags/tag1211.xml"/><Relationship Id="rId1" Type="http://schemas.openxmlformats.org/officeDocument/2006/relationships/tags" Target="../tags/tag12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3" Type="http://schemas.openxmlformats.org/officeDocument/2006/relationships/tags" Target="../tags/tag1215.xml"/><Relationship Id="rId2" Type="http://schemas.openxmlformats.org/officeDocument/2006/relationships/tags" Target="../tags/tag1214.xml"/><Relationship Id="rId1" Type="http://schemas.openxmlformats.org/officeDocument/2006/relationships/tags" Target="../tags/tag12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1218.xml"/><Relationship Id="rId7" Type="http://schemas.openxmlformats.org/officeDocument/2006/relationships/image" Target="../media/image62.png"/><Relationship Id="rId2" Type="http://schemas.openxmlformats.org/officeDocument/2006/relationships/tags" Target="../tags/tag1217.xml"/><Relationship Id="rId1" Type="http://schemas.openxmlformats.org/officeDocument/2006/relationships/tags" Target="../tags/tag12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3" Type="http://schemas.openxmlformats.org/officeDocument/2006/relationships/tags" Target="../tags/tag1221.xml"/><Relationship Id="rId2" Type="http://schemas.openxmlformats.org/officeDocument/2006/relationships/tags" Target="../tags/tag1220.xml"/><Relationship Id="rId1" Type="http://schemas.openxmlformats.org/officeDocument/2006/relationships/tags" Target="../tags/tag1219.xml"/><Relationship Id="rId5" Type="http://schemas.openxmlformats.org/officeDocument/2006/relationships/image" Target="../media/image64.png"/><Relationship Id="rId4" Type="http://schemas.openxmlformats.org/officeDocument/2006/relationships/slideLayout" Target="../slideLayouts/slideLayout14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223.xml"/><Relationship Id="rId1" Type="http://schemas.openxmlformats.org/officeDocument/2006/relationships/tags" Target="../tags/tag122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tags" Target="../tags/tag1226.xml"/><Relationship Id="rId2" Type="http://schemas.openxmlformats.org/officeDocument/2006/relationships/tags" Target="../tags/tag1225.xml"/><Relationship Id="rId1" Type="http://schemas.openxmlformats.org/officeDocument/2006/relationships/tags" Target="../tags/tag12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71.png"/><Relationship Id="rId3" Type="http://schemas.openxmlformats.org/officeDocument/2006/relationships/tags" Target="../tags/tag1229.xml"/><Relationship Id="rId7" Type="http://schemas.openxmlformats.org/officeDocument/2006/relationships/image" Target="../media/image41.jpeg"/><Relationship Id="rId12" Type="http://schemas.openxmlformats.org/officeDocument/2006/relationships/image" Target="../media/image70.png"/><Relationship Id="rId2" Type="http://schemas.openxmlformats.org/officeDocument/2006/relationships/tags" Target="../tags/tag1228.xml"/><Relationship Id="rId1" Type="http://schemas.openxmlformats.org/officeDocument/2006/relationships/tags" Target="../tags/tag1227.xml"/><Relationship Id="rId6" Type="http://schemas.openxmlformats.org/officeDocument/2006/relationships/slideLayout" Target="../slideLayouts/slideLayout128.xml"/><Relationship Id="rId11" Type="http://schemas.openxmlformats.org/officeDocument/2006/relationships/image" Target="../media/image69.png"/><Relationship Id="rId5" Type="http://schemas.openxmlformats.org/officeDocument/2006/relationships/tags" Target="../tags/tag1231.xml"/><Relationship Id="rId10" Type="http://schemas.openxmlformats.org/officeDocument/2006/relationships/image" Target="../media/image68.png"/><Relationship Id="rId4" Type="http://schemas.openxmlformats.org/officeDocument/2006/relationships/tags" Target="../tags/tag1230.xml"/><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234.xml"/><Relationship Id="rId7" Type="http://schemas.openxmlformats.org/officeDocument/2006/relationships/image" Target="../media/image41.jpeg"/><Relationship Id="rId12" Type="http://schemas.openxmlformats.org/officeDocument/2006/relationships/image" Target="../media/image75.png"/><Relationship Id="rId2" Type="http://schemas.openxmlformats.org/officeDocument/2006/relationships/tags" Target="../tags/tag1233.xml"/><Relationship Id="rId1" Type="http://schemas.openxmlformats.org/officeDocument/2006/relationships/tags" Target="../tags/tag1232.xml"/><Relationship Id="rId6" Type="http://schemas.openxmlformats.org/officeDocument/2006/relationships/slideLayout" Target="../slideLayouts/slideLayout128.xml"/><Relationship Id="rId11" Type="http://schemas.openxmlformats.org/officeDocument/2006/relationships/image" Target="../media/image74.png"/><Relationship Id="rId5" Type="http://schemas.openxmlformats.org/officeDocument/2006/relationships/tags" Target="../tags/tag1236.xml"/><Relationship Id="rId10" Type="http://schemas.openxmlformats.org/officeDocument/2006/relationships/image" Target="../media/image73.png"/><Relationship Id="rId4" Type="http://schemas.openxmlformats.org/officeDocument/2006/relationships/tags" Target="../tags/tag1235.xml"/><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238.xml"/><Relationship Id="rId1" Type="http://schemas.openxmlformats.org/officeDocument/2006/relationships/tags" Target="../tags/tag123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tags" Target="../tags/tag1136.xml"/><Relationship Id="rId2" Type="http://schemas.openxmlformats.org/officeDocument/2006/relationships/tags" Target="../tags/tag1135.xml"/><Relationship Id="rId1" Type="http://schemas.openxmlformats.org/officeDocument/2006/relationships/tags" Target="../tags/tag1134.xml"/><Relationship Id="rId6" Type="http://schemas.openxmlformats.org/officeDocument/2006/relationships/slideLayout" Target="../slideLayouts/slideLayout9.xml"/><Relationship Id="rId5" Type="http://schemas.openxmlformats.org/officeDocument/2006/relationships/tags" Target="../tags/tag1138.xml"/><Relationship Id="rId4" Type="http://schemas.openxmlformats.org/officeDocument/2006/relationships/tags" Target="../tags/tag1137.xml"/></Relationships>
</file>

<file path=ppt/slides/_rels/slide30.xml.rels><?xml version="1.0" encoding="UTF-8" standalone="yes"?>
<Relationships xmlns="http://schemas.openxmlformats.org/package/2006/relationships"><Relationship Id="rId3" Type="http://schemas.openxmlformats.org/officeDocument/2006/relationships/tags" Target="../tags/tag1241.xml"/><Relationship Id="rId2" Type="http://schemas.openxmlformats.org/officeDocument/2006/relationships/tags" Target="../tags/tag1240.xml"/><Relationship Id="rId1" Type="http://schemas.openxmlformats.org/officeDocument/2006/relationships/tags" Target="../tags/tag123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tags" Target="../tags/tag1244.xml"/><Relationship Id="rId2" Type="http://schemas.openxmlformats.org/officeDocument/2006/relationships/tags" Target="../tags/tag1243.xml"/><Relationship Id="rId1" Type="http://schemas.openxmlformats.org/officeDocument/2006/relationships/tags" Target="../tags/tag1242.xml"/><Relationship Id="rId6" Type="http://schemas.openxmlformats.org/officeDocument/2006/relationships/image" Target="../media/image78.png"/><Relationship Id="rId5" Type="http://schemas.openxmlformats.org/officeDocument/2006/relationships/slideLayout" Target="../slideLayouts/slideLayout108.xml"/><Relationship Id="rId4" Type="http://schemas.openxmlformats.org/officeDocument/2006/relationships/tags" Target="../tags/tag124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247.xml"/><Relationship Id="rId1" Type="http://schemas.openxmlformats.org/officeDocument/2006/relationships/tags" Target="../tags/tag1246.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tags" Target="../tags/tag1250.xml"/><Relationship Id="rId2" Type="http://schemas.openxmlformats.org/officeDocument/2006/relationships/tags" Target="../tags/tag1249.xml"/><Relationship Id="rId1" Type="http://schemas.openxmlformats.org/officeDocument/2006/relationships/tags" Target="../tags/tag124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3" Type="http://schemas.openxmlformats.org/officeDocument/2006/relationships/tags" Target="../tags/tag1253.xml"/><Relationship Id="rId2" Type="http://schemas.openxmlformats.org/officeDocument/2006/relationships/tags" Target="../tags/tag1252.xml"/><Relationship Id="rId1" Type="http://schemas.openxmlformats.org/officeDocument/2006/relationships/tags" Target="../tags/tag1251.xml"/><Relationship Id="rId6" Type="http://schemas.openxmlformats.org/officeDocument/2006/relationships/image" Target="../media/image81.png"/><Relationship Id="rId5" Type="http://schemas.openxmlformats.org/officeDocument/2006/relationships/slideLayout" Target="../slideLayouts/slideLayout108.xml"/><Relationship Id="rId4" Type="http://schemas.openxmlformats.org/officeDocument/2006/relationships/tags" Target="../tags/tag1254.xml"/></Relationships>
</file>

<file path=ppt/slides/_rels/slide35.xml.rels><?xml version="1.0" encoding="UTF-8" standalone="yes"?>
<Relationships xmlns="http://schemas.openxmlformats.org/package/2006/relationships"><Relationship Id="rId3" Type="http://schemas.openxmlformats.org/officeDocument/2006/relationships/tags" Target="../tags/tag1257.xml"/><Relationship Id="rId2" Type="http://schemas.openxmlformats.org/officeDocument/2006/relationships/tags" Target="../tags/tag1256.xml"/><Relationship Id="rId1" Type="http://schemas.openxmlformats.org/officeDocument/2006/relationships/tags" Target="../tags/tag1255.xml"/><Relationship Id="rId6" Type="http://schemas.openxmlformats.org/officeDocument/2006/relationships/image" Target="../media/image82.png"/><Relationship Id="rId5" Type="http://schemas.openxmlformats.org/officeDocument/2006/relationships/slideLayout" Target="../slideLayouts/slideLayout108.xml"/><Relationship Id="rId4" Type="http://schemas.openxmlformats.org/officeDocument/2006/relationships/tags" Target="../tags/tag1258.xml"/></Relationships>
</file>

<file path=ppt/slides/_rels/slide36.xml.rels><?xml version="1.0" encoding="UTF-8" standalone="yes"?>
<Relationships xmlns="http://schemas.openxmlformats.org/package/2006/relationships"><Relationship Id="rId3" Type="http://schemas.openxmlformats.org/officeDocument/2006/relationships/tags" Target="../tags/tag1261.xml"/><Relationship Id="rId2" Type="http://schemas.openxmlformats.org/officeDocument/2006/relationships/tags" Target="../tags/tag1260.xml"/><Relationship Id="rId1" Type="http://schemas.openxmlformats.org/officeDocument/2006/relationships/tags" Target="../tags/tag125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tags" Target="../tags/tag1264.xml"/><Relationship Id="rId7" Type="http://schemas.openxmlformats.org/officeDocument/2006/relationships/image" Target="../media/image86.png"/><Relationship Id="rId2" Type="http://schemas.openxmlformats.org/officeDocument/2006/relationships/tags" Target="../tags/tag1263.xml"/><Relationship Id="rId1" Type="http://schemas.openxmlformats.org/officeDocument/2006/relationships/tags" Target="../tags/tag1262.xml"/><Relationship Id="rId6" Type="http://schemas.openxmlformats.org/officeDocument/2006/relationships/image" Target="../media/image85.png"/><Relationship Id="rId5" Type="http://schemas.openxmlformats.org/officeDocument/2006/relationships/slideLayout" Target="../slideLayouts/slideLayout108.xml"/><Relationship Id="rId4" Type="http://schemas.openxmlformats.org/officeDocument/2006/relationships/tags" Target="../tags/tag126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267.xml"/><Relationship Id="rId1" Type="http://schemas.openxmlformats.org/officeDocument/2006/relationships/tags" Target="../tags/tag1266.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tags" Target="../tags/tag1270.xml"/><Relationship Id="rId2" Type="http://schemas.openxmlformats.org/officeDocument/2006/relationships/tags" Target="../tags/tag1269.xml"/><Relationship Id="rId1" Type="http://schemas.openxmlformats.org/officeDocument/2006/relationships/tags" Target="../tags/tag126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3" Type="http://schemas.openxmlformats.org/officeDocument/2006/relationships/tags" Target="../tags/tag1141.xml"/><Relationship Id="rId7" Type="http://schemas.openxmlformats.org/officeDocument/2006/relationships/image" Target="../media/image21.png"/><Relationship Id="rId2" Type="http://schemas.openxmlformats.org/officeDocument/2006/relationships/tags" Target="../tags/tag1140.xml"/><Relationship Id="rId1" Type="http://schemas.openxmlformats.org/officeDocument/2006/relationships/tags" Target="../tags/tag1139.xml"/><Relationship Id="rId6" Type="http://schemas.openxmlformats.org/officeDocument/2006/relationships/slideLayout" Target="../slideLayouts/slideLayout9.xml"/><Relationship Id="rId5" Type="http://schemas.openxmlformats.org/officeDocument/2006/relationships/tags" Target="../tags/tag1143.xml"/><Relationship Id="rId4" Type="http://schemas.openxmlformats.org/officeDocument/2006/relationships/tags" Target="../tags/tag1142.xml"/></Relationships>
</file>

<file path=ppt/slides/_rels/slide40.xml.rels><?xml version="1.0" encoding="UTF-8" standalone="yes"?>
<Relationships xmlns="http://schemas.openxmlformats.org/package/2006/relationships"><Relationship Id="rId3" Type="http://schemas.openxmlformats.org/officeDocument/2006/relationships/tags" Target="../tags/tag1273.xml"/><Relationship Id="rId2" Type="http://schemas.openxmlformats.org/officeDocument/2006/relationships/tags" Target="../tags/tag1272.xml"/><Relationship Id="rId1" Type="http://schemas.openxmlformats.org/officeDocument/2006/relationships/tags" Target="../tags/tag127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275.xml"/><Relationship Id="rId1" Type="http://schemas.openxmlformats.org/officeDocument/2006/relationships/tags" Target="../tags/tag1274.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tags" Target="../tags/tag1278.xml"/><Relationship Id="rId2" Type="http://schemas.openxmlformats.org/officeDocument/2006/relationships/tags" Target="../tags/tag1277.xml"/><Relationship Id="rId1" Type="http://schemas.openxmlformats.org/officeDocument/2006/relationships/tags" Target="../tags/tag127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1281.xml"/><Relationship Id="rId7" Type="http://schemas.openxmlformats.org/officeDocument/2006/relationships/image" Target="../media/image94.png"/><Relationship Id="rId2" Type="http://schemas.openxmlformats.org/officeDocument/2006/relationships/tags" Target="../tags/tag1280.xml"/><Relationship Id="rId1" Type="http://schemas.openxmlformats.org/officeDocument/2006/relationships/tags" Target="../tags/tag1279.xml"/><Relationship Id="rId6" Type="http://schemas.openxmlformats.org/officeDocument/2006/relationships/image" Target="../media/image93.png"/><Relationship Id="rId5" Type="http://schemas.openxmlformats.org/officeDocument/2006/relationships/slideLayout" Target="../slideLayouts/slideLayout108.xml"/><Relationship Id="rId4" Type="http://schemas.openxmlformats.org/officeDocument/2006/relationships/tags" Target="../tags/tag1282.xml"/><Relationship Id="rId9"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tags" Target="../tags/tag1285.xml"/><Relationship Id="rId7" Type="http://schemas.openxmlformats.org/officeDocument/2006/relationships/image" Target="../media/image98.png"/><Relationship Id="rId2" Type="http://schemas.openxmlformats.org/officeDocument/2006/relationships/tags" Target="../tags/tag1284.xml"/><Relationship Id="rId1" Type="http://schemas.openxmlformats.org/officeDocument/2006/relationships/tags" Target="../tags/tag1283.xml"/><Relationship Id="rId6" Type="http://schemas.openxmlformats.org/officeDocument/2006/relationships/image" Target="../media/image97.png"/><Relationship Id="rId5" Type="http://schemas.openxmlformats.org/officeDocument/2006/relationships/slideLayout" Target="../slideLayouts/slideLayout108.xml"/><Relationship Id="rId4" Type="http://schemas.openxmlformats.org/officeDocument/2006/relationships/tags" Target="../tags/tag1286.xml"/></Relationships>
</file>

<file path=ppt/slides/_rels/slide45.xml.rels><?xml version="1.0" encoding="UTF-8" standalone="yes"?>
<Relationships xmlns="http://schemas.openxmlformats.org/package/2006/relationships"><Relationship Id="rId3" Type="http://schemas.openxmlformats.org/officeDocument/2006/relationships/tags" Target="../tags/tag1289.xml"/><Relationship Id="rId2" Type="http://schemas.openxmlformats.org/officeDocument/2006/relationships/tags" Target="../tags/tag1288.xml"/><Relationship Id="rId1" Type="http://schemas.openxmlformats.org/officeDocument/2006/relationships/tags" Target="../tags/tag1287.xml"/><Relationship Id="rId4"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tags" Target="../tags/tag1146.xml"/><Relationship Id="rId2" Type="http://schemas.openxmlformats.org/officeDocument/2006/relationships/tags" Target="../tags/tag1145.xml"/><Relationship Id="rId1" Type="http://schemas.openxmlformats.org/officeDocument/2006/relationships/tags" Target="../tags/tag1144.xml"/><Relationship Id="rId6" Type="http://schemas.openxmlformats.org/officeDocument/2006/relationships/slideLayout" Target="../slideLayouts/slideLayout9.xml"/><Relationship Id="rId5" Type="http://schemas.openxmlformats.org/officeDocument/2006/relationships/tags" Target="../tags/tag1148.xml"/><Relationship Id="rId4" Type="http://schemas.openxmlformats.org/officeDocument/2006/relationships/tags" Target="../tags/tag1147.xml"/></Relationships>
</file>

<file path=ppt/slides/_rels/slide6.xml.rels><?xml version="1.0" encoding="UTF-8" standalone="yes"?>
<Relationships xmlns="http://schemas.openxmlformats.org/package/2006/relationships"><Relationship Id="rId3" Type="http://schemas.openxmlformats.org/officeDocument/2006/relationships/tags" Target="../tags/tag1151.xml"/><Relationship Id="rId2" Type="http://schemas.openxmlformats.org/officeDocument/2006/relationships/tags" Target="../tags/tag1150.xml"/><Relationship Id="rId1" Type="http://schemas.openxmlformats.org/officeDocument/2006/relationships/tags" Target="../tags/tag1149.xml"/><Relationship Id="rId6" Type="http://schemas.openxmlformats.org/officeDocument/2006/relationships/slideLayout" Target="../slideLayouts/slideLayout9.xml"/><Relationship Id="rId5" Type="http://schemas.openxmlformats.org/officeDocument/2006/relationships/tags" Target="../tags/tag1153.xml"/><Relationship Id="rId4" Type="http://schemas.openxmlformats.org/officeDocument/2006/relationships/tags" Target="../tags/tag115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155.xml"/><Relationship Id="rId1" Type="http://schemas.openxmlformats.org/officeDocument/2006/relationships/tags" Target="../tags/tag115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tags" Target="../tags/tag1158.xml"/><Relationship Id="rId2" Type="http://schemas.openxmlformats.org/officeDocument/2006/relationships/tags" Target="../tags/tag1157.xml"/><Relationship Id="rId1" Type="http://schemas.openxmlformats.org/officeDocument/2006/relationships/tags" Target="../tags/tag115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tags" Target="../tags/tag1161.xml"/><Relationship Id="rId2" Type="http://schemas.openxmlformats.org/officeDocument/2006/relationships/tags" Target="../tags/tag1160.xml"/><Relationship Id="rId1" Type="http://schemas.openxmlformats.org/officeDocument/2006/relationships/tags" Target="../tags/tag115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14"/>
          </p:nvPr>
        </p:nvSpPr>
        <p:spPr/>
        <p:txBody>
          <a:bodyPr rtlCol="0">
            <a:normAutofit fontScale="90000"/>
          </a:bodyPr>
          <a:lstStyle/>
          <a:p>
            <a:pPr algn="ctr" eaLnBrk="1" fontAlgn="auto" hangingPunct="1">
              <a:spcAft>
                <a:spcPts val="0"/>
              </a:spcAft>
              <a:defRPr/>
            </a:pPr>
            <a:r>
              <a:rPr lang="zh-CN" altLang="en-US" sz="4000" dirty="0" smtClean="0">
                <a:solidFill>
                  <a:srgbClr val="FF0000"/>
                </a:solidFill>
                <a:effectLst>
                  <a:outerShdw blurRad="38100" dist="38100" dir="2700000" algn="tl">
                    <a:srgbClr val="000000">
                      <a:alpha val="43137"/>
                    </a:srgbClr>
                  </a:outerShdw>
                </a:effectLst>
                <a:sym typeface="+mn-ea"/>
              </a:rPr>
              <a:t>广东新高规在</a:t>
            </a:r>
            <a:r>
              <a:rPr lang="en-US" altLang="zh-CN" sz="4000" dirty="0" smtClean="0">
                <a:solidFill>
                  <a:srgbClr val="FF0000"/>
                </a:solidFill>
                <a:effectLst>
                  <a:outerShdw blurRad="38100" dist="38100" dir="2700000" algn="tl">
                    <a:srgbClr val="000000">
                      <a:alpha val="43137"/>
                    </a:srgbClr>
                  </a:outerShdw>
                </a:effectLst>
                <a:sym typeface="+mn-ea"/>
              </a:rPr>
              <a:t>YJK</a:t>
            </a:r>
            <a:r>
              <a:rPr lang="zh-CN" altLang="en-US" sz="4000" dirty="0" smtClean="0">
                <a:solidFill>
                  <a:srgbClr val="FF0000"/>
                </a:solidFill>
                <a:effectLst>
                  <a:outerShdw blurRad="38100" dist="38100" dir="2700000" algn="tl">
                    <a:srgbClr val="000000">
                      <a:alpha val="43137"/>
                    </a:srgbClr>
                  </a:outerShdw>
                </a:effectLst>
                <a:sym typeface="+mn-ea"/>
              </a:rPr>
              <a:t>程序中的实现与应用</a:t>
            </a:r>
            <a:endParaRPr lang="zh-CN" altLang="en-US" sz="4000" dirty="0">
              <a:solidFill>
                <a:srgbClr val="FF0000"/>
              </a:solidFill>
              <a:effectLst>
                <a:outerShdw blurRad="38100" dist="38100" dir="2700000" algn="tl">
                  <a:srgbClr val="000000">
                    <a:alpha val="43137"/>
                  </a:srgbClr>
                </a:outerShdw>
              </a:effectLst>
              <a:sym typeface="+mn-ea"/>
            </a:endParaRPr>
          </a:p>
        </p:txBody>
      </p:sp>
      <p:sp>
        <p:nvSpPr>
          <p:cNvPr id="6" name="副标题 5"/>
          <p:cNvSpPr>
            <a:spLocks noGrp="1"/>
          </p:cNvSpPr>
          <p:nvPr>
            <p:ph type="subTitle" idx="13"/>
          </p:nvPr>
        </p:nvSpPr>
        <p:spPr/>
        <p:txBody>
          <a:bodyPr rtlCol="0">
            <a:normAutofit fontScale="92500" lnSpcReduction="20000"/>
          </a:bodyPr>
          <a:lstStyle/>
          <a:p>
            <a:pPr eaLnBrk="1" fontAlgn="auto" hangingPunct="1">
              <a:spcAft>
                <a:spcPts val="0"/>
              </a:spcAft>
              <a:defRPr/>
            </a:pPr>
            <a:r>
              <a:rPr lang="en-US" altLang="zh-CN" sz="2400" dirty="0" smtClean="0">
                <a:latin typeface="隶书" panose="02010509060101010101" pitchFamily="49" charset="-122"/>
                <a:ea typeface="隶书" panose="02010509060101010101" pitchFamily="49" charset="-122"/>
              </a:rPr>
              <a:t>2021.10</a:t>
            </a:r>
            <a:endParaRPr lang="en-US" altLang="zh-CN" sz="2400" dirty="0" smtClean="0">
              <a:latin typeface="隶书" panose="02010509060101010101" pitchFamily="49" charset="-122"/>
              <a:ea typeface="隶书" panose="02010509060101010101" pitchFamily="49" charset="-122"/>
            </a:endParaRPr>
          </a:p>
          <a:p>
            <a:pPr eaLnBrk="1" fontAlgn="auto" hangingPunct="1">
              <a:spcAft>
                <a:spcPts val="0"/>
              </a:spcAft>
              <a:defRPr/>
            </a:pPr>
            <a:r>
              <a:rPr lang="zh-CN" altLang="en-US" sz="2400" dirty="0" smtClean="0">
                <a:latin typeface="隶书" panose="02010509060101010101" pitchFamily="49" charset="-122"/>
                <a:ea typeface="隶书" panose="02010509060101010101" pitchFamily="49" charset="-122"/>
              </a:rPr>
              <a:t>北京盈建科软件股份有限公司</a:t>
            </a:r>
            <a:endParaRPr lang="zh-CN" altLang="en-US" sz="2400" dirty="0">
              <a:latin typeface="隶书" panose="02010509060101010101" pitchFamily="49" charset="-122"/>
              <a:ea typeface="隶书" panose="02010509060101010101" pitchFamily="49" charset="-122"/>
            </a:endParaRPr>
          </a:p>
        </p:txBody>
      </p:sp>
      <p:sp>
        <p:nvSpPr>
          <p:cNvPr id="4" name="灯片编号占位符 3"/>
          <p:cNvSpPr>
            <a:spLocks noGrp="1"/>
          </p:cNvSpPr>
          <p:nvPr>
            <p:ph type="sldNum" sz="quarter" idx="12"/>
          </p:nvPr>
        </p:nvSpPr>
        <p:spPr/>
        <p:txBody>
          <a:bodyPr/>
          <a:lstStyle/>
          <a:p>
            <a:pPr>
              <a:defRPr/>
            </a:pPr>
            <a:fld id="{77DD23D5-0FF6-47F1-90AE-DA4521B93F75}" type="slidenum">
              <a:rPr lang="zh-CN" altLang="en-US"/>
              <a:t>1</a:t>
            </a:fld>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一</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388" y="744141"/>
            <a:ext cx="4304201" cy="403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0826" y="3262114"/>
            <a:ext cx="24955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0839" y="1303372"/>
            <a:ext cx="247015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1146" y="3522343"/>
            <a:ext cx="27368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0839" y="1609725"/>
            <a:ext cx="272415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圆角矩形 24"/>
          <p:cNvSpPr/>
          <p:nvPr/>
        </p:nvSpPr>
        <p:spPr>
          <a:xfrm>
            <a:off x="5290886" y="700683"/>
            <a:ext cx="1152128"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模型一</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2" name="圆角矩形 31"/>
          <p:cNvSpPr/>
          <p:nvPr/>
        </p:nvSpPr>
        <p:spPr>
          <a:xfrm>
            <a:off x="5290886" y="2618351"/>
            <a:ext cx="1152128"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模型二</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40472173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一</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26" y="822244"/>
            <a:ext cx="78994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926" y="2261237"/>
            <a:ext cx="7924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726" y="3579862"/>
            <a:ext cx="7721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158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一</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 name="矩形 3"/>
          <p:cNvSpPr/>
          <p:nvPr/>
        </p:nvSpPr>
        <p:spPr>
          <a:xfrm>
            <a:off x="1115616" y="843558"/>
            <a:ext cx="7200800" cy="646331"/>
          </a:xfrm>
          <a:prstGeom prst="rect">
            <a:avLst/>
          </a:prstGeom>
        </p:spPr>
        <p:txBody>
          <a:bodyPr wrap="square">
            <a:spAutoFit/>
          </a:bodyPr>
          <a:lstStyle/>
          <a:p>
            <a:pPr lvl="0"/>
            <a:r>
              <a:rPr lang="zh-CN" altLang="en-US" b="1" dirty="0" smtClean="0">
                <a:solidFill>
                  <a:srgbClr val="FF0000"/>
                </a:solidFill>
                <a:latin typeface="宋体" pitchFamily="2" charset="-122"/>
                <a:cs typeface="Calibri" pitchFamily="34" charset="0"/>
              </a:rPr>
              <a:t>模型基本周期为</a:t>
            </a:r>
            <a:r>
              <a:rPr lang="en-US" altLang="zh-CN" b="1" dirty="0" smtClean="0">
                <a:solidFill>
                  <a:srgbClr val="FF0000"/>
                </a:solidFill>
                <a:latin typeface="宋体" pitchFamily="2" charset="-122"/>
                <a:cs typeface="Calibri" pitchFamily="34" charset="0"/>
              </a:rPr>
              <a:t>3.47s</a:t>
            </a:r>
            <a:r>
              <a:rPr lang="zh-CN" altLang="en-US" b="1" dirty="0" smtClean="0">
                <a:solidFill>
                  <a:srgbClr val="FF0000"/>
                </a:solidFill>
                <a:latin typeface="宋体" pitchFamily="2" charset="-122"/>
                <a:cs typeface="Calibri" pitchFamily="34" charset="0"/>
              </a:rPr>
              <a:t>，“新高规”地震影响系数为</a:t>
            </a:r>
            <a:r>
              <a:rPr lang="en-US" altLang="zh-CN" b="1" dirty="0" smtClean="0">
                <a:solidFill>
                  <a:srgbClr val="FF0000"/>
                </a:solidFill>
                <a:latin typeface="宋体" pitchFamily="2" charset="-122"/>
                <a:cs typeface="Calibri" pitchFamily="34" charset="0"/>
              </a:rPr>
              <a:t>0.0576</a:t>
            </a:r>
            <a:r>
              <a:rPr lang="zh-CN" altLang="en-US" b="1" dirty="0" smtClean="0">
                <a:solidFill>
                  <a:srgbClr val="FF0000"/>
                </a:solidFill>
                <a:latin typeface="宋体" pitchFamily="2" charset="-122"/>
                <a:cs typeface="Calibri" pitchFamily="34" charset="0"/>
              </a:rPr>
              <a:t>，“抗规”</a:t>
            </a:r>
            <a:endParaRPr lang="en-US" altLang="zh-CN" b="1" dirty="0" smtClean="0">
              <a:solidFill>
                <a:srgbClr val="FF0000"/>
              </a:solidFill>
              <a:latin typeface="宋体" pitchFamily="2" charset="-122"/>
              <a:cs typeface="Calibri" pitchFamily="34" charset="0"/>
            </a:endParaRPr>
          </a:p>
          <a:p>
            <a:pPr lvl="0"/>
            <a:r>
              <a:rPr lang="zh-CN" altLang="en-US" b="1" dirty="0" smtClean="0">
                <a:solidFill>
                  <a:srgbClr val="FF0000"/>
                </a:solidFill>
                <a:latin typeface="宋体" pitchFamily="2" charset="-122"/>
                <a:cs typeface="Calibri" pitchFamily="34" charset="0"/>
              </a:rPr>
              <a:t>地震影响系数为</a:t>
            </a:r>
            <a:r>
              <a:rPr lang="en-US" altLang="zh-CN" b="1" dirty="0" smtClean="0">
                <a:solidFill>
                  <a:srgbClr val="FF0000"/>
                </a:solidFill>
                <a:latin typeface="宋体" pitchFamily="2" charset="-122"/>
                <a:cs typeface="Calibri" pitchFamily="34" charset="0"/>
              </a:rPr>
              <a:t>0.1028.</a:t>
            </a:r>
            <a:r>
              <a:rPr lang="zh-CN" altLang="en-US" b="1" dirty="0" smtClean="0">
                <a:solidFill>
                  <a:srgbClr val="FF0000"/>
                </a:solidFill>
                <a:latin typeface="宋体" pitchFamily="2" charset="-122"/>
                <a:cs typeface="Calibri" pitchFamily="34" charset="0"/>
              </a:rPr>
              <a:t>“抗规”为“新高规”的</a:t>
            </a:r>
            <a:r>
              <a:rPr lang="en-US" altLang="zh-CN" b="1" dirty="0" smtClean="0">
                <a:solidFill>
                  <a:srgbClr val="FF0000"/>
                </a:solidFill>
                <a:latin typeface="宋体" pitchFamily="2" charset="-122"/>
                <a:cs typeface="Calibri" pitchFamily="34" charset="0"/>
              </a:rPr>
              <a:t>1.78</a:t>
            </a:r>
            <a:r>
              <a:rPr lang="zh-CN" altLang="en-US" b="1" dirty="0" smtClean="0">
                <a:solidFill>
                  <a:srgbClr val="FF0000"/>
                </a:solidFill>
                <a:latin typeface="宋体" pitchFamily="2" charset="-122"/>
                <a:cs typeface="Calibri" pitchFamily="34" charset="0"/>
              </a:rPr>
              <a:t>倍</a:t>
            </a:r>
            <a:endParaRPr lang="zh-CN" altLang="en-US" dirty="0">
              <a:cs typeface="宋体" pitchFamily="2" charset="-122"/>
            </a:endParaRPr>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362" y="1707654"/>
            <a:ext cx="619881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3752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二</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4300" y="744141"/>
            <a:ext cx="2808312" cy="402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52" y="648891"/>
            <a:ext cx="2184400" cy="406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圆角矩形 17"/>
          <p:cNvSpPr/>
          <p:nvPr/>
        </p:nvSpPr>
        <p:spPr>
          <a:xfrm>
            <a:off x="295826" y="941695"/>
            <a:ext cx="1076171" cy="4457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模型一</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826" y="1410303"/>
            <a:ext cx="11303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圆角矩形 20"/>
          <p:cNvSpPr/>
          <p:nvPr/>
        </p:nvSpPr>
        <p:spPr>
          <a:xfrm>
            <a:off x="4514927" y="939504"/>
            <a:ext cx="1076171" cy="4457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模型二</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927" y="1410303"/>
            <a:ext cx="12255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8741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8" name="图片 30" descr="说明: C:\Users\tp\AppData\Roaming\Foxmail7\Temp-18500-20210817083533\Attach\Catch7BDF(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31" y="1275606"/>
            <a:ext cx="8937137" cy="2691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32" descr="说明: C:\Users\tp\AppData\Roaming\Foxmail7\Temp-18500-20210817083533\Attach\Catch0A46(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213350"/>
            <a:ext cx="3556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1" descr="说明: C:\Users\tp\AppData\Roaming\Foxmail7\Temp-18500-20210817083533\Attach\CatchDF33(08-17-17-41-3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616700"/>
            <a:ext cx="3028950" cy="806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6159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Rectangle 9"/>
          <p:cNvSpPr>
            <a:spLocks noChangeArrowheads="1"/>
          </p:cNvSpPr>
          <p:nvPr/>
        </p:nvSpPr>
        <p:spPr bwMode="auto">
          <a:xfrm>
            <a:off x="0" y="7423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37</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层模型的质量是</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23</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层模型质量的</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1.41</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倍。所以低模型的地震力并不一定比高模型的小，甚至有可能会更大。</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只是定性分析，具体和振型等情况有关。此模型也间接说明了结构在地震动态作用中的地面运动速度和位移可能对结构破坏具有更大影响，所以需要对地震力设置底线</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 name="矩形 6"/>
          <p:cNvSpPr/>
          <p:nvPr/>
        </p:nvSpPr>
        <p:spPr>
          <a:xfrm>
            <a:off x="467544" y="744141"/>
            <a:ext cx="6624736" cy="400110"/>
          </a:xfrm>
          <a:prstGeom prst="rect">
            <a:avLst/>
          </a:prstGeom>
        </p:spPr>
        <p:txBody>
          <a:bodyPr wrap="square">
            <a:spAutoFit/>
          </a:bodyPr>
          <a:lstStyle/>
          <a:p>
            <a:pPr lvl="0"/>
            <a:r>
              <a:rPr lang="en-US" altLang="zh-CN" sz="2000" b="1" dirty="0" smtClean="0">
                <a:solidFill>
                  <a:srgbClr val="FF0000"/>
                </a:solidFill>
                <a:latin typeface="宋体" pitchFamily="2" charset="-122"/>
                <a:cs typeface="Calibri" pitchFamily="34" charset="0"/>
              </a:rPr>
              <a:t>23</a:t>
            </a:r>
            <a:r>
              <a:rPr lang="zh-CN" altLang="en-US" sz="2000" b="1" dirty="0" smtClean="0">
                <a:solidFill>
                  <a:srgbClr val="FF0000"/>
                </a:solidFill>
                <a:latin typeface="宋体" pitchFamily="2" charset="-122"/>
                <a:cs typeface="Calibri" pitchFamily="34" charset="0"/>
              </a:rPr>
              <a:t>层模型</a:t>
            </a:r>
            <a:r>
              <a:rPr lang="en-US" altLang="zh-CN" sz="2000" b="1" dirty="0" smtClean="0">
                <a:solidFill>
                  <a:srgbClr val="FF0000"/>
                </a:solidFill>
                <a:latin typeface="宋体" pitchFamily="2" charset="-122"/>
                <a:cs typeface="Calibri" pitchFamily="34" charset="0"/>
              </a:rPr>
              <a:t>Y</a:t>
            </a:r>
            <a:r>
              <a:rPr lang="zh-CN" altLang="en-US" sz="2000" b="1" dirty="0" smtClean="0">
                <a:solidFill>
                  <a:srgbClr val="FF0000"/>
                </a:solidFill>
                <a:latin typeface="宋体" pitchFamily="2" charset="-122"/>
                <a:cs typeface="Calibri" pitchFamily="34" charset="0"/>
              </a:rPr>
              <a:t>方向地震力大于</a:t>
            </a:r>
            <a:r>
              <a:rPr lang="en-US" altLang="zh-CN" sz="2000" b="1" dirty="0" smtClean="0">
                <a:solidFill>
                  <a:srgbClr val="FF0000"/>
                </a:solidFill>
                <a:latin typeface="宋体" pitchFamily="2" charset="-122"/>
                <a:cs typeface="Calibri" pitchFamily="34" charset="0"/>
              </a:rPr>
              <a:t>37</a:t>
            </a:r>
            <a:r>
              <a:rPr lang="zh-CN" altLang="en-US" sz="2000" b="1" dirty="0" smtClean="0">
                <a:solidFill>
                  <a:srgbClr val="FF0000"/>
                </a:solidFill>
                <a:latin typeface="宋体" pitchFamily="2" charset="-122"/>
                <a:cs typeface="Calibri" pitchFamily="34" charset="0"/>
              </a:rPr>
              <a:t>层模型</a:t>
            </a:r>
            <a:r>
              <a:rPr lang="en-US" altLang="zh-CN" sz="2000" b="1" dirty="0" smtClean="0">
                <a:solidFill>
                  <a:srgbClr val="FF0000"/>
                </a:solidFill>
                <a:latin typeface="宋体" pitchFamily="2" charset="-122"/>
                <a:cs typeface="Calibri" pitchFamily="34" charset="0"/>
              </a:rPr>
              <a:t>Y</a:t>
            </a:r>
            <a:r>
              <a:rPr lang="zh-CN" altLang="en-US" sz="2000" b="1" dirty="0" smtClean="0">
                <a:solidFill>
                  <a:srgbClr val="FF0000"/>
                </a:solidFill>
                <a:latin typeface="宋体" pitchFamily="2" charset="-122"/>
                <a:cs typeface="Calibri" pitchFamily="34" charset="0"/>
              </a:rPr>
              <a:t>方向地震力？？？</a:t>
            </a:r>
            <a:endParaRPr lang="zh-CN" altLang="en-US" sz="2000" dirty="0">
              <a:cs typeface="宋体" pitchFamily="2" charset="-122"/>
            </a:endParaRPr>
          </a:p>
        </p:txBody>
      </p:sp>
      <p:sp>
        <p:nvSpPr>
          <p:cNvPr id="16"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二</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17" name="等腰三角形 16"/>
          <p:cNvSpPr/>
          <p:nvPr>
            <p:custDataLst>
              <p:tags r:id="rId3"/>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8" name="直接连接符 17"/>
          <p:cNvCxnSpPr>
            <a:stCxn id="1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8020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7" name="图片 33" descr="说明: C:\Users\tp\AppData\Roaming\Foxmail7\Temp-18500-20210817083533\Attach\CatchBE99(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1131590"/>
            <a:ext cx="693120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32" descr="说明: C:\Users\tp\AppData\Roaming\Foxmail7\Temp-18500-20210817083533\Attach\Catch0A46(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213350"/>
            <a:ext cx="3556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1" descr="说明: C:\Users\tp\AppData\Roaming\Foxmail7\Temp-18500-20210817083533\Attach\CatchDF33(08-17-17-41-3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616700"/>
            <a:ext cx="3028950" cy="806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850726" y="702677"/>
            <a:ext cx="68130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r>
              <a:rPr lang="en-US" altLang="zh-CN" sz="1600" b="1" dirty="0" smtClean="0">
                <a:solidFill>
                  <a:srgbClr val="FF0000"/>
                </a:solidFill>
                <a:latin typeface="宋体" pitchFamily="2" charset="-122"/>
                <a:cs typeface="Calibri" pitchFamily="34" charset="0"/>
              </a:rPr>
              <a:t>23</a:t>
            </a:r>
            <a:r>
              <a:rPr lang="zh-CN" altLang="en-US" sz="1600" b="1" dirty="0">
                <a:solidFill>
                  <a:srgbClr val="FF0000"/>
                </a:solidFill>
                <a:latin typeface="宋体" pitchFamily="2" charset="-122"/>
                <a:cs typeface="Calibri" pitchFamily="34" charset="0"/>
              </a:rPr>
              <a:t>层模型基本周期是</a:t>
            </a:r>
            <a:r>
              <a:rPr lang="en-US" altLang="zh-CN" sz="1600" b="1" dirty="0">
                <a:solidFill>
                  <a:srgbClr val="FF0000"/>
                </a:solidFill>
                <a:latin typeface="宋体" pitchFamily="2" charset="-122"/>
                <a:cs typeface="Calibri" pitchFamily="34" charset="0"/>
              </a:rPr>
              <a:t>1.77s</a:t>
            </a:r>
            <a:r>
              <a:rPr lang="zh-CN" altLang="en-US" sz="1600" b="1" dirty="0">
                <a:solidFill>
                  <a:srgbClr val="FF0000"/>
                </a:solidFill>
                <a:latin typeface="宋体" pitchFamily="2" charset="-122"/>
                <a:cs typeface="Calibri" pitchFamily="34" charset="0"/>
              </a:rPr>
              <a:t>、</a:t>
            </a:r>
            <a:r>
              <a:rPr lang="en-US" altLang="zh-CN" sz="1600" b="1" dirty="0">
                <a:solidFill>
                  <a:srgbClr val="FF0000"/>
                </a:solidFill>
                <a:latin typeface="宋体" pitchFamily="2" charset="-122"/>
                <a:cs typeface="Calibri" pitchFamily="34" charset="0"/>
              </a:rPr>
              <a:t>37</a:t>
            </a:r>
            <a:r>
              <a:rPr lang="zh-CN" altLang="en-US" sz="1600" b="1" dirty="0">
                <a:solidFill>
                  <a:srgbClr val="FF0000"/>
                </a:solidFill>
                <a:latin typeface="宋体" pitchFamily="2" charset="-122"/>
                <a:cs typeface="Calibri" pitchFamily="34" charset="0"/>
              </a:rPr>
              <a:t>层模型是</a:t>
            </a:r>
            <a:r>
              <a:rPr lang="en-US" altLang="zh-CN" sz="1600" b="1" dirty="0">
                <a:solidFill>
                  <a:srgbClr val="FF0000"/>
                </a:solidFill>
                <a:latin typeface="宋体" pitchFamily="2" charset="-122"/>
                <a:cs typeface="Calibri" pitchFamily="34" charset="0"/>
              </a:rPr>
              <a:t>3.40s</a:t>
            </a:r>
            <a:r>
              <a:rPr lang="zh-CN" altLang="en-US" sz="1600" b="1" dirty="0">
                <a:solidFill>
                  <a:srgbClr val="FF0000"/>
                </a:solidFill>
                <a:latin typeface="宋体" pitchFamily="2" charset="-122"/>
                <a:cs typeface="Calibri" pitchFamily="34" charset="0"/>
              </a:rPr>
              <a:t>，根据新高规反应谱曲线</a:t>
            </a:r>
            <a:r>
              <a:rPr lang="zh-CN" altLang="en-US" sz="1600" b="1" dirty="0" smtClean="0">
                <a:solidFill>
                  <a:srgbClr val="FF0000"/>
                </a:solidFill>
                <a:latin typeface="宋体" pitchFamily="2" charset="-122"/>
                <a:cs typeface="Calibri" pitchFamily="34" charset="0"/>
              </a:rPr>
              <a:t>：</a:t>
            </a:r>
            <a:endParaRPr lang="zh-CN" altLang="en-US" sz="1600" dirty="0">
              <a:cs typeface="宋体" pitchFamily="2" charset="-122"/>
            </a:endParaRPr>
          </a:p>
        </p:txBody>
      </p:sp>
      <p:sp>
        <p:nvSpPr>
          <p:cNvPr id="4" name="Rectangle 7"/>
          <p:cNvSpPr>
            <a:spLocks noChangeArrowheads="1"/>
          </p:cNvSpPr>
          <p:nvPr/>
        </p:nvSpPr>
        <p:spPr bwMode="auto">
          <a:xfrm>
            <a:off x="1331640" y="4155926"/>
            <a:ext cx="59766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1.77s</a:t>
            </a:r>
            <a:r>
              <a:rPr kumimoji="0" lang="zh-CN" altLang="en-US"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的地震影响系数是</a:t>
            </a:r>
            <a:r>
              <a:rPr kumimoji="0" lang="en-US" altLang="zh-CN"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0.0636</a:t>
            </a:r>
            <a:r>
              <a:rPr kumimoji="0" lang="zh-CN" altLang="en-US"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a:t>
            </a:r>
            <a:r>
              <a:rPr kumimoji="0" lang="en-US" altLang="zh-CN"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3.4s</a:t>
            </a:r>
            <a:r>
              <a:rPr kumimoji="0" lang="zh-CN" altLang="en-US"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的地震影响系数是</a:t>
            </a:r>
            <a:r>
              <a:rPr kumimoji="0" lang="en-US" altLang="zh-CN"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0.0331</a:t>
            </a:r>
            <a:r>
              <a:rPr kumimoji="0" lang="zh-CN" altLang="en-US"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a:t>
            </a:r>
            <a:endParaRPr kumimoji="0" lang="en-US" altLang="zh-CN"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低模型地震影响系数是高模型的</a:t>
            </a:r>
            <a:r>
              <a:rPr kumimoji="0" lang="en-US" altLang="zh-CN"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1.92</a:t>
            </a:r>
            <a:r>
              <a:rPr kumimoji="0" lang="zh-CN" altLang="en-US" sz="1600" b="1" i="0" u="none" strike="noStrike" cap="none" normalizeH="0" baseline="0" dirty="0" smtClean="0">
                <a:ln>
                  <a:noFill/>
                </a:ln>
                <a:solidFill>
                  <a:srgbClr val="FF0000"/>
                </a:solidFill>
                <a:effectLst/>
                <a:latin typeface="宋体" pitchFamily="2" charset="-122"/>
                <a:ea typeface="宋体" pitchFamily="2" charset="-122"/>
                <a:cs typeface="Calibri" pitchFamily="34" charset="0"/>
              </a:rPr>
              <a:t>倍左右</a:t>
            </a:r>
            <a:endParaRPr kumimoji="0" lang="zh-CN" altLang="en-US" sz="1600" b="0" i="0" u="none" strike="noStrike" cap="none" normalizeH="0" baseline="0" dirty="0" smtClean="0">
              <a:ln>
                <a:noFill/>
              </a:ln>
              <a:solidFill>
                <a:schemeClr val="tx1"/>
              </a:solidFill>
              <a:effectLst/>
              <a:ea typeface="宋体" pitchFamily="2" charset="-122"/>
              <a:cs typeface="宋体" pitchFamily="2" charset="-122"/>
            </a:endParaRPr>
          </a:p>
        </p:txBody>
      </p:sp>
      <p:sp>
        <p:nvSpPr>
          <p:cNvPr id="5" name="Rectangle 8"/>
          <p:cNvSpPr>
            <a:spLocks noChangeArrowheads="1"/>
          </p:cNvSpPr>
          <p:nvPr/>
        </p:nvSpPr>
        <p:spPr bwMode="auto">
          <a:xfrm>
            <a:off x="0" y="6159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Rectangle 9"/>
          <p:cNvSpPr>
            <a:spLocks noChangeArrowheads="1"/>
          </p:cNvSpPr>
          <p:nvPr/>
        </p:nvSpPr>
        <p:spPr bwMode="auto">
          <a:xfrm>
            <a:off x="0" y="7423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37</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层模型的质量是</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23</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层模型质量的</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1.41</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倍。所以低模型的地震力并不一定比高模型的小，甚至有可能会更大。</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只是定性分析，具体和振型等情况有关。此模型也间接说明了结构在地震动态作用中的地面运动速度和位移可能对结构破坏具有更大影响，所以需要对地震力设置底线</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二</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16" name="等腰三角形 15"/>
          <p:cNvSpPr/>
          <p:nvPr>
            <p:custDataLst>
              <p:tags r:id="rId3"/>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7" name="直接连接符 16"/>
          <p:cNvCxnSpPr>
            <a:stCxn id="16"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7099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6" name="图片 32" descr="说明: C:\Users\tp\AppData\Roaming\Foxmail7\Temp-18500-20210817083533\Attach\Catch0A46(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13350"/>
            <a:ext cx="3556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1" descr="说明: C:\Users\tp\AppData\Roaming\Foxmail7\Temp-18500-20210817083533\Attach\CatchDF33(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616700"/>
            <a:ext cx="3028950" cy="806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6159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Rectangle 9"/>
          <p:cNvSpPr>
            <a:spLocks noChangeArrowheads="1"/>
          </p:cNvSpPr>
          <p:nvPr/>
        </p:nvSpPr>
        <p:spPr bwMode="auto">
          <a:xfrm>
            <a:off x="0" y="7423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37</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层模型的质量是</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23</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层模型质量的</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1.41</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倍。所以低模型的地震力并不一定比高模型的小，甚至有可能会更大。</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只是定性分析，具体和振型等情况有关。此模型也间接说明了结构在地震动态作用中的地面运动速度和位移可能对结构破坏具有更大影响，所以需要对地震力设置底线</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2050" name="图片 32" descr="说明: C:\Users\tp\AppData\Roaming\Foxmail7\Temp-18500-20210817083533\Attach\Catch0A46(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179" y="900051"/>
            <a:ext cx="5501523" cy="1463798"/>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31" descr="说明: C:\Users\tp\AppData\Roaming\Foxmail7\Temp-18500-20210817083533\Attach\CatchDF33(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675" y="2499742"/>
            <a:ext cx="5138650"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 name="Rectangle 4"/>
          <p:cNvSpPr>
            <a:spLocks noChangeArrowheads="1"/>
          </p:cNvSpPr>
          <p:nvPr/>
        </p:nvSpPr>
        <p:spPr bwMode="auto">
          <a:xfrm>
            <a:off x="0" y="14033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9" name="矩形 8"/>
          <p:cNvSpPr/>
          <p:nvPr/>
        </p:nvSpPr>
        <p:spPr>
          <a:xfrm>
            <a:off x="546955" y="3975035"/>
            <a:ext cx="8139845" cy="646331"/>
          </a:xfrm>
          <a:prstGeom prst="rect">
            <a:avLst/>
          </a:prstGeom>
        </p:spPr>
        <p:txBody>
          <a:bodyPr wrap="square">
            <a:spAutoFit/>
          </a:bodyPr>
          <a:lstStyle/>
          <a:p>
            <a:r>
              <a:rPr lang="en-US" altLang="zh-CN" b="1" dirty="0">
                <a:solidFill>
                  <a:srgbClr val="FF0000"/>
                </a:solidFill>
              </a:rPr>
              <a:t>37</a:t>
            </a:r>
            <a:r>
              <a:rPr lang="zh-CN" altLang="zh-CN" b="1" dirty="0">
                <a:solidFill>
                  <a:srgbClr val="FF0000"/>
                </a:solidFill>
              </a:rPr>
              <a:t>层模型的质量是</a:t>
            </a:r>
            <a:r>
              <a:rPr lang="en-US" altLang="zh-CN" b="1" dirty="0">
                <a:solidFill>
                  <a:srgbClr val="FF0000"/>
                </a:solidFill>
              </a:rPr>
              <a:t>23</a:t>
            </a:r>
            <a:r>
              <a:rPr lang="zh-CN" altLang="zh-CN" b="1" dirty="0">
                <a:solidFill>
                  <a:srgbClr val="FF0000"/>
                </a:solidFill>
              </a:rPr>
              <a:t>层模型质量的</a:t>
            </a:r>
            <a:r>
              <a:rPr lang="en-US" altLang="zh-CN" b="1" dirty="0">
                <a:solidFill>
                  <a:srgbClr val="FF0000"/>
                </a:solidFill>
              </a:rPr>
              <a:t>1.41</a:t>
            </a:r>
            <a:r>
              <a:rPr lang="zh-CN" altLang="zh-CN" b="1" dirty="0">
                <a:solidFill>
                  <a:srgbClr val="FF0000"/>
                </a:solidFill>
              </a:rPr>
              <a:t>倍。所以低模型的地震力并不一定比高模型的小，甚至有可能会更大。</a:t>
            </a:r>
            <a:r>
              <a:rPr lang="en-US" altLang="zh-CN" b="1" dirty="0">
                <a:solidFill>
                  <a:srgbClr val="FF0000"/>
                </a:solidFill>
              </a:rPr>
              <a:t>(</a:t>
            </a:r>
            <a:r>
              <a:rPr lang="zh-CN" altLang="zh-CN" b="1" dirty="0">
                <a:solidFill>
                  <a:srgbClr val="FF0000"/>
                </a:solidFill>
              </a:rPr>
              <a:t>只是定性分析，具体和振型等情况有关</a:t>
            </a:r>
            <a:r>
              <a:rPr lang="zh-CN" altLang="zh-CN" b="1" dirty="0" smtClean="0">
                <a:solidFill>
                  <a:srgbClr val="FF0000"/>
                </a:solidFill>
              </a:rPr>
              <a:t>。</a:t>
            </a:r>
            <a:r>
              <a:rPr lang="en-US" altLang="zh-CN" b="1" dirty="0" smtClean="0">
                <a:solidFill>
                  <a:srgbClr val="FF0000"/>
                </a:solidFill>
              </a:rPr>
              <a:t>)</a:t>
            </a:r>
            <a:endParaRPr lang="zh-CN" altLang="zh-CN" dirty="0">
              <a:solidFill>
                <a:srgbClr val="FF0000"/>
              </a:solidFill>
            </a:endParaRPr>
          </a:p>
        </p:txBody>
      </p:sp>
      <p:sp>
        <p:nvSpPr>
          <p:cNvPr id="19"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案例分享</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二</a:t>
            </a:r>
            <a:r>
              <a:rPr kumimoji="0" lang="en-US" altLang="zh-CN"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0" name="等腰三角形 19"/>
          <p:cNvSpPr/>
          <p:nvPr>
            <p:custDataLst>
              <p:tags r:id="rId3"/>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1" name="直接连接符 20"/>
          <p:cNvCxnSpPr>
            <a:stCxn id="20"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60997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6" name="图片 32" descr="说明: C:\Users\tp\AppData\Roaming\Foxmail7\Temp-18500-20210817083533\Attach\Catch0A46(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13350"/>
            <a:ext cx="3556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1" descr="说明: C:\Users\tp\AppData\Roaming\Foxmail7\Temp-18500-20210817083533\Attach\CatchDF33(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616700"/>
            <a:ext cx="3028950" cy="806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6159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Rectangle 9"/>
          <p:cNvSpPr>
            <a:spLocks noChangeArrowheads="1"/>
          </p:cNvSpPr>
          <p:nvPr/>
        </p:nvSpPr>
        <p:spPr bwMode="auto">
          <a:xfrm>
            <a:off x="0" y="7423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37</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层模型的质量是</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23</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层模型质量的</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1.41</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倍。所以低模型的地震力并不一定比高模型的小，甚至有可能会更大。</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r>
              <a:rPr kumimoji="0" lang="zh-CN" altLang="en-US"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只是定性分析，具体和振型等情况有关。此模型也间接说明了结构在地震动态作用中的地面运动速度和位移可能对结构破坏具有更大影响，所以需要对地震力设置底线</a:t>
            </a:r>
            <a:r>
              <a:rPr kumimoji="0" lang="en-US" altLang="zh-CN" sz="1000" b="1" i="0" u="none" strike="noStrike" cap="none" normalizeH="0" baseline="0" smtClean="0">
                <a:ln>
                  <a:noFill/>
                </a:ln>
                <a:solidFill>
                  <a:srgbClr val="FF0000"/>
                </a:solidFill>
                <a:effectLst/>
                <a:latin typeface="宋体" pitchFamily="2" charset="-122"/>
                <a:ea typeface="宋体" pitchFamily="2" charset="-122"/>
                <a:cs typeface="Calibri" pitchFamily="34" charset="0"/>
              </a:rPr>
              <a:t>)</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 name="Rectangle 4"/>
          <p:cNvSpPr>
            <a:spLocks noChangeArrowheads="1"/>
          </p:cNvSpPr>
          <p:nvPr/>
        </p:nvSpPr>
        <p:spPr bwMode="auto">
          <a:xfrm>
            <a:off x="0" y="14033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9"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时程计算支持新高规反应谱</a:t>
            </a:r>
          </a:p>
        </p:txBody>
      </p:sp>
      <p:sp>
        <p:nvSpPr>
          <p:cNvPr id="20" name="等腰三角形 19"/>
          <p:cNvSpPr/>
          <p:nvPr>
            <p:custDataLst>
              <p:tags r:id="rId3"/>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1" name="直接连接符 20"/>
          <p:cNvCxnSpPr>
            <a:stCxn id="20"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6618" y="1066800"/>
            <a:ext cx="263525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2989922"/>
            <a:ext cx="4563593" cy="177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9" y="2980698"/>
            <a:ext cx="45080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800" y="1082270"/>
            <a:ext cx="26162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31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18</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2568575" y="2096135"/>
            <a:ext cx="4006850"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noProof="1" smtClean="0">
                <a:solidFill>
                  <a:srgbClr val="FFC000"/>
                </a:solidFill>
                <a:latin typeface="Verdana" panose="020B0604030504040204" pitchFamily="34" charset="0"/>
              </a:rPr>
              <a:t>构件承载力设计</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31686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19" name="圆角矩形 18"/>
          <p:cNvSpPr/>
          <p:nvPr/>
        </p:nvSpPr>
        <p:spPr>
          <a:xfrm>
            <a:off x="899456" y="968543"/>
            <a:ext cx="1152128"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“国标”</a:t>
            </a:r>
            <a:endParaRPr sz="2000" b="1" dirty="0" smtClean="0">
              <a:solidFill>
                <a:prstClr val="black"/>
              </a:solidFill>
              <a:latin typeface="微软雅黑" panose="020B0503020204020204" pitchFamily="34" charset="-122"/>
              <a:cs typeface="+mn-ea"/>
              <a:sym typeface="+mn-lt"/>
            </a:endParaRPr>
          </a:p>
        </p:txBody>
      </p:sp>
      <p:sp>
        <p:nvSpPr>
          <p:cNvPr id="20" name="圆角矩形 19"/>
          <p:cNvSpPr/>
          <p:nvPr/>
        </p:nvSpPr>
        <p:spPr>
          <a:xfrm>
            <a:off x="798683" y="2571750"/>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“新高规”</a:t>
            </a:r>
            <a:endParaRPr sz="2000" b="1" dirty="0" smtClean="0">
              <a:solidFill>
                <a:prstClr val="black"/>
              </a:solidFill>
              <a:latin typeface="微软雅黑" panose="020B0503020204020204" pitchFamily="34" charset="-122"/>
              <a:cs typeface="+mn-ea"/>
              <a:sym typeface="+mn-lt"/>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015" y="979095"/>
            <a:ext cx="5920393" cy="128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2571750"/>
            <a:ext cx="6747078" cy="83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3370520"/>
            <a:ext cx="6747078" cy="68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976" y="4075644"/>
            <a:ext cx="4658846" cy="29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9730" y="4451228"/>
            <a:ext cx="2339974" cy="24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4520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t>2</a:t>
            </a:fld>
            <a:endParaRPr lang="zh-CN" altLang="en-US"/>
          </a:p>
        </p:txBody>
      </p:sp>
      <p:sp>
        <p:nvSpPr>
          <p:cNvPr id="26" name="文本框 25"/>
          <p:cNvSpPr txBox="1"/>
          <p:nvPr>
            <p:custDataLst>
              <p:tags r:id="rId1"/>
            </p:custDataLst>
          </p:nvPr>
        </p:nvSpPr>
        <p:spPr>
          <a:xfrm>
            <a:off x="821531"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相关规范</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 </a:t>
            </a: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7"/>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8"/>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53" name="任意多边形 52"/>
          <p:cNvSpPr/>
          <p:nvPr>
            <p:custDataLst>
              <p:tags r:id="rId4"/>
            </p:custDataLst>
          </p:nvPr>
        </p:nvSpPr>
        <p:spPr bwMode="auto">
          <a:xfrm>
            <a:off x="1639281" y="2314451"/>
            <a:ext cx="174986" cy="168543"/>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ysClr val="window" lastClr="FFFFFF"/>
          </a:solidFill>
          <a:ln>
            <a:noFill/>
          </a:ln>
        </p:spPr>
        <p:txBody>
          <a:bodyPr anchor="ctr"/>
          <a:lstStyle/>
          <a:p>
            <a:pPr algn="ctr">
              <a:lnSpc>
                <a:spcPct val="130000"/>
              </a:lnSpc>
            </a:pPr>
            <a:endParaRPr sz="1350">
              <a:latin typeface="微软雅黑" panose="020B0503020204020204" charset="-122"/>
              <a:ea typeface="微软雅黑" panose="020B0503020204020204" charset="-122"/>
            </a:endParaRPr>
          </a:p>
        </p:txBody>
      </p:sp>
      <p:sp>
        <p:nvSpPr>
          <p:cNvPr id="66" name="iphone-and-ipad-tools-couple_36130"/>
          <p:cNvSpPr>
            <a:spLocks noChangeAspect="1"/>
          </p:cNvSpPr>
          <p:nvPr>
            <p:custDataLst>
              <p:tags r:id="rId5"/>
            </p:custDataLst>
          </p:nvPr>
        </p:nvSpPr>
        <p:spPr bwMode="auto">
          <a:xfrm>
            <a:off x="1643584" y="3564969"/>
            <a:ext cx="146765" cy="176194"/>
          </a:xfrm>
          <a:custGeom>
            <a:avLst/>
            <a:gdLst>
              <a:gd name="connsiteX0" fmla="*/ 374494 w 491666"/>
              <a:gd name="connsiteY0" fmla="*/ 544612 h 590254"/>
              <a:gd name="connsiteX1" fmla="*/ 360593 w 491666"/>
              <a:gd name="connsiteY1" fmla="*/ 558503 h 590254"/>
              <a:gd name="connsiteX2" fmla="*/ 374494 w 491666"/>
              <a:gd name="connsiteY2" fmla="*/ 572394 h 590254"/>
              <a:gd name="connsiteX3" fmla="*/ 388396 w 491666"/>
              <a:gd name="connsiteY3" fmla="*/ 558503 h 590254"/>
              <a:gd name="connsiteX4" fmla="*/ 374494 w 491666"/>
              <a:gd name="connsiteY4" fmla="*/ 544612 h 590254"/>
              <a:gd name="connsiteX5" fmla="*/ 179843 w 491666"/>
              <a:gd name="connsiteY5" fmla="*/ 458270 h 590254"/>
              <a:gd name="connsiteX6" fmla="*/ 162951 w 491666"/>
              <a:gd name="connsiteY6" fmla="*/ 475133 h 590254"/>
              <a:gd name="connsiteX7" fmla="*/ 179843 w 491666"/>
              <a:gd name="connsiteY7" fmla="*/ 491996 h 590254"/>
              <a:gd name="connsiteX8" fmla="*/ 196734 w 491666"/>
              <a:gd name="connsiteY8" fmla="*/ 475133 h 590254"/>
              <a:gd name="connsiteX9" fmla="*/ 179843 w 491666"/>
              <a:gd name="connsiteY9" fmla="*/ 458270 h 590254"/>
              <a:gd name="connsiteX10" fmla="*/ 289098 w 491666"/>
              <a:gd name="connsiteY10" fmla="*/ 245952 h 590254"/>
              <a:gd name="connsiteX11" fmla="*/ 289098 w 491666"/>
              <a:gd name="connsiteY11" fmla="*/ 525759 h 590254"/>
              <a:gd name="connsiteX12" fmla="*/ 452940 w 491666"/>
              <a:gd name="connsiteY12" fmla="*/ 524767 h 590254"/>
              <a:gd name="connsiteX13" fmla="*/ 452940 w 491666"/>
              <a:gd name="connsiteY13" fmla="*/ 245952 h 590254"/>
              <a:gd name="connsiteX14" fmla="*/ 341726 w 491666"/>
              <a:gd name="connsiteY14" fmla="*/ 220154 h 590254"/>
              <a:gd name="connsiteX15" fmla="*/ 341726 w 491666"/>
              <a:gd name="connsiteY15" fmla="*/ 226107 h 590254"/>
              <a:gd name="connsiteX16" fmla="*/ 411235 w 491666"/>
              <a:gd name="connsiteY16" fmla="*/ 226107 h 590254"/>
              <a:gd name="connsiteX17" fmla="*/ 411235 w 491666"/>
              <a:gd name="connsiteY17" fmla="*/ 220154 h 590254"/>
              <a:gd name="connsiteX18" fmla="*/ 376480 w 491666"/>
              <a:gd name="connsiteY18" fmla="*/ 201302 h 590254"/>
              <a:gd name="connsiteX19" fmla="*/ 370523 w 491666"/>
              <a:gd name="connsiteY19" fmla="*/ 207255 h 590254"/>
              <a:gd name="connsiteX20" fmla="*/ 376480 w 491666"/>
              <a:gd name="connsiteY20" fmla="*/ 212216 h 590254"/>
              <a:gd name="connsiteX21" fmla="*/ 382438 w 491666"/>
              <a:gd name="connsiteY21" fmla="*/ 207255 h 590254"/>
              <a:gd name="connsiteX22" fmla="*/ 376480 w 491666"/>
              <a:gd name="connsiteY22" fmla="*/ 201302 h 590254"/>
              <a:gd name="connsiteX23" fmla="*/ 250372 w 491666"/>
              <a:gd name="connsiteY23" fmla="*/ 184434 h 590254"/>
              <a:gd name="connsiteX24" fmla="*/ 491666 w 491666"/>
              <a:gd name="connsiteY24" fmla="*/ 184434 h 590254"/>
              <a:gd name="connsiteX25" fmla="*/ 491666 w 491666"/>
              <a:gd name="connsiteY25" fmla="*/ 590254 h 590254"/>
              <a:gd name="connsiteX26" fmla="*/ 250372 w 491666"/>
              <a:gd name="connsiteY26" fmla="*/ 590254 h 590254"/>
              <a:gd name="connsiteX27" fmla="*/ 0 w 491666"/>
              <a:gd name="connsiteY27" fmla="*/ 0 h 590254"/>
              <a:gd name="connsiteX28" fmla="*/ 345775 w 491666"/>
              <a:gd name="connsiteY28" fmla="*/ 0 h 590254"/>
              <a:gd name="connsiteX29" fmla="*/ 345775 w 491666"/>
              <a:gd name="connsiteY29" fmla="*/ 157716 h 590254"/>
              <a:gd name="connsiteX30" fmla="*/ 296095 w 491666"/>
              <a:gd name="connsiteY30" fmla="*/ 157716 h 590254"/>
              <a:gd name="connsiteX31" fmla="*/ 296095 w 491666"/>
              <a:gd name="connsiteY31" fmla="*/ 49596 h 590254"/>
              <a:gd name="connsiteX32" fmla="*/ 49680 w 491666"/>
              <a:gd name="connsiteY32" fmla="*/ 49596 h 590254"/>
              <a:gd name="connsiteX33" fmla="*/ 49680 w 491666"/>
              <a:gd name="connsiteY33" fmla="*/ 431488 h 590254"/>
              <a:gd name="connsiteX34" fmla="*/ 225549 w 491666"/>
              <a:gd name="connsiteY34" fmla="*/ 431488 h 590254"/>
              <a:gd name="connsiteX35" fmla="*/ 225549 w 491666"/>
              <a:gd name="connsiteY35" fmla="*/ 517786 h 590254"/>
              <a:gd name="connsiteX36" fmla="*/ 0 w 491666"/>
              <a:gd name="connsiteY36" fmla="*/ 517786 h 59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666" h="590254">
                <a:moveTo>
                  <a:pt x="374494" y="544612"/>
                </a:moveTo>
                <a:cubicBezTo>
                  <a:pt x="366551" y="544612"/>
                  <a:pt x="360593" y="551557"/>
                  <a:pt x="360593" y="558503"/>
                </a:cubicBezTo>
                <a:cubicBezTo>
                  <a:pt x="360593" y="566441"/>
                  <a:pt x="366551" y="572394"/>
                  <a:pt x="374494" y="572394"/>
                </a:cubicBezTo>
                <a:cubicBezTo>
                  <a:pt x="381445" y="572394"/>
                  <a:pt x="388396" y="566441"/>
                  <a:pt x="388396" y="558503"/>
                </a:cubicBezTo>
                <a:cubicBezTo>
                  <a:pt x="388396" y="551557"/>
                  <a:pt x="381445" y="544612"/>
                  <a:pt x="374494" y="544612"/>
                </a:cubicBezTo>
                <a:close/>
                <a:moveTo>
                  <a:pt x="179843" y="458270"/>
                </a:moveTo>
                <a:cubicBezTo>
                  <a:pt x="170900" y="458270"/>
                  <a:pt x="162951" y="466206"/>
                  <a:pt x="162951" y="475133"/>
                </a:cubicBezTo>
                <a:cubicBezTo>
                  <a:pt x="162951" y="484060"/>
                  <a:pt x="170900" y="491996"/>
                  <a:pt x="179843" y="491996"/>
                </a:cubicBezTo>
                <a:cubicBezTo>
                  <a:pt x="189779" y="491996"/>
                  <a:pt x="196734" y="484060"/>
                  <a:pt x="196734" y="475133"/>
                </a:cubicBezTo>
                <a:cubicBezTo>
                  <a:pt x="196734" y="466206"/>
                  <a:pt x="189779" y="458270"/>
                  <a:pt x="179843" y="458270"/>
                </a:cubicBezTo>
                <a:close/>
                <a:moveTo>
                  <a:pt x="289098" y="245952"/>
                </a:moveTo>
                <a:lnTo>
                  <a:pt x="289098" y="525759"/>
                </a:lnTo>
                <a:cubicBezTo>
                  <a:pt x="319881" y="525759"/>
                  <a:pt x="390382" y="525759"/>
                  <a:pt x="452940" y="524767"/>
                </a:cubicBezTo>
                <a:lnTo>
                  <a:pt x="452940" y="245952"/>
                </a:lnTo>
                <a:close/>
                <a:moveTo>
                  <a:pt x="341726" y="220154"/>
                </a:moveTo>
                <a:lnTo>
                  <a:pt x="341726" y="226107"/>
                </a:lnTo>
                <a:lnTo>
                  <a:pt x="411235" y="226107"/>
                </a:lnTo>
                <a:lnTo>
                  <a:pt x="411235" y="220154"/>
                </a:lnTo>
                <a:close/>
                <a:moveTo>
                  <a:pt x="376480" y="201302"/>
                </a:moveTo>
                <a:cubicBezTo>
                  <a:pt x="373501" y="201302"/>
                  <a:pt x="370523" y="203286"/>
                  <a:pt x="370523" y="207255"/>
                </a:cubicBezTo>
                <a:cubicBezTo>
                  <a:pt x="370523" y="210232"/>
                  <a:pt x="373501" y="212216"/>
                  <a:pt x="376480" y="212216"/>
                </a:cubicBezTo>
                <a:cubicBezTo>
                  <a:pt x="379459" y="212216"/>
                  <a:pt x="382438" y="210232"/>
                  <a:pt x="382438" y="207255"/>
                </a:cubicBezTo>
                <a:cubicBezTo>
                  <a:pt x="382438" y="203286"/>
                  <a:pt x="379459" y="201302"/>
                  <a:pt x="376480" y="201302"/>
                </a:cubicBezTo>
                <a:close/>
                <a:moveTo>
                  <a:pt x="250372" y="184434"/>
                </a:moveTo>
                <a:lnTo>
                  <a:pt x="491666" y="184434"/>
                </a:lnTo>
                <a:lnTo>
                  <a:pt x="491666" y="590254"/>
                </a:lnTo>
                <a:lnTo>
                  <a:pt x="250372" y="590254"/>
                </a:lnTo>
                <a:close/>
                <a:moveTo>
                  <a:pt x="0" y="0"/>
                </a:moveTo>
                <a:lnTo>
                  <a:pt x="345775" y="0"/>
                </a:lnTo>
                <a:lnTo>
                  <a:pt x="345775" y="157716"/>
                </a:lnTo>
                <a:lnTo>
                  <a:pt x="296095" y="157716"/>
                </a:lnTo>
                <a:lnTo>
                  <a:pt x="296095" y="49596"/>
                </a:lnTo>
                <a:lnTo>
                  <a:pt x="49680" y="49596"/>
                </a:lnTo>
                <a:lnTo>
                  <a:pt x="49680" y="431488"/>
                </a:lnTo>
                <a:lnTo>
                  <a:pt x="225549" y="431488"/>
                </a:lnTo>
                <a:lnTo>
                  <a:pt x="225549" y="517786"/>
                </a:lnTo>
                <a:lnTo>
                  <a:pt x="0" y="517786"/>
                </a:lnTo>
                <a:close/>
              </a:path>
            </a:pathLst>
          </a:custGeom>
          <a:solidFill>
            <a:sysClr val="window" lastClr="FFFFFF"/>
          </a:solidFill>
          <a:ln>
            <a:noFill/>
          </a:ln>
        </p:spPr>
      </p:sp>
      <p:sp>
        <p:nvSpPr>
          <p:cNvPr id="80" name="任意多边形 79"/>
          <p:cNvSpPr/>
          <p:nvPr>
            <p:custDataLst>
              <p:tags r:id="rId6"/>
            </p:custDataLst>
          </p:nvPr>
        </p:nvSpPr>
        <p:spPr bwMode="auto">
          <a:xfrm>
            <a:off x="4229800" y="980279"/>
            <a:ext cx="174986" cy="168543"/>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ysClr val="window" lastClr="FFFFFF"/>
          </a:solidFill>
          <a:ln>
            <a:noFill/>
          </a:ln>
        </p:spPr>
        <p:txBody>
          <a:bodyPr anchor="ctr"/>
          <a:lstStyle/>
          <a:p>
            <a:pPr algn="ctr">
              <a:lnSpc>
                <a:spcPct val="130000"/>
              </a:lnSpc>
            </a:pPr>
            <a:endParaRPr sz="1350">
              <a:latin typeface="微软雅黑" panose="020B0503020204020204" charset="-122"/>
              <a:ea typeface="微软雅黑" panose="020B0503020204020204" charset="-122"/>
            </a:endParaRPr>
          </a:p>
        </p:txBody>
      </p:sp>
      <p:pic>
        <p:nvPicPr>
          <p:cNvPr id="3171" name="Picture 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6878" y="979886"/>
            <a:ext cx="2258471"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2" name="Picture 1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80279"/>
            <a:ext cx="2282294"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3" name="Picture 1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980279"/>
            <a:ext cx="2119186"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5111" y="975745"/>
            <a:ext cx="2310367" cy="324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2" name="矩形 1"/>
          <p:cNvSpPr/>
          <p:nvPr/>
        </p:nvSpPr>
        <p:spPr>
          <a:xfrm>
            <a:off x="683568" y="533400"/>
            <a:ext cx="7776864" cy="1800493"/>
          </a:xfrm>
          <a:prstGeom prst="rect">
            <a:avLst/>
          </a:prstGeom>
        </p:spPr>
        <p:txBody>
          <a:bodyPr wrap="square">
            <a:spAutoFit/>
          </a:bodyPr>
          <a:lstStyle/>
          <a:p>
            <a:pPr fontAlgn="auto">
              <a:lnSpc>
                <a:spcPct val="120000"/>
              </a:lnSpc>
              <a:spcAft>
                <a:spcPts val="600"/>
              </a:spcAft>
            </a:pPr>
            <a:r>
              <a:rPr lang="zh-CN" altLang="en-US" sz="1600" dirty="0">
                <a:latin typeface="宋体" pitchFamily="2" charset="-122"/>
                <a:cs typeface="微软雅黑" panose="020B0503020204020204" pitchFamily="34" charset="-122"/>
              </a:rPr>
              <a:t>（1）取消与抗震等级相关的构件内力调整；</a:t>
            </a:r>
          </a:p>
          <a:p>
            <a:pPr indent="457200" fontAlgn="auto">
              <a:lnSpc>
                <a:spcPct val="120000"/>
              </a:lnSpc>
              <a:spcAft>
                <a:spcPts val="600"/>
              </a:spcAft>
            </a:pPr>
            <a:r>
              <a:rPr lang="zh-CN" altLang="en-US" sz="1600" dirty="0">
                <a:latin typeface="宋体" pitchFamily="2" charset="-122"/>
                <a:cs typeface="微软雅黑" panose="020B0503020204020204" pitchFamily="34" charset="-122"/>
              </a:rPr>
              <a:t>不调整内力包括：框架梁、连梁剪力调整系数；框架柱、框支柱弯矩与剪力调整系数；剪力墙弯矩与剪力调整</a:t>
            </a:r>
            <a:r>
              <a:rPr lang="zh-CN" altLang="en-US" sz="1600" dirty="0" smtClean="0">
                <a:latin typeface="宋体" pitchFamily="2" charset="-122"/>
                <a:cs typeface="微软雅黑" panose="020B0503020204020204" pitchFamily="34" charset="-122"/>
              </a:rPr>
              <a:t>系数。</a:t>
            </a:r>
            <a:endParaRPr lang="zh-CN" altLang="en-US" sz="1600" dirty="0">
              <a:latin typeface="宋体" pitchFamily="2" charset="-122"/>
              <a:cs typeface="微软雅黑" panose="020B0503020204020204" pitchFamily="34" charset="-122"/>
            </a:endParaRPr>
          </a:p>
          <a:p>
            <a:pPr>
              <a:lnSpc>
                <a:spcPct val="120000"/>
              </a:lnSpc>
              <a:spcAft>
                <a:spcPts val="600"/>
              </a:spcAft>
            </a:pPr>
            <a:r>
              <a:rPr lang="zh-CN" altLang="en-US" sz="1600" dirty="0">
                <a:latin typeface="宋体" pitchFamily="2" charset="-122"/>
                <a:cs typeface="微软雅黑" panose="020B0503020204020204" pitchFamily="34" charset="-122"/>
              </a:rPr>
              <a:t>（2）取消承载力抗震调整系数</a:t>
            </a:r>
            <a:r>
              <a:rPr lang="en-US" altLang="zh-CN" sz="1600" dirty="0" err="1" smtClean="0">
                <a:latin typeface="宋体" pitchFamily="2" charset="-122"/>
              </a:rPr>
              <a:t>γ</a:t>
            </a:r>
            <a:r>
              <a:rPr lang="en-US" altLang="zh-CN" sz="1600" baseline="-25000" dirty="0" err="1" smtClean="0">
                <a:latin typeface="宋体" pitchFamily="2" charset="-122"/>
              </a:rPr>
              <a:t>RE</a:t>
            </a:r>
            <a:r>
              <a:rPr lang="zh-CN" altLang="en-US" sz="1600" baseline="-25000" dirty="0" smtClean="0">
                <a:latin typeface="宋体" pitchFamily="2" charset="-122"/>
              </a:rPr>
              <a:t>。</a:t>
            </a:r>
            <a:endParaRPr lang="zh-CN" altLang="en-US" sz="1600" dirty="0">
              <a:latin typeface="宋体" pitchFamily="2" charset="-122"/>
              <a:cs typeface="微软雅黑" panose="020B0503020204020204" pitchFamily="34" charset="-122"/>
            </a:endParaRPr>
          </a:p>
          <a:p>
            <a:pPr fontAlgn="auto">
              <a:lnSpc>
                <a:spcPct val="120000"/>
              </a:lnSpc>
              <a:spcAft>
                <a:spcPts val="600"/>
              </a:spcAft>
            </a:pPr>
            <a:r>
              <a:rPr lang="zh-CN" altLang="en-US" sz="1600" dirty="0">
                <a:latin typeface="宋体" pitchFamily="2" charset="-122"/>
                <a:cs typeface="微软雅黑" panose="020B0503020204020204" pitchFamily="34" charset="-122"/>
              </a:rPr>
              <a:t>（3）依据规范3.9.5条，承载力利用系数ξ、地震力折减系数c等由软件自动确定。</a:t>
            </a:r>
            <a:endParaRPr lang="zh-CN" altLang="en-US" sz="1600" dirty="0">
              <a:latin typeface="宋体" pitchFamily="2" charset="-122"/>
              <a:cs typeface="微软雅黑" panose="020B0503020204020204" pitchFamily="34"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320181"/>
            <a:ext cx="3019252" cy="117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4702" y="2571750"/>
            <a:ext cx="5860652" cy="67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7525" y="3795886"/>
            <a:ext cx="55689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5509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3" name="矩形 2"/>
          <p:cNvSpPr/>
          <p:nvPr/>
        </p:nvSpPr>
        <p:spPr>
          <a:xfrm>
            <a:off x="626403" y="550242"/>
            <a:ext cx="5544616" cy="387798"/>
          </a:xfrm>
          <a:prstGeom prst="rect">
            <a:avLst/>
          </a:prstGeom>
        </p:spPr>
        <p:txBody>
          <a:bodyPr wrap="square">
            <a:spAutoFit/>
          </a:bodyPr>
          <a:lstStyle/>
          <a:p>
            <a:pPr fontAlgn="auto">
              <a:lnSpc>
                <a:spcPct val="120000"/>
              </a:lnSpc>
              <a:spcAft>
                <a:spcPts val="600"/>
              </a:spcAft>
            </a:pPr>
            <a:r>
              <a:rPr lang="zh-CN" altLang="en-US" sz="1600" dirty="0">
                <a:latin typeface="宋体" pitchFamily="2" charset="-122"/>
                <a:cs typeface="微软雅黑" panose="020B0503020204020204" pitchFamily="34" charset="-122"/>
              </a:rPr>
              <a:t>（</a:t>
            </a:r>
            <a:r>
              <a:rPr lang="zh-CN" altLang="en-US" sz="1600" dirty="0" smtClean="0">
                <a:latin typeface="宋体" pitchFamily="2" charset="-122"/>
                <a:cs typeface="微软雅黑" panose="020B0503020204020204" pitchFamily="34" charset="-122"/>
              </a:rPr>
              <a:t>4）依据规范3.9.5条条文说明，增加钢筋超强系数的设置。</a:t>
            </a:r>
            <a:endParaRPr lang="en-US" altLang="zh-CN" sz="1600" dirty="0" smtClean="0">
              <a:latin typeface="宋体" pitchFamily="2" charset="-122"/>
              <a:cs typeface="微软雅黑" panose="020B0503020204020204" pitchFamily="34" charset="-122"/>
            </a:endParaRPr>
          </a:p>
        </p:txBody>
      </p:sp>
      <p:pic>
        <p:nvPicPr>
          <p:cNvPr id="13" name="图片 12"/>
          <p:cNvPicPr>
            <a:picLocks noChangeAspect="1"/>
          </p:cNvPicPr>
          <p:nvPr/>
        </p:nvPicPr>
        <p:blipFill>
          <a:blip r:embed="rId5"/>
          <a:stretch>
            <a:fillRect/>
          </a:stretch>
        </p:blipFill>
        <p:spPr>
          <a:xfrm>
            <a:off x="1015719" y="955901"/>
            <a:ext cx="7056784" cy="1064395"/>
          </a:xfrm>
          <a:prstGeom prst="rect">
            <a:avLst/>
          </a:prstGeom>
        </p:spPr>
      </p:pic>
      <p:pic>
        <p:nvPicPr>
          <p:cNvPr id="14" name="Picture 1"/>
          <p:cNvPicPr>
            <a:picLocks noChangeAspect="1" noChangeArrowheads="1"/>
          </p:cNvPicPr>
          <p:nvPr/>
        </p:nvPicPr>
        <p:blipFill>
          <a:blip r:embed="rId6"/>
          <a:srcRect/>
          <a:stretch>
            <a:fillRect/>
          </a:stretch>
        </p:blipFill>
        <p:spPr bwMode="auto">
          <a:xfrm>
            <a:off x="1863935" y="2067694"/>
            <a:ext cx="5457127" cy="2666564"/>
          </a:xfrm>
          <a:prstGeom prst="rect">
            <a:avLst/>
          </a:prstGeom>
          <a:noFill/>
          <a:ln w="9525">
            <a:noFill/>
            <a:miter lim="800000"/>
            <a:headEnd/>
            <a:tailEnd/>
          </a:ln>
          <a:effectLst/>
        </p:spPr>
      </p:pic>
    </p:spTree>
    <p:extLst>
      <p:ext uri="{BB962C8B-B14F-4D97-AF65-F5344CB8AC3E}">
        <p14:creationId xmlns:p14="http://schemas.microsoft.com/office/powerpoint/2010/main" val="15551857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146" y="662107"/>
            <a:ext cx="6678075"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55" y="2293010"/>
            <a:ext cx="6670966" cy="12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347864" y="292775"/>
            <a:ext cx="2276585" cy="369332"/>
          </a:xfrm>
          <a:prstGeom prst="rect">
            <a:avLst/>
          </a:prstGeom>
        </p:spPr>
        <p:txBody>
          <a:bodyPr wrap="none">
            <a:spAutoFit/>
          </a:bodyPr>
          <a:lstStyle/>
          <a:p>
            <a:r>
              <a:rPr lang="zh-CN" altLang="en-US" b="1" dirty="0" smtClean="0">
                <a:solidFill>
                  <a:srgbClr val="FF0000"/>
                </a:solidFill>
                <a:latin typeface="宋体" pitchFamily="2" charset="-122"/>
                <a:cs typeface="Calibri" pitchFamily="34" charset="0"/>
              </a:rPr>
              <a:t>不考虑钢筋超强系数</a:t>
            </a:r>
            <a:endParaRPr lang="zh-CN" altLang="en-US" dirty="0"/>
          </a:p>
        </p:txBody>
      </p:sp>
      <p:sp>
        <p:nvSpPr>
          <p:cNvPr id="12" name="矩形 11"/>
          <p:cNvSpPr/>
          <p:nvPr/>
        </p:nvSpPr>
        <p:spPr>
          <a:xfrm>
            <a:off x="3360296" y="1923678"/>
            <a:ext cx="2044149" cy="369332"/>
          </a:xfrm>
          <a:prstGeom prst="rect">
            <a:avLst/>
          </a:prstGeom>
        </p:spPr>
        <p:txBody>
          <a:bodyPr wrap="none">
            <a:spAutoFit/>
          </a:bodyPr>
          <a:lstStyle/>
          <a:p>
            <a:r>
              <a:rPr lang="zh-CN" altLang="en-US" b="1" dirty="0" smtClean="0">
                <a:solidFill>
                  <a:srgbClr val="FF0000"/>
                </a:solidFill>
                <a:latin typeface="宋体" pitchFamily="2" charset="-122"/>
                <a:cs typeface="Calibri" pitchFamily="34" charset="0"/>
              </a:rPr>
              <a:t>考虑钢筋超强系数</a:t>
            </a:r>
            <a:endParaRPr lang="zh-CN" altLang="en-US" dirty="0"/>
          </a:p>
        </p:txBody>
      </p:sp>
      <p:sp>
        <p:nvSpPr>
          <p:cNvPr id="15" name="矩形 14"/>
          <p:cNvSpPr/>
          <p:nvPr/>
        </p:nvSpPr>
        <p:spPr>
          <a:xfrm>
            <a:off x="1287523" y="3795886"/>
            <a:ext cx="6122693" cy="646331"/>
          </a:xfrm>
          <a:prstGeom prst="rect">
            <a:avLst/>
          </a:prstGeom>
        </p:spPr>
        <p:txBody>
          <a:bodyPr wrap="square">
            <a:spAutoFit/>
          </a:bodyPr>
          <a:lstStyle/>
          <a:p>
            <a:r>
              <a:rPr lang="zh-CN" altLang="en-US" b="1" dirty="0">
                <a:solidFill>
                  <a:srgbClr val="FF0000"/>
                </a:solidFill>
                <a:latin typeface="宋体" pitchFamily="2" charset="-122"/>
                <a:cs typeface="Calibri" pitchFamily="34" charset="0"/>
              </a:rPr>
              <a:t>受</a:t>
            </a:r>
            <a:r>
              <a:rPr lang="zh-CN" altLang="en-US" b="1" dirty="0" smtClean="0">
                <a:solidFill>
                  <a:srgbClr val="FF0000"/>
                </a:solidFill>
                <a:latin typeface="宋体" pitchFamily="2" charset="-122"/>
                <a:cs typeface="Calibri" pitchFamily="34" charset="0"/>
              </a:rPr>
              <a:t>弯、压弯构件配筋会减小</a:t>
            </a:r>
            <a:r>
              <a:rPr lang="en-US" altLang="zh-CN" b="1" dirty="0" smtClean="0">
                <a:solidFill>
                  <a:srgbClr val="FF0000"/>
                </a:solidFill>
                <a:latin typeface="宋体" pitchFamily="2" charset="-122"/>
                <a:cs typeface="Calibri" pitchFamily="34" charset="0"/>
              </a:rPr>
              <a:t>(</a:t>
            </a:r>
            <a:r>
              <a:rPr lang="zh-CN" altLang="en-US" b="1" dirty="0" smtClean="0">
                <a:solidFill>
                  <a:srgbClr val="FF0000"/>
                </a:solidFill>
                <a:latin typeface="宋体" pitchFamily="2" charset="-122"/>
                <a:cs typeface="Calibri" pitchFamily="34" charset="0"/>
              </a:rPr>
              <a:t>只对地震控制的组合有效、同时减小的倍数和构件配筋率有关</a:t>
            </a:r>
            <a:r>
              <a:rPr lang="en-US" altLang="zh-CN" b="1" dirty="0" smtClean="0">
                <a:solidFill>
                  <a:srgbClr val="FF0000"/>
                </a:solidFill>
                <a:latin typeface="宋体" pitchFamily="2" charset="-122"/>
                <a:cs typeface="Calibri" pitchFamily="34" charset="0"/>
              </a:rPr>
              <a:t>)</a:t>
            </a:r>
            <a:endParaRPr lang="zh-CN" altLang="en-US" dirty="0"/>
          </a:p>
        </p:txBody>
      </p:sp>
    </p:spTree>
    <p:extLst>
      <p:ext uri="{BB962C8B-B14F-4D97-AF65-F5344CB8AC3E}">
        <p14:creationId xmlns:p14="http://schemas.microsoft.com/office/powerpoint/2010/main" val="793633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13" name="矩形 12"/>
          <p:cNvSpPr/>
          <p:nvPr/>
        </p:nvSpPr>
        <p:spPr>
          <a:xfrm>
            <a:off x="683568" y="348734"/>
            <a:ext cx="7909172" cy="523220"/>
          </a:xfrm>
          <a:prstGeom prst="rect">
            <a:avLst/>
          </a:prstGeom>
        </p:spPr>
        <p:txBody>
          <a:bodyPr wrap="square">
            <a:spAutoFit/>
          </a:bodyPr>
          <a:lstStyle/>
          <a:p>
            <a:pPr lvl="0"/>
            <a:r>
              <a:rPr lang="zh-CN" altLang="en-US" sz="2800" b="1" dirty="0" smtClean="0">
                <a:solidFill>
                  <a:srgbClr val="FF0000"/>
                </a:solidFill>
                <a:cs typeface="宋体" pitchFamily="2" charset="-122"/>
              </a:rPr>
              <a:t>问题：程序中有两处重要性系数有什么区别？？？</a:t>
            </a:r>
            <a:endParaRPr lang="zh-CN" altLang="en-US" sz="2800" b="1" dirty="0">
              <a:solidFill>
                <a:srgbClr val="FF0000"/>
              </a:solidFill>
              <a:cs typeface="宋体" pitchFamily="2" charset="-122"/>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987574"/>
            <a:ext cx="1944216" cy="138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544" y="2523159"/>
            <a:ext cx="1776312" cy="196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1347614"/>
            <a:ext cx="56324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4" y="3147814"/>
            <a:ext cx="54864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7422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2" name="矩形 1"/>
          <p:cNvSpPr/>
          <p:nvPr/>
        </p:nvSpPr>
        <p:spPr>
          <a:xfrm>
            <a:off x="683568" y="348734"/>
            <a:ext cx="7909172" cy="523220"/>
          </a:xfrm>
          <a:prstGeom prst="rect">
            <a:avLst/>
          </a:prstGeom>
        </p:spPr>
        <p:txBody>
          <a:bodyPr wrap="square">
            <a:spAutoFit/>
          </a:bodyPr>
          <a:lstStyle/>
          <a:p>
            <a:pPr lvl="0"/>
            <a:r>
              <a:rPr lang="zh-CN" altLang="en-US" sz="2800" b="1" dirty="0" smtClean="0">
                <a:solidFill>
                  <a:srgbClr val="FF0000"/>
                </a:solidFill>
                <a:cs typeface="宋体" pitchFamily="2" charset="-122"/>
              </a:rPr>
              <a:t>引申：“新高规”取消了地震和风的组合？？？</a:t>
            </a:r>
            <a:endParaRPr lang="zh-CN" altLang="en-US" sz="2800" b="1" dirty="0">
              <a:solidFill>
                <a:srgbClr val="FF0000"/>
              </a:solidFill>
              <a:cs typeface="宋体" pitchFamily="2" charset="-122"/>
            </a:endParaRPr>
          </a:p>
        </p:txBody>
      </p:sp>
      <p:sp>
        <p:nvSpPr>
          <p:cNvPr id="3" name="矩形 2"/>
          <p:cNvSpPr/>
          <p:nvPr/>
        </p:nvSpPr>
        <p:spPr>
          <a:xfrm>
            <a:off x="827584" y="867756"/>
            <a:ext cx="1584176" cy="369332"/>
          </a:xfrm>
          <a:prstGeom prst="rect">
            <a:avLst/>
          </a:prstGeom>
        </p:spPr>
        <p:txBody>
          <a:bodyPr wrap="square">
            <a:spAutoFit/>
          </a:bodyPr>
          <a:lstStyle/>
          <a:p>
            <a:pPr lvl="0"/>
            <a:r>
              <a:rPr lang="zh-CN" altLang="en-US" b="1" dirty="0" smtClean="0">
                <a:cs typeface="宋体" pitchFamily="2" charset="-122"/>
              </a:rPr>
              <a:t>地震重现期：</a:t>
            </a:r>
            <a:endParaRPr lang="zh-CN" altLang="en-US" b="1" dirty="0">
              <a:cs typeface="宋体" pitchFamily="2" charset="-122"/>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694" y="1299078"/>
            <a:ext cx="3782295" cy="344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379989" y="1419622"/>
            <a:ext cx="4211960" cy="3046988"/>
          </a:xfrm>
          <a:prstGeom prst="rect">
            <a:avLst/>
          </a:prstGeom>
        </p:spPr>
        <p:txBody>
          <a:bodyPr wrap="square">
            <a:spAutoFit/>
          </a:bodyPr>
          <a:lstStyle/>
          <a:p>
            <a:r>
              <a:rPr lang="zh-CN" altLang="en-US" sz="1600" dirty="0" smtClean="0"/>
              <a:t>“小震”：</a:t>
            </a:r>
            <a:r>
              <a:rPr lang="zh-CN" altLang="en-US" sz="1600" dirty="0"/>
              <a:t>在工程上将</a:t>
            </a:r>
            <a:r>
              <a:rPr lang="en-US" altLang="zh-CN" sz="1600" dirty="0"/>
              <a:t>50</a:t>
            </a:r>
            <a:r>
              <a:rPr lang="zh-CN" altLang="en-US" sz="1600" dirty="0"/>
              <a:t>年中可能发生次数最多的烈度称为多遇烈度，也是曲线峰值所对应的强度，故也称众值烈度</a:t>
            </a:r>
            <a:r>
              <a:rPr lang="zh-CN" altLang="en-US" sz="1600" dirty="0" smtClean="0"/>
              <a:t>，在</a:t>
            </a:r>
            <a:r>
              <a:rPr lang="zh-CN" altLang="en-US" sz="1600" dirty="0"/>
              <a:t>设计基准期内，众值烈度的超越概率约为</a:t>
            </a:r>
            <a:r>
              <a:rPr lang="en-US" altLang="zh-CN" sz="1600" dirty="0"/>
              <a:t>63.2%</a:t>
            </a:r>
            <a:r>
              <a:rPr lang="zh-CN" altLang="en-US" sz="1600" dirty="0"/>
              <a:t>，重现期</a:t>
            </a:r>
            <a:r>
              <a:rPr lang="en-US" altLang="zh-CN" sz="1600" dirty="0"/>
              <a:t>50</a:t>
            </a:r>
            <a:r>
              <a:rPr lang="zh-CN" altLang="en-US" sz="1600" dirty="0" smtClean="0"/>
              <a:t>年。</a:t>
            </a:r>
            <a:endParaRPr lang="en-US" altLang="zh-CN" sz="1600" dirty="0" smtClean="0"/>
          </a:p>
          <a:p>
            <a:r>
              <a:rPr lang="zh-CN" altLang="en-US" sz="1600" dirty="0"/>
              <a:t/>
            </a:r>
            <a:br>
              <a:rPr lang="zh-CN" altLang="en-US" sz="1600" dirty="0"/>
            </a:br>
            <a:r>
              <a:rPr lang="zh-CN" altLang="en-US" sz="1600" dirty="0" smtClean="0"/>
              <a:t>“中震”</a:t>
            </a:r>
            <a:r>
              <a:rPr lang="zh-CN" altLang="en-US" sz="1600" dirty="0"/>
              <a:t>：即全国地震烈度区划表所规定的烈度，基本烈度，</a:t>
            </a:r>
            <a:r>
              <a:rPr lang="en-US" altLang="zh-CN" sz="1600" dirty="0"/>
              <a:t>50</a:t>
            </a:r>
            <a:r>
              <a:rPr lang="zh-CN" altLang="en-US" sz="1600" dirty="0"/>
              <a:t>年内超越概率</a:t>
            </a:r>
            <a:r>
              <a:rPr lang="en-US" altLang="zh-CN" sz="1600" dirty="0"/>
              <a:t>10%</a:t>
            </a:r>
            <a:r>
              <a:rPr lang="zh-CN" altLang="en-US" sz="1600" dirty="0"/>
              <a:t>，重现期</a:t>
            </a:r>
            <a:r>
              <a:rPr lang="en-US" altLang="zh-CN" sz="1600" dirty="0"/>
              <a:t>475</a:t>
            </a:r>
            <a:r>
              <a:rPr lang="zh-CN" altLang="en-US" sz="1600" dirty="0"/>
              <a:t>年</a:t>
            </a:r>
            <a:r>
              <a:rPr lang="zh-CN" altLang="en-US" sz="1600" dirty="0" smtClean="0"/>
              <a:t>。</a:t>
            </a:r>
            <a:endParaRPr lang="en-US" altLang="zh-CN" sz="1600" dirty="0" smtClean="0"/>
          </a:p>
          <a:p>
            <a:r>
              <a:rPr lang="zh-CN" altLang="en-US" sz="1600" dirty="0"/>
              <a:t/>
            </a:r>
            <a:br>
              <a:rPr lang="zh-CN" altLang="en-US" sz="1600" dirty="0"/>
            </a:br>
            <a:r>
              <a:rPr lang="zh-CN" altLang="en-US" sz="1600" dirty="0" smtClean="0"/>
              <a:t>“大震”</a:t>
            </a:r>
            <a:r>
              <a:rPr lang="zh-CN" altLang="en-US" sz="1600" dirty="0"/>
              <a:t>：在设计基准期</a:t>
            </a:r>
            <a:r>
              <a:rPr lang="en-US" altLang="zh-CN" sz="1600" dirty="0"/>
              <a:t>50</a:t>
            </a:r>
            <a:r>
              <a:rPr lang="zh-CN" altLang="en-US" sz="1600" dirty="0"/>
              <a:t>年内，超越概率为</a:t>
            </a:r>
            <a:r>
              <a:rPr lang="en-US" altLang="zh-CN" sz="1600" dirty="0"/>
              <a:t>2%~3%</a:t>
            </a:r>
            <a:r>
              <a:rPr lang="zh-CN" altLang="en-US" sz="1600" dirty="0"/>
              <a:t>的</a:t>
            </a:r>
            <a:r>
              <a:rPr lang="zh-CN" altLang="en-US" sz="1600" dirty="0" smtClean="0"/>
              <a:t>地震烈度</a:t>
            </a:r>
            <a:r>
              <a:rPr lang="zh-CN" altLang="en-US" sz="1600" dirty="0"/>
              <a:t>。</a:t>
            </a:r>
            <a:r>
              <a:rPr lang="zh-CN" altLang="en-US" sz="1600" dirty="0" smtClean="0"/>
              <a:t>重现期</a:t>
            </a:r>
            <a:r>
              <a:rPr lang="zh-CN" altLang="en-US" sz="1600" dirty="0"/>
              <a:t>约</a:t>
            </a:r>
            <a:r>
              <a:rPr lang="en-US" altLang="zh-CN" sz="1600" dirty="0"/>
              <a:t>2000</a:t>
            </a:r>
            <a:r>
              <a:rPr lang="zh-CN" altLang="en-US" sz="1600" dirty="0" smtClean="0"/>
              <a:t>年</a:t>
            </a:r>
            <a:r>
              <a:rPr lang="zh-CN" altLang="en-US" sz="1600" dirty="0"/>
              <a:t>。</a:t>
            </a:r>
          </a:p>
        </p:txBody>
      </p:sp>
    </p:spTree>
    <p:extLst>
      <p:ext uri="{BB962C8B-B14F-4D97-AF65-F5344CB8AC3E}">
        <p14:creationId xmlns:p14="http://schemas.microsoft.com/office/powerpoint/2010/main" val="7547061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25</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2568575" y="2096135"/>
            <a:ext cx="4006850"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noProof="1">
                <a:solidFill>
                  <a:srgbClr val="FFC000"/>
                </a:solidFill>
                <a:latin typeface="Verdana" panose="020B0604030504040204" pitchFamily="34" charset="0"/>
              </a:rPr>
              <a:t>刚</a:t>
            </a:r>
            <a:r>
              <a:rPr lang="zh-CN" altLang="en-US" sz="3200" b="1" noProof="1" smtClean="0">
                <a:solidFill>
                  <a:srgbClr val="FFC000"/>
                </a:solidFill>
                <a:latin typeface="Verdana" panose="020B0604030504040204" pitchFamily="34" charset="0"/>
              </a:rPr>
              <a:t>域的计算</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17802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04" y="1491630"/>
            <a:ext cx="390132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033" y="1630025"/>
            <a:ext cx="5128146" cy="286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圆角矩形 12"/>
          <p:cNvSpPr/>
          <p:nvPr/>
        </p:nvSpPr>
        <p:spPr>
          <a:xfrm>
            <a:off x="1259632" y="744141"/>
            <a:ext cx="1152128"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“国标”</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 name="圆角矩形 13"/>
          <p:cNvSpPr/>
          <p:nvPr/>
        </p:nvSpPr>
        <p:spPr>
          <a:xfrm>
            <a:off x="6012160" y="744141"/>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“新高规”</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8620973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6" name="图片 32" descr="说明: C:\Users\tp\AppData\Roaming\Foxmail7\Temp-18500-20210817083533\Attach\Catch0A46(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13350"/>
            <a:ext cx="3556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1" descr="说明: C:\Users\tp\AppData\Roaming\Foxmail7\Temp-18500-20210817083533\Attach\CatchDF33(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616700"/>
            <a:ext cx="3028950" cy="806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6159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zh-CN" smtClean="0">
              <a:solidFill>
                <a:prstClr val="black"/>
              </a:solidFill>
              <a:cs typeface="宋体" pitchFamily="2" charset="-122"/>
            </a:endParaRPr>
          </a:p>
        </p:txBody>
      </p:sp>
      <p:sp>
        <p:nvSpPr>
          <p:cNvPr id="6" name="Rectangle 9"/>
          <p:cNvSpPr>
            <a:spLocks noChangeArrowheads="1"/>
          </p:cNvSpPr>
          <p:nvPr/>
        </p:nvSpPr>
        <p:spPr bwMode="auto">
          <a:xfrm>
            <a:off x="0" y="7423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zh-CN" sz="1000" b="1" smtClean="0">
                <a:solidFill>
                  <a:srgbClr val="FF0000"/>
                </a:solidFill>
                <a:latin typeface="宋体" pitchFamily="2" charset="-122"/>
                <a:cs typeface="Calibri" pitchFamily="34" charset="0"/>
              </a:rPr>
              <a:t>37</a:t>
            </a:r>
            <a:r>
              <a:rPr lang="zh-CN" altLang="en-US" sz="1000" b="1" smtClean="0">
                <a:solidFill>
                  <a:srgbClr val="FF0000"/>
                </a:solidFill>
                <a:latin typeface="宋体" pitchFamily="2" charset="-122"/>
                <a:cs typeface="Calibri" pitchFamily="34" charset="0"/>
              </a:rPr>
              <a:t>层模型的质量是</a:t>
            </a:r>
            <a:r>
              <a:rPr lang="en-US" altLang="zh-CN" sz="1000" b="1" smtClean="0">
                <a:solidFill>
                  <a:srgbClr val="FF0000"/>
                </a:solidFill>
                <a:latin typeface="宋体" pitchFamily="2" charset="-122"/>
                <a:cs typeface="Calibri" pitchFamily="34" charset="0"/>
              </a:rPr>
              <a:t>23</a:t>
            </a:r>
            <a:r>
              <a:rPr lang="zh-CN" altLang="en-US" sz="1000" b="1" smtClean="0">
                <a:solidFill>
                  <a:srgbClr val="FF0000"/>
                </a:solidFill>
                <a:latin typeface="宋体" pitchFamily="2" charset="-122"/>
                <a:cs typeface="Calibri" pitchFamily="34" charset="0"/>
              </a:rPr>
              <a:t>层模型质量的</a:t>
            </a:r>
            <a:r>
              <a:rPr lang="en-US" altLang="zh-CN" sz="1000" b="1" smtClean="0">
                <a:solidFill>
                  <a:srgbClr val="FF0000"/>
                </a:solidFill>
                <a:latin typeface="宋体" pitchFamily="2" charset="-122"/>
                <a:cs typeface="Calibri" pitchFamily="34" charset="0"/>
              </a:rPr>
              <a:t>1.41</a:t>
            </a:r>
            <a:r>
              <a:rPr lang="zh-CN" altLang="en-US" sz="1000" b="1" smtClean="0">
                <a:solidFill>
                  <a:srgbClr val="FF0000"/>
                </a:solidFill>
                <a:latin typeface="宋体" pitchFamily="2" charset="-122"/>
                <a:cs typeface="Calibri" pitchFamily="34" charset="0"/>
              </a:rPr>
              <a:t>倍。所以低模型的地震力并不一定比高模型的小，甚至有可能会更大。</a:t>
            </a:r>
            <a:r>
              <a:rPr lang="en-US" altLang="zh-CN" sz="1000" b="1" smtClean="0">
                <a:solidFill>
                  <a:srgbClr val="FF0000"/>
                </a:solidFill>
                <a:latin typeface="宋体" pitchFamily="2" charset="-122"/>
                <a:cs typeface="Calibri" pitchFamily="34" charset="0"/>
              </a:rPr>
              <a:t>(</a:t>
            </a:r>
            <a:r>
              <a:rPr lang="zh-CN" altLang="en-US" sz="1000" b="1" smtClean="0">
                <a:solidFill>
                  <a:srgbClr val="FF0000"/>
                </a:solidFill>
                <a:latin typeface="宋体" pitchFamily="2" charset="-122"/>
                <a:cs typeface="Calibri" pitchFamily="34" charset="0"/>
              </a:rPr>
              <a:t>只是定性分析，具体和振型等情况有关。此模型也间接说明了结构在地震动态作用中的地面运动速度和位移可能对结构破坏具有更大影响，所以需要对地震力设置底线</a:t>
            </a:r>
            <a:r>
              <a:rPr lang="en-US" altLang="zh-CN" sz="1000" b="1" smtClean="0">
                <a:solidFill>
                  <a:srgbClr val="FF0000"/>
                </a:solidFill>
                <a:latin typeface="宋体" pitchFamily="2" charset="-122"/>
                <a:cs typeface="Calibri" pitchFamily="34" charset="0"/>
              </a:rPr>
              <a:t>)</a:t>
            </a:r>
            <a:endParaRPr lang="en-US" altLang="zh-CN" smtClean="0">
              <a:solidFill>
                <a:prstClr val="black"/>
              </a:solidFill>
              <a:cs typeface="宋体" pitchFamily="2" charset="-122"/>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zh-CN" smtClean="0">
              <a:solidFill>
                <a:prstClr val="black"/>
              </a:solidFill>
              <a:cs typeface="宋体" pitchFamily="2" charset="-122"/>
            </a:endParaRPr>
          </a:p>
        </p:txBody>
      </p:sp>
      <p:sp>
        <p:nvSpPr>
          <p:cNvPr id="19"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sp>
        <p:nvSpPr>
          <p:cNvPr id="20" name="等腰三角形 19"/>
          <p:cNvSpPr/>
          <p:nvPr>
            <p:custDataLst>
              <p:tags r:id="rId3"/>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cxnSp>
        <p:nvCxnSpPr>
          <p:cNvPr id="21" name="直接连接符 20"/>
          <p:cNvCxnSpPr>
            <a:stCxn id="20"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863" y="765174"/>
            <a:ext cx="3440089" cy="287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711" y="3651870"/>
            <a:ext cx="3362459" cy="31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874" y="4412553"/>
            <a:ext cx="3224065" cy="33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下箭头 7"/>
          <p:cNvSpPr/>
          <p:nvPr/>
        </p:nvSpPr>
        <p:spPr>
          <a:xfrm>
            <a:off x="2257785" y="3968676"/>
            <a:ext cx="180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64831" y="2840576"/>
            <a:ext cx="428625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0512" y="819426"/>
            <a:ext cx="4909815"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7357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6" name="图片 32" descr="说明: C:\Users\tp\AppData\Roaming\Foxmail7\Temp-18500-20210817083533\Attach\Catch0A46(08-17-17-41-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13350"/>
            <a:ext cx="35560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31" descr="说明: C:\Users\tp\AppData\Roaming\Foxmail7\Temp-18500-20210817083533\Attach\CatchDF33(08-17-17-41-3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616700"/>
            <a:ext cx="3028950" cy="806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6159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zh-CN" smtClean="0">
              <a:solidFill>
                <a:prstClr val="black"/>
              </a:solidFill>
              <a:cs typeface="宋体" pitchFamily="2" charset="-122"/>
            </a:endParaRPr>
          </a:p>
        </p:txBody>
      </p:sp>
      <p:sp>
        <p:nvSpPr>
          <p:cNvPr id="6" name="Rectangle 9"/>
          <p:cNvSpPr>
            <a:spLocks noChangeArrowheads="1"/>
          </p:cNvSpPr>
          <p:nvPr/>
        </p:nvSpPr>
        <p:spPr bwMode="auto">
          <a:xfrm>
            <a:off x="0" y="7423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zh-CN" sz="1000" b="1" smtClean="0">
                <a:solidFill>
                  <a:srgbClr val="FF0000"/>
                </a:solidFill>
                <a:latin typeface="宋体" pitchFamily="2" charset="-122"/>
                <a:cs typeface="Calibri" pitchFamily="34" charset="0"/>
              </a:rPr>
              <a:t>37</a:t>
            </a:r>
            <a:r>
              <a:rPr lang="zh-CN" altLang="en-US" sz="1000" b="1" smtClean="0">
                <a:solidFill>
                  <a:srgbClr val="FF0000"/>
                </a:solidFill>
                <a:latin typeface="宋体" pitchFamily="2" charset="-122"/>
                <a:cs typeface="Calibri" pitchFamily="34" charset="0"/>
              </a:rPr>
              <a:t>层模型的质量是</a:t>
            </a:r>
            <a:r>
              <a:rPr lang="en-US" altLang="zh-CN" sz="1000" b="1" smtClean="0">
                <a:solidFill>
                  <a:srgbClr val="FF0000"/>
                </a:solidFill>
                <a:latin typeface="宋体" pitchFamily="2" charset="-122"/>
                <a:cs typeface="Calibri" pitchFamily="34" charset="0"/>
              </a:rPr>
              <a:t>23</a:t>
            </a:r>
            <a:r>
              <a:rPr lang="zh-CN" altLang="en-US" sz="1000" b="1" smtClean="0">
                <a:solidFill>
                  <a:srgbClr val="FF0000"/>
                </a:solidFill>
                <a:latin typeface="宋体" pitchFamily="2" charset="-122"/>
                <a:cs typeface="Calibri" pitchFamily="34" charset="0"/>
              </a:rPr>
              <a:t>层模型质量的</a:t>
            </a:r>
            <a:r>
              <a:rPr lang="en-US" altLang="zh-CN" sz="1000" b="1" smtClean="0">
                <a:solidFill>
                  <a:srgbClr val="FF0000"/>
                </a:solidFill>
                <a:latin typeface="宋体" pitchFamily="2" charset="-122"/>
                <a:cs typeface="Calibri" pitchFamily="34" charset="0"/>
              </a:rPr>
              <a:t>1.41</a:t>
            </a:r>
            <a:r>
              <a:rPr lang="zh-CN" altLang="en-US" sz="1000" b="1" smtClean="0">
                <a:solidFill>
                  <a:srgbClr val="FF0000"/>
                </a:solidFill>
                <a:latin typeface="宋体" pitchFamily="2" charset="-122"/>
                <a:cs typeface="Calibri" pitchFamily="34" charset="0"/>
              </a:rPr>
              <a:t>倍。所以低模型的地震力并不一定比高模型的小，甚至有可能会更大。</a:t>
            </a:r>
            <a:r>
              <a:rPr lang="en-US" altLang="zh-CN" sz="1000" b="1" smtClean="0">
                <a:solidFill>
                  <a:srgbClr val="FF0000"/>
                </a:solidFill>
                <a:latin typeface="宋体" pitchFamily="2" charset="-122"/>
                <a:cs typeface="Calibri" pitchFamily="34" charset="0"/>
              </a:rPr>
              <a:t>(</a:t>
            </a:r>
            <a:r>
              <a:rPr lang="zh-CN" altLang="en-US" sz="1000" b="1" smtClean="0">
                <a:solidFill>
                  <a:srgbClr val="FF0000"/>
                </a:solidFill>
                <a:latin typeface="宋体" pitchFamily="2" charset="-122"/>
                <a:cs typeface="Calibri" pitchFamily="34" charset="0"/>
              </a:rPr>
              <a:t>只是定性分析，具体和振型等情况有关。此模型也间接说明了结构在地震动态作用中的地面运动速度和位移可能对结构破坏具有更大影响，所以需要对地震力设置底线</a:t>
            </a:r>
            <a:r>
              <a:rPr lang="en-US" altLang="zh-CN" sz="1000" b="1" smtClean="0">
                <a:solidFill>
                  <a:srgbClr val="FF0000"/>
                </a:solidFill>
                <a:latin typeface="宋体" pitchFamily="2" charset="-122"/>
                <a:cs typeface="Calibri" pitchFamily="34" charset="0"/>
              </a:rPr>
              <a:t>)</a:t>
            </a:r>
            <a:endParaRPr lang="en-US" altLang="zh-CN" smtClean="0">
              <a:solidFill>
                <a:prstClr val="black"/>
              </a:solidFill>
              <a:cs typeface="宋体" pitchFamily="2" charset="-122"/>
            </a:endParaRP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zh-CN" smtClean="0">
              <a:solidFill>
                <a:prstClr val="black"/>
              </a:solidFill>
              <a:cs typeface="宋体" pitchFamily="2" charset="-122"/>
            </a:endParaRPr>
          </a:p>
        </p:txBody>
      </p:sp>
      <p:sp>
        <p:nvSpPr>
          <p:cNvPr id="19"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sp>
        <p:nvSpPr>
          <p:cNvPr id="20" name="等腰三角形 19"/>
          <p:cNvSpPr/>
          <p:nvPr>
            <p:custDataLst>
              <p:tags r:id="rId3"/>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cxnSp>
        <p:nvCxnSpPr>
          <p:cNvPr id="21" name="直接连接符 20"/>
          <p:cNvCxnSpPr>
            <a:stCxn id="20"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608" y="757649"/>
            <a:ext cx="2911183" cy="41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39552" y="4106908"/>
            <a:ext cx="8064896" cy="646331"/>
          </a:xfrm>
          <a:prstGeom prst="rect">
            <a:avLst/>
          </a:prstGeom>
        </p:spPr>
        <p:txBody>
          <a:bodyPr wrap="square">
            <a:spAutoFit/>
          </a:bodyPr>
          <a:lstStyle/>
          <a:p>
            <a:r>
              <a:rPr lang="zh-CN" altLang="en-US" b="1" dirty="0" smtClean="0">
                <a:solidFill>
                  <a:srgbClr val="FF0000"/>
                </a:solidFill>
              </a:rPr>
              <a:t>原因：规范对刚域计算的公式不同，造成了计算结果的差别。“新高规”刚域取值大，刚度大，造成结构自振周期减小；相同水平力作用下，位移减小。</a:t>
            </a:r>
            <a:endParaRPr lang="zh-CN" altLang="zh-CN" b="1" dirty="0">
              <a:solidFill>
                <a:srgbClr val="FF0000"/>
              </a:solidFill>
            </a:endParaRPr>
          </a:p>
        </p:txBody>
      </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03" y="1169926"/>
            <a:ext cx="482155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1555" y="1252476"/>
            <a:ext cx="42926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6676" y="2673221"/>
            <a:ext cx="5073749" cy="13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0374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29</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2568575" y="2096135"/>
            <a:ext cx="4006850"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noProof="1" smtClean="0">
                <a:solidFill>
                  <a:srgbClr val="FFC000"/>
                </a:solidFill>
                <a:latin typeface="Verdana" panose="020B0604030504040204" pitchFamily="34" charset="0"/>
              </a:rPr>
              <a:t>刚度比</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38709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t>3</a:t>
            </a:fld>
            <a:endParaRPr lang="zh-CN" altLang="en-US"/>
          </a:p>
        </p:txBody>
      </p:sp>
      <p:sp>
        <p:nvSpPr>
          <p:cNvPr id="26" name="文本框 25"/>
          <p:cNvSpPr txBox="1"/>
          <p:nvPr>
            <p:custDataLst>
              <p:tags r:id="rId1"/>
            </p:custDataLst>
          </p:nvPr>
        </p:nvSpPr>
        <p:spPr>
          <a:xfrm>
            <a:off x="821531"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背景</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 name="矩形 1"/>
          <p:cNvSpPr/>
          <p:nvPr/>
        </p:nvSpPr>
        <p:spPr>
          <a:xfrm>
            <a:off x="841251" y="1203598"/>
            <a:ext cx="7751489" cy="2862322"/>
          </a:xfrm>
          <a:prstGeom prst="rect">
            <a:avLst/>
          </a:prstGeom>
        </p:spPr>
        <p:txBody>
          <a:bodyPr wrap="square">
            <a:spAutoFit/>
          </a:bodyPr>
          <a:lstStyle/>
          <a:p>
            <a:pPr indent="457200"/>
            <a:r>
              <a:rPr lang="zh-CN" altLang="en-US" sz="2000" dirty="0" smtClean="0"/>
              <a:t>我国</a:t>
            </a:r>
            <a:r>
              <a:rPr lang="en-US" altLang="zh-CN" sz="2000" dirty="0" smtClean="0"/>
              <a:t>89</a:t>
            </a:r>
            <a:r>
              <a:rPr lang="zh-CN" altLang="en-US" sz="2000" dirty="0" smtClean="0"/>
              <a:t>规范</a:t>
            </a:r>
            <a:r>
              <a:rPr lang="zh-CN" altLang="en-US" sz="2000" dirty="0"/>
              <a:t>提出并沿用至今的“小震不坏，中震可修，大震不倒”的抗震设计原则已经受了</a:t>
            </a:r>
            <a:r>
              <a:rPr lang="zh-CN" altLang="en-US" sz="2000" dirty="0" smtClean="0"/>
              <a:t>历史的</a:t>
            </a:r>
            <a:r>
              <a:rPr lang="zh-CN" altLang="en-US" sz="2000" dirty="0"/>
              <a:t>考验，与当今世界上抗震设计较先进的国家如美国、日本、欧洲等大致相同。所不同的是，美国、</a:t>
            </a:r>
            <a:r>
              <a:rPr lang="zh-CN" altLang="en-US" sz="2000" dirty="0" smtClean="0"/>
              <a:t>欧洲</a:t>
            </a:r>
            <a:r>
              <a:rPr lang="zh-CN" altLang="en-US" sz="2000" dirty="0"/>
              <a:t>等以设防烈度即中震的地震动参数计算构件的承载力，我国则以多遇地震烈度即小震作为设计依据</a:t>
            </a:r>
            <a:r>
              <a:rPr lang="zh-CN" altLang="en-US" sz="2000" dirty="0" smtClean="0"/>
              <a:t>。前者</a:t>
            </a:r>
            <a:r>
              <a:rPr lang="zh-CN" altLang="en-US" sz="2000" dirty="0"/>
              <a:t>验算中震作用下结构构件的安全性，同时也就保证了“小震不</a:t>
            </a:r>
            <a:r>
              <a:rPr lang="zh-CN" altLang="en-US" sz="2000" dirty="0" smtClean="0"/>
              <a:t>坏”；</a:t>
            </a:r>
            <a:r>
              <a:rPr lang="zh-CN" altLang="en-US" sz="2000" dirty="0"/>
              <a:t>后者辅加各种以小震作用</a:t>
            </a:r>
            <a:r>
              <a:rPr lang="zh-CN" altLang="en-US" sz="2000" dirty="0" smtClean="0"/>
              <a:t>组合及</a:t>
            </a:r>
            <a:r>
              <a:rPr lang="zh-CN" altLang="en-US" sz="2000" dirty="0"/>
              <a:t>地震作用调整系数计算结构构件的承载力，满足较大安全系数的小震组合的承载力要求，也就保证</a:t>
            </a:r>
            <a:r>
              <a:rPr lang="zh-CN" altLang="en-US" sz="2000" dirty="0" smtClean="0"/>
              <a:t>了“</a:t>
            </a:r>
            <a:r>
              <a:rPr lang="zh-CN" altLang="en-US" sz="2000" dirty="0"/>
              <a:t>中震可修”，从最终结果看，有安全度的高低，但并无原则性的差别。 </a:t>
            </a:r>
          </a:p>
        </p:txBody>
      </p:sp>
    </p:spTree>
    <p:extLst>
      <p:ext uri="{BB962C8B-B14F-4D97-AF65-F5344CB8AC3E}">
        <p14:creationId xmlns:p14="http://schemas.microsoft.com/office/powerpoint/2010/main" val="40111815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14" name="圆角矩形 13"/>
          <p:cNvSpPr/>
          <p:nvPr/>
        </p:nvSpPr>
        <p:spPr>
          <a:xfrm>
            <a:off x="510482" y="2888026"/>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“新高规”</a:t>
            </a:r>
            <a:endParaRPr sz="2000" b="1" dirty="0" smtClean="0">
              <a:solidFill>
                <a:prstClr val="black"/>
              </a:solidFill>
              <a:latin typeface="微软雅黑" panose="020B0503020204020204" pitchFamily="34" charset="-122"/>
              <a:cs typeface="+mn-ea"/>
              <a:sym typeface="+mn-lt"/>
            </a:endParaRPr>
          </a:p>
        </p:txBody>
      </p:sp>
      <p:sp>
        <p:nvSpPr>
          <p:cNvPr id="11" name="圆角矩形 10"/>
          <p:cNvSpPr/>
          <p:nvPr/>
        </p:nvSpPr>
        <p:spPr>
          <a:xfrm>
            <a:off x="804664" y="1118439"/>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“旧高规”</a:t>
            </a:r>
            <a:endParaRPr sz="2000" b="1" dirty="0" smtClean="0">
              <a:solidFill>
                <a:prstClr val="black"/>
              </a:solidFill>
              <a:latin typeface="微软雅黑" panose="020B0503020204020204" pitchFamily="34" charset="-122"/>
              <a:cs typeface="+mn-ea"/>
              <a:sym typeface="+mn-lt"/>
            </a:endParaRPr>
          </a:p>
        </p:txBody>
      </p:sp>
      <p:pic>
        <p:nvPicPr>
          <p:cNvPr id="15" name="图片 14"/>
          <p:cNvPicPr/>
          <p:nvPr/>
        </p:nvPicPr>
        <p:blipFill>
          <a:blip r:embed="rId5"/>
          <a:stretch>
            <a:fillRect/>
          </a:stretch>
        </p:blipFill>
        <p:spPr>
          <a:xfrm>
            <a:off x="2627784" y="1131590"/>
            <a:ext cx="4464496" cy="1008112"/>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7644" y="2888026"/>
            <a:ext cx="6639742" cy="112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270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3"/>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4"/>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pic>
        <p:nvPicPr>
          <p:cNvPr id="13" name="图片 7" descr="2021-4-7 15-21-59"/>
          <p:cNvPicPr>
            <a:picLocks noChangeAspect="1"/>
          </p:cNvPicPr>
          <p:nvPr/>
        </p:nvPicPr>
        <p:blipFill>
          <a:blip r:embed="rId6"/>
          <a:srcRect b="31056"/>
          <a:stretch>
            <a:fillRect/>
          </a:stretch>
        </p:blipFill>
        <p:spPr>
          <a:xfrm>
            <a:off x="597694" y="1131590"/>
            <a:ext cx="8169242" cy="3168352"/>
          </a:xfrm>
          <a:prstGeom prst="rect">
            <a:avLst/>
          </a:prstGeom>
        </p:spPr>
      </p:pic>
      <p:cxnSp>
        <p:nvCxnSpPr>
          <p:cNvPr id="16" name="直接连接符 15"/>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7"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spTree>
    <p:extLst>
      <p:ext uri="{BB962C8B-B14F-4D97-AF65-F5344CB8AC3E}">
        <p14:creationId xmlns:p14="http://schemas.microsoft.com/office/powerpoint/2010/main" val="42782374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32</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2568575" y="2096135"/>
            <a:ext cx="4006850"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noProof="1">
                <a:solidFill>
                  <a:srgbClr val="FFC000"/>
                </a:solidFill>
                <a:latin typeface="Verdana" panose="020B0604030504040204" pitchFamily="34" charset="0"/>
              </a:rPr>
              <a:t>位移</a:t>
            </a:r>
            <a:r>
              <a:rPr lang="zh-CN" altLang="en-US" sz="3200" b="1" noProof="1" smtClean="0">
                <a:solidFill>
                  <a:srgbClr val="FFC000"/>
                </a:solidFill>
                <a:latin typeface="Verdana" panose="020B0604030504040204" pitchFamily="34" charset="0"/>
              </a:rPr>
              <a:t>角和位移比</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14278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14" name="圆角矩形 13"/>
          <p:cNvSpPr/>
          <p:nvPr/>
        </p:nvSpPr>
        <p:spPr>
          <a:xfrm>
            <a:off x="552502" y="477441"/>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“新高规”</a:t>
            </a:r>
            <a:endParaRPr sz="2000" b="1" dirty="0" smtClean="0">
              <a:solidFill>
                <a:prstClr val="black"/>
              </a:solidFill>
              <a:latin typeface="微软雅黑" panose="020B0503020204020204" pitchFamily="34" charset="-122"/>
              <a:cs typeface="+mn-ea"/>
              <a:sym typeface="+mn-lt"/>
            </a:endParaRPr>
          </a:p>
        </p:txBody>
      </p:sp>
      <p:pic>
        <p:nvPicPr>
          <p:cNvPr id="13" name="图片 12"/>
          <p:cNvPicPr>
            <a:picLocks noChangeAspect="1"/>
          </p:cNvPicPr>
          <p:nvPr/>
        </p:nvPicPr>
        <p:blipFill>
          <a:blip r:embed="rId5"/>
          <a:stretch>
            <a:fillRect/>
          </a:stretch>
        </p:blipFill>
        <p:spPr>
          <a:xfrm>
            <a:off x="634204" y="1026182"/>
            <a:ext cx="7900196" cy="1092092"/>
          </a:xfrm>
          <a:prstGeom prst="rect">
            <a:avLst/>
          </a:prstGeom>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2118274"/>
            <a:ext cx="7574706" cy="260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4761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3"/>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4"/>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1275705"/>
            <a:ext cx="6444293" cy="293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接连接符 1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5"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sp>
        <p:nvSpPr>
          <p:cNvPr id="16" name="Rectangle 6"/>
          <p:cNvSpPr>
            <a:spLocks noChangeArrowheads="1"/>
          </p:cNvSpPr>
          <p:nvPr/>
        </p:nvSpPr>
        <p:spPr bwMode="auto">
          <a:xfrm>
            <a:off x="1324421" y="843558"/>
            <a:ext cx="27735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r>
              <a:rPr lang="en-US" altLang="zh-CN" sz="1600" b="1" dirty="0" smtClean="0">
                <a:solidFill>
                  <a:srgbClr val="FF0000"/>
                </a:solidFill>
                <a:latin typeface="宋体" pitchFamily="2" charset="-122"/>
                <a:cs typeface="Calibri" pitchFamily="34" charset="0"/>
              </a:rPr>
              <a:t>3.1.1</a:t>
            </a:r>
            <a:r>
              <a:rPr lang="zh-CN" altLang="en-US" sz="1600" b="1" dirty="0" smtClean="0">
                <a:solidFill>
                  <a:srgbClr val="FF0000"/>
                </a:solidFill>
                <a:latin typeface="宋体" pitchFamily="2" charset="-122"/>
                <a:cs typeface="Calibri" pitchFamily="34" charset="0"/>
              </a:rPr>
              <a:t>版本：输出顶层位移角</a:t>
            </a:r>
            <a:endParaRPr lang="zh-CN" altLang="en-US" sz="1600" dirty="0">
              <a:cs typeface="宋体" pitchFamily="2" charset="-122"/>
            </a:endParaRPr>
          </a:p>
        </p:txBody>
      </p:sp>
    </p:spTree>
    <p:extLst>
      <p:ext uri="{BB962C8B-B14F-4D97-AF65-F5344CB8AC3E}">
        <p14:creationId xmlns:p14="http://schemas.microsoft.com/office/powerpoint/2010/main" val="27605139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3"/>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4"/>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cxnSp>
        <p:nvCxnSpPr>
          <p:cNvPr id="11" name="直接连接符 1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5"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sp>
        <p:nvSpPr>
          <p:cNvPr id="16" name="Rectangle 6"/>
          <p:cNvSpPr>
            <a:spLocks noChangeArrowheads="1"/>
          </p:cNvSpPr>
          <p:nvPr/>
        </p:nvSpPr>
        <p:spPr bwMode="auto">
          <a:xfrm>
            <a:off x="1324421" y="843558"/>
            <a:ext cx="23599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r>
              <a:rPr lang="en-US" altLang="zh-CN" sz="1600" b="1" dirty="0" smtClean="0">
                <a:solidFill>
                  <a:srgbClr val="FF0000"/>
                </a:solidFill>
                <a:latin typeface="宋体" pitchFamily="2" charset="-122"/>
                <a:cs typeface="Calibri" pitchFamily="34" charset="0"/>
              </a:rPr>
              <a:t>4.0.0</a:t>
            </a:r>
            <a:r>
              <a:rPr lang="zh-CN" altLang="en-US" sz="1600" b="1" dirty="0" smtClean="0">
                <a:solidFill>
                  <a:srgbClr val="FF0000"/>
                </a:solidFill>
                <a:latin typeface="宋体" pitchFamily="2" charset="-122"/>
                <a:cs typeface="Calibri" pitchFamily="34" charset="0"/>
              </a:rPr>
              <a:t>版本：输出位移角</a:t>
            </a:r>
            <a:endParaRPr lang="zh-CN" altLang="en-US" sz="1600" dirty="0">
              <a:cs typeface="宋体" pitchFamily="2" charset="-122"/>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931" y="1491630"/>
            <a:ext cx="65278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67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6700"/>
            <a:endParaRPr lang="zh-CN" altLang="zh-CN" smtClean="0">
              <a:solidFill>
                <a:prstClr val="black"/>
              </a:solidFill>
              <a:cs typeface="宋体" pitchFamily="2" charset="-122"/>
            </a:endParaRPr>
          </a:p>
        </p:txBody>
      </p:sp>
      <p:sp>
        <p:nvSpPr>
          <p:cNvPr id="14" name="圆角矩形 13"/>
          <p:cNvSpPr/>
          <p:nvPr/>
        </p:nvSpPr>
        <p:spPr>
          <a:xfrm>
            <a:off x="0" y="2787774"/>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“新高规”</a:t>
            </a:r>
            <a:endParaRPr sz="2000" b="1" dirty="0" smtClean="0">
              <a:solidFill>
                <a:prstClr val="black"/>
              </a:solidFill>
              <a:latin typeface="微软雅黑" panose="020B0503020204020204" pitchFamily="34" charset="-122"/>
              <a:cs typeface="+mn-ea"/>
              <a:sym typeface="+mn-lt"/>
            </a:endParaRPr>
          </a:p>
        </p:txBody>
      </p:sp>
      <p:sp>
        <p:nvSpPr>
          <p:cNvPr id="2" name="矩形 1"/>
          <p:cNvSpPr/>
          <p:nvPr/>
        </p:nvSpPr>
        <p:spPr>
          <a:xfrm>
            <a:off x="1449211" y="51197"/>
            <a:ext cx="7088706" cy="1600438"/>
          </a:xfrm>
          <a:prstGeom prst="rect">
            <a:avLst/>
          </a:prstGeom>
        </p:spPr>
        <p:txBody>
          <a:bodyPr wrap="square">
            <a:spAutoFit/>
          </a:bodyPr>
          <a:lstStyle/>
          <a:p>
            <a:r>
              <a:rPr lang="en-US" altLang="zh-CN" sz="1400" dirty="0" smtClean="0">
                <a:latin typeface="Times New Roman" pitchFamily="18" charset="0"/>
                <a:cs typeface="Times New Roman" pitchFamily="18" charset="0"/>
              </a:rPr>
              <a:t>3.4.5 </a:t>
            </a:r>
            <a:r>
              <a:rPr lang="en-US" altLang="zh-CN" sz="1400" dirty="0">
                <a:latin typeface="Times New Roman" pitchFamily="18" charset="0"/>
                <a:cs typeface="Times New Roman" pitchFamily="18" charset="0"/>
              </a:rPr>
              <a:t> </a:t>
            </a:r>
            <a:r>
              <a:rPr lang="zh-CN" altLang="en-US" sz="1400" dirty="0">
                <a:latin typeface="Times New Roman" pitchFamily="18" charset="0"/>
                <a:cs typeface="Times New Roman" pitchFamily="18" charset="0"/>
              </a:rPr>
              <a:t>结构平面布置应减少扭转的影响。在考虑偶然偏心影响的规定水平地震力作用下，楼层竖向构件最大的水平位移和层间位移，</a:t>
            </a:r>
            <a:r>
              <a:rPr lang="en-US" altLang="zh-CN" sz="1400" dirty="0">
                <a:latin typeface="Times New Roman" pitchFamily="18" charset="0"/>
                <a:cs typeface="Times New Roman" pitchFamily="18" charset="0"/>
              </a:rPr>
              <a:t>A</a:t>
            </a:r>
            <a:r>
              <a:rPr lang="zh-CN" altLang="en-US" sz="1400" dirty="0">
                <a:latin typeface="Times New Roman" pitchFamily="18" charset="0"/>
                <a:cs typeface="Times New Roman" pitchFamily="18" charset="0"/>
              </a:rPr>
              <a:t>级高度高层建筑不宜大于该楼层平均值的</a:t>
            </a:r>
            <a:r>
              <a:rPr lang="en-US" altLang="zh-CN" sz="1400" dirty="0" smtClean="0">
                <a:latin typeface="Times New Roman" pitchFamily="18" charset="0"/>
                <a:cs typeface="Times New Roman" pitchFamily="18" charset="0"/>
              </a:rPr>
              <a:t>1.2</a:t>
            </a:r>
            <a:r>
              <a:rPr lang="zh-CN" altLang="en-US" sz="1400" dirty="0">
                <a:latin typeface="Times New Roman" pitchFamily="18" charset="0"/>
                <a:cs typeface="Times New Roman" pitchFamily="18" charset="0"/>
              </a:rPr>
              <a:t>倍，不应大于该楼层平均值的</a:t>
            </a:r>
            <a:r>
              <a:rPr lang="en-US" altLang="zh-CN" sz="1400" dirty="0" smtClean="0">
                <a:latin typeface="Times New Roman" pitchFamily="18" charset="0"/>
                <a:cs typeface="Times New Roman" pitchFamily="18" charset="0"/>
              </a:rPr>
              <a:t>1.5</a:t>
            </a:r>
            <a:r>
              <a:rPr lang="zh-CN" altLang="en-US" sz="1400" dirty="0">
                <a:latin typeface="Times New Roman" pitchFamily="18" charset="0"/>
                <a:cs typeface="Times New Roman" pitchFamily="18" charset="0"/>
              </a:rPr>
              <a:t>倍；</a:t>
            </a:r>
            <a:r>
              <a:rPr lang="en-US" altLang="zh-CN" sz="1400" dirty="0">
                <a:latin typeface="Times New Roman" pitchFamily="18" charset="0"/>
                <a:cs typeface="Times New Roman" pitchFamily="18" charset="0"/>
              </a:rPr>
              <a:t>B</a:t>
            </a:r>
            <a:r>
              <a:rPr lang="zh-CN" altLang="en-US" sz="1400" dirty="0">
                <a:latin typeface="Times New Roman" pitchFamily="18" charset="0"/>
                <a:cs typeface="Times New Roman" pitchFamily="18" charset="0"/>
              </a:rPr>
              <a:t>级高度高层建筑、超过</a:t>
            </a:r>
            <a:r>
              <a:rPr lang="en-US" altLang="zh-CN" sz="1400" dirty="0">
                <a:latin typeface="Times New Roman" pitchFamily="18" charset="0"/>
                <a:cs typeface="Times New Roman" pitchFamily="18" charset="0"/>
              </a:rPr>
              <a:t>A</a:t>
            </a:r>
            <a:r>
              <a:rPr lang="zh-CN" altLang="en-US" sz="1400" dirty="0">
                <a:latin typeface="Times New Roman" pitchFamily="18" charset="0"/>
                <a:cs typeface="Times New Roman" pitchFamily="18" charset="0"/>
              </a:rPr>
              <a:t>级高度的混合结构及本规程第</a:t>
            </a:r>
            <a:r>
              <a:rPr lang="en-US" altLang="zh-CN" sz="1400" dirty="0">
                <a:latin typeface="Times New Roman" pitchFamily="18" charset="0"/>
                <a:cs typeface="Times New Roman" pitchFamily="18" charset="0"/>
              </a:rPr>
              <a:t>10</a:t>
            </a:r>
            <a:r>
              <a:rPr lang="zh-CN" altLang="en-US" sz="1400" dirty="0">
                <a:latin typeface="Times New Roman" pitchFamily="18" charset="0"/>
                <a:cs typeface="Times New Roman" pitchFamily="18" charset="0"/>
              </a:rPr>
              <a:t>章所指的复杂高层建筑不宜大于该楼层平均值的</a:t>
            </a:r>
            <a:r>
              <a:rPr lang="en-US" altLang="zh-CN" sz="1400" dirty="0" smtClean="0">
                <a:latin typeface="Times New Roman" pitchFamily="18" charset="0"/>
                <a:cs typeface="Times New Roman" pitchFamily="18" charset="0"/>
              </a:rPr>
              <a:t>1.2</a:t>
            </a:r>
            <a:r>
              <a:rPr lang="zh-CN" altLang="en-US" sz="1400" dirty="0">
                <a:latin typeface="Times New Roman" pitchFamily="18" charset="0"/>
                <a:cs typeface="Times New Roman" pitchFamily="18" charset="0"/>
              </a:rPr>
              <a:t>倍，不应大于该楼层平均值的</a:t>
            </a:r>
            <a:r>
              <a:rPr lang="en-US" altLang="zh-CN" sz="1400" dirty="0" smtClean="0">
                <a:latin typeface="Times New Roman" pitchFamily="18" charset="0"/>
                <a:cs typeface="Times New Roman" pitchFamily="18" charset="0"/>
              </a:rPr>
              <a:t>1.4</a:t>
            </a:r>
            <a:r>
              <a:rPr lang="zh-CN" altLang="en-US" sz="1400" dirty="0">
                <a:latin typeface="Times New Roman" pitchFamily="18" charset="0"/>
                <a:cs typeface="Times New Roman" pitchFamily="18" charset="0"/>
              </a:rPr>
              <a:t>倍。结构扭转为主的第一自振周期</a:t>
            </a:r>
            <a:r>
              <a:rPr lang="en-US" altLang="zh-CN" sz="1400" dirty="0" err="1">
                <a:latin typeface="Times New Roman" pitchFamily="18" charset="0"/>
                <a:cs typeface="Times New Roman" pitchFamily="18" charset="0"/>
              </a:rPr>
              <a:t>T</a:t>
            </a:r>
            <a:r>
              <a:rPr lang="en-US" altLang="zh-CN" sz="1400" baseline="-25000" dirty="0" err="1">
                <a:latin typeface="Times New Roman" pitchFamily="18" charset="0"/>
                <a:cs typeface="Times New Roman" pitchFamily="18" charset="0"/>
              </a:rPr>
              <a:t>t</a:t>
            </a:r>
            <a:r>
              <a:rPr lang="zh-CN" altLang="en-US" sz="1400" dirty="0">
                <a:latin typeface="Times New Roman" pitchFamily="18" charset="0"/>
                <a:cs typeface="Times New Roman" pitchFamily="18" charset="0"/>
              </a:rPr>
              <a:t>与平动为主的第一自振周期</a:t>
            </a:r>
            <a:r>
              <a:rPr lang="en-US" altLang="zh-CN" sz="1400" dirty="0" err="1">
                <a:latin typeface="Times New Roman" pitchFamily="18" charset="0"/>
                <a:cs typeface="Times New Roman" pitchFamily="18" charset="0"/>
              </a:rPr>
              <a:t>T</a:t>
            </a:r>
            <a:r>
              <a:rPr lang="en-US" altLang="zh-CN" sz="1400" baseline="-25000" dirty="0" err="1">
                <a:latin typeface="Times New Roman" pitchFamily="18" charset="0"/>
                <a:cs typeface="Times New Roman" pitchFamily="18" charset="0"/>
              </a:rPr>
              <a:t>l</a:t>
            </a:r>
            <a:r>
              <a:rPr lang="zh-CN" altLang="en-US" sz="1400" dirty="0">
                <a:latin typeface="Times New Roman" pitchFamily="18" charset="0"/>
                <a:cs typeface="Times New Roman" pitchFamily="18" charset="0"/>
              </a:rPr>
              <a:t>之比，</a:t>
            </a:r>
            <a:r>
              <a:rPr lang="en-US" altLang="zh-CN" sz="1400" dirty="0">
                <a:latin typeface="Times New Roman" pitchFamily="18" charset="0"/>
                <a:cs typeface="Times New Roman" pitchFamily="18" charset="0"/>
              </a:rPr>
              <a:t>A</a:t>
            </a:r>
            <a:r>
              <a:rPr lang="zh-CN" altLang="en-US" sz="1400" dirty="0">
                <a:latin typeface="Times New Roman" pitchFamily="18" charset="0"/>
                <a:cs typeface="Times New Roman" pitchFamily="18" charset="0"/>
              </a:rPr>
              <a:t>级高度高层建筑不应大于</a:t>
            </a:r>
            <a:r>
              <a:rPr lang="en-US" altLang="zh-CN" sz="1400" dirty="0" smtClean="0">
                <a:latin typeface="Times New Roman" pitchFamily="18" charset="0"/>
                <a:cs typeface="Times New Roman" pitchFamily="18" charset="0"/>
              </a:rPr>
              <a:t>0.9</a:t>
            </a:r>
            <a:r>
              <a:rPr lang="zh-CN" altLang="en-US" sz="1400" dirty="0">
                <a:latin typeface="Times New Roman" pitchFamily="18" charset="0"/>
                <a:cs typeface="Times New Roman" pitchFamily="18" charset="0"/>
              </a:rPr>
              <a:t>，</a:t>
            </a:r>
            <a:r>
              <a:rPr lang="en-US" altLang="zh-CN" sz="1400" dirty="0">
                <a:latin typeface="Times New Roman" pitchFamily="18" charset="0"/>
                <a:cs typeface="Times New Roman" pitchFamily="18" charset="0"/>
              </a:rPr>
              <a:t>B</a:t>
            </a:r>
            <a:r>
              <a:rPr lang="zh-CN" altLang="en-US" sz="1400" dirty="0">
                <a:latin typeface="Times New Roman" pitchFamily="18" charset="0"/>
                <a:cs typeface="Times New Roman" pitchFamily="18" charset="0"/>
              </a:rPr>
              <a:t>级高度高层建筑、超过</a:t>
            </a:r>
            <a:r>
              <a:rPr lang="en-US" altLang="zh-CN" sz="1400" dirty="0">
                <a:latin typeface="Times New Roman" pitchFamily="18" charset="0"/>
                <a:cs typeface="Times New Roman" pitchFamily="18" charset="0"/>
              </a:rPr>
              <a:t>A</a:t>
            </a:r>
            <a:r>
              <a:rPr lang="zh-CN" altLang="en-US" sz="1400" dirty="0">
                <a:latin typeface="Times New Roman" pitchFamily="18" charset="0"/>
                <a:cs typeface="Times New Roman" pitchFamily="18" charset="0"/>
              </a:rPr>
              <a:t>级高度的混合结构及本规程第</a:t>
            </a:r>
            <a:r>
              <a:rPr lang="en-US" altLang="zh-CN" sz="1400" dirty="0">
                <a:latin typeface="Times New Roman" pitchFamily="18" charset="0"/>
                <a:cs typeface="Times New Roman" pitchFamily="18" charset="0"/>
              </a:rPr>
              <a:t>10</a:t>
            </a:r>
            <a:r>
              <a:rPr lang="zh-CN" altLang="en-US" sz="1400" dirty="0">
                <a:latin typeface="Times New Roman" pitchFamily="18" charset="0"/>
                <a:cs typeface="Times New Roman" pitchFamily="18" charset="0"/>
              </a:rPr>
              <a:t>章所指的复杂高层建筑不应大于</a:t>
            </a:r>
            <a:r>
              <a:rPr lang="en-US" altLang="zh-CN" sz="1400" dirty="0" smtClean="0">
                <a:latin typeface="Times New Roman" pitchFamily="18" charset="0"/>
                <a:cs typeface="Times New Roman" pitchFamily="18" charset="0"/>
              </a:rPr>
              <a:t>0.85</a:t>
            </a:r>
            <a:r>
              <a:rPr lang="zh-CN" altLang="en-US" sz="1400" dirty="0">
                <a:latin typeface="Times New Roman" pitchFamily="18" charset="0"/>
                <a:cs typeface="Times New Roman" pitchFamily="18" charset="0"/>
              </a:rPr>
              <a:t>。</a:t>
            </a: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658302"/>
            <a:ext cx="7740352" cy="192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圆角矩形 14"/>
          <p:cNvSpPr/>
          <p:nvPr/>
        </p:nvSpPr>
        <p:spPr>
          <a:xfrm>
            <a:off x="0" y="753483"/>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“国标”</a:t>
            </a:r>
            <a:endParaRPr sz="2000" b="1" dirty="0" smtClean="0">
              <a:solidFill>
                <a:prstClr val="black"/>
              </a:solidFill>
              <a:latin typeface="微软雅黑" panose="020B0503020204020204" pitchFamily="34" charset="-122"/>
              <a:cs typeface="+mn-ea"/>
              <a:sym typeface="+mn-lt"/>
            </a:endParaRPr>
          </a:p>
        </p:txBody>
      </p:sp>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3625113"/>
            <a:ext cx="7623486" cy="1128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9796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3"/>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4"/>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cxnSp>
        <p:nvCxnSpPr>
          <p:cNvPr id="11" name="直接连接符 1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5"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1665" y="2072238"/>
            <a:ext cx="4726012" cy="253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23900" y="771550"/>
            <a:ext cx="1346844" cy="369332"/>
          </a:xfrm>
          <a:prstGeom prst="rect">
            <a:avLst/>
          </a:prstGeom>
        </p:spPr>
        <p:txBody>
          <a:bodyPr wrap="none">
            <a:spAutoFit/>
          </a:bodyPr>
          <a:lstStyle/>
          <a:p>
            <a:pPr lvl="0"/>
            <a:r>
              <a:rPr lang="zh-CN" altLang="en-US" b="1" dirty="0" smtClean="0">
                <a:solidFill>
                  <a:srgbClr val="FF0000"/>
                </a:solidFill>
                <a:latin typeface="宋体" pitchFamily="2" charset="-122"/>
                <a:cs typeface="Calibri" pitchFamily="34" charset="0"/>
              </a:rPr>
              <a:t>不用关注：</a:t>
            </a:r>
            <a:endParaRPr lang="zh-CN" altLang="en-US" dirty="0">
              <a:cs typeface="宋体" pitchFamily="2" charset="-122"/>
            </a:endParaRPr>
          </a:p>
        </p:txBody>
      </p:sp>
      <p:sp>
        <p:nvSpPr>
          <p:cNvPr id="14" name="矩形 13"/>
          <p:cNvSpPr/>
          <p:nvPr/>
        </p:nvSpPr>
        <p:spPr>
          <a:xfrm>
            <a:off x="692249" y="2283718"/>
            <a:ext cx="881973" cy="369332"/>
          </a:xfrm>
          <a:prstGeom prst="rect">
            <a:avLst/>
          </a:prstGeom>
        </p:spPr>
        <p:txBody>
          <a:bodyPr wrap="none">
            <a:spAutoFit/>
          </a:bodyPr>
          <a:lstStyle/>
          <a:p>
            <a:pPr lvl="0"/>
            <a:r>
              <a:rPr lang="zh-CN" altLang="en-US" b="1" dirty="0" smtClean="0">
                <a:solidFill>
                  <a:srgbClr val="FF0000"/>
                </a:solidFill>
                <a:latin typeface="宋体" pitchFamily="2" charset="-122"/>
                <a:cs typeface="Calibri" pitchFamily="34" charset="0"/>
              </a:rPr>
              <a:t>关注：</a:t>
            </a:r>
            <a:endParaRPr lang="zh-CN" altLang="en-US" dirty="0">
              <a:cs typeface="宋体" pitchFamily="2" charset="-122"/>
            </a:endParaRPr>
          </a:p>
        </p:txBody>
      </p:sp>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949236"/>
            <a:ext cx="4253774" cy="9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549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38</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971600" y="1995686"/>
            <a:ext cx="7344816" cy="58477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dirty="0" smtClean="0">
                <a:solidFill>
                  <a:srgbClr val="FFC000"/>
                </a:solidFill>
                <a:latin typeface="Verdana" panose="020B0604030504040204" pitchFamily="34" charset="0"/>
                <a:sym typeface="+mn-ea"/>
              </a:rPr>
              <a:t>梁</a:t>
            </a:r>
            <a:r>
              <a:rPr lang="zh-CN" altLang="en-US" sz="3200" b="1" dirty="0">
                <a:solidFill>
                  <a:srgbClr val="FFC000"/>
                </a:solidFill>
                <a:latin typeface="Verdana" panose="020B0604030504040204" pitchFamily="34" charset="0"/>
                <a:sym typeface="+mn-ea"/>
              </a:rPr>
              <a:t>、柱、墙拉剪验算时的最小配筋率</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42557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6" name="圆角矩形 15"/>
          <p:cNvSpPr/>
          <p:nvPr/>
        </p:nvSpPr>
        <p:spPr>
          <a:xfrm>
            <a:off x="539278" y="915566"/>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“混规”</a:t>
            </a:r>
            <a:endParaRPr sz="2000" b="1" dirty="0" smtClean="0">
              <a:solidFill>
                <a:prstClr val="black"/>
              </a:solidFill>
              <a:latin typeface="微软雅黑" panose="020B0503020204020204" pitchFamily="34" charset="-122"/>
              <a:cs typeface="+mn-ea"/>
              <a:sym typeface="+mn-lt"/>
            </a:endParaRPr>
          </a:p>
        </p:txBody>
      </p:sp>
      <p:sp>
        <p:nvSpPr>
          <p:cNvPr id="17" name="圆角矩形 16"/>
          <p:cNvSpPr/>
          <p:nvPr/>
        </p:nvSpPr>
        <p:spPr>
          <a:xfrm>
            <a:off x="539278" y="3283936"/>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“新高规”</a:t>
            </a:r>
            <a:endParaRPr sz="2000" b="1" dirty="0" smtClean="0">
              <a:solidFill>
                <a:prstClr val="black"/>
              </a:solidFill>
              <a:latin typeface="微软雅黑" panose="020B0503020204020204" pitchFamily="34" charset="-122"/>
              <a:cs typeface="+mn-ea"/>
              <a:sym typeface="+mn-lt"/>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814" y="847758"/>
            <a:ext cx="3257748" cy="155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0278" y="2427734"/>
            <a:ext cx="4926979" cy="235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30300" y="343123"/>
            <a:ext cx="6984776" cy="380553"/>
          </a:xfrm>
          <a:prstGeom prst="rect">
            <a:avLst/>
          </a:prstGeom>
        </p:spPr>
        <p:txBody>
          <a:bodyPr wrap="square">
            <a:spAutoFit/>
          </a:bodyPr>
          <a:lstStyle/>
          <a:p>
            <a:pPr>
              <a:lnSpc>
                <a:spcPct val="120000"/>
              </a:lnSpc>
              <a:spcAft>
                <a:spcPts val="600"/>
              </a:spcAft>
            </a:pPr>
            <a:r>
              <a:rPr lang="zh-CN" altLang="en-US" b="1" dirty="0">
                <a:solidFill>
                  <a:srgbClr val="FF0000"/>
                </a:solidFill>
                <a:latin typeface="宋体" pitchFamily="2" charset="-122"/>
                <a:cs typeface="微软雅黑" panose="020B0503020204020204" pitchFamily="34" charset="-122"/>
              </a:rPr>
              <a:t>（1）梁、柱受拉时，斜截面计算公式中的系数由0.36改为0.</a:t>
            </a:r>
            <a:r>
              <a:rPr lang="zh-CN" altLang="en-US" b="1" dirty="0" smtClean="0">
                <a:solidFill>
                  <a:srgbClr val="FF0000"/>
                </a:solidFill>
                <a:latin typeface="宋体" pitchFamily="2" charset="-122"/>
                <a:cs typeface="微软雅黑" panose="020B0503020204020204" pitchFamily="34" charset="-122"/>
              </a:rPr>
              <a:t>5</a:t>
            </a:r>
            <a:endParaRPr lang="zh-CN" altLang="en-US" b="1" dirty="0">
              <a:solidFill>
                <a:srgbClr val="FF0000"/>
              </a:solidFill>
              <a:latin typeface="宋体" pitchFamily="2" charset="-122"/>
              <a:cs typeface="微软雅黑" panose="020B0503020204020204" pitchFamily="34" charset="-122"/>
            </a:endParaRPr>
          </a:p>
        </p:txBody>
      </p:sp>
    </p:spTree>
    <p:extLst>
      <p:ext uri="{BB962C8B-B14F-4D97-AF65-F5344CB8AC3E}">
        <p14:creationId xmlns:p14="http://schemas.microsoft.com/office/powerpoint/2010/main" val="30278603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t>4</a:t>
            </a:fld>
            <a:endParaRPr lang="zh-CN" altLang="en-US"/>
          </a:p>
        </p:txBody>
      </p:sp>
      <p:sp>
        <p:nvSpPr>
          <p:cNvPr id="26" name="文本框 25"/>
          <p:cNvSpPr txBox="1"/>
          <p:nvPr>
            <p:custDataLst>
              <p:tags r:id="rId1"/>
            </p:custDataLst>
          </p:nvPr>
        </p:nvSpPr>
        <p:spPr>
          <a:xfrm>
            <a:off x="821531"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背景</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mc:AlternateContent xmlns:mc="http://schemas.openxmlformats.org/markup-compatibility/2006" xmlns:a14="http://schemas.microsoft.com/office/drawing/2010/main">
        <mc:Choice Requires="a14">
          <p:sp>
            <p:nvSpPr>
              <p:cNvPr id="2" name="矩形 1"/>
              <p:cNvSpPr/>
              <p:nvPr/>
            </p:nvSpPr>
            <p:spPr>
              <a:xfrm>
                <a:off x="841251" y="788461"/>
                <a:ext cx="7751489" cy="3539430"/>
              </a:xfrm>
              <a:prstGeom prst="rect">
                <a:avLst/>
              </a:prstGeom>
            </p:spPr>
            <p:txBody>
              <a:bodyPr wrap="square">
                <a:spAutoFit/>
              </a:bodyPr>
              <a:lstStyle/>
              <a:p>
                <a:r>
                  <a:rPr lang="zh-CN" altLang="en-US" sz="2000" b="1" dirty="0" smtClean="0">
                    <a:solidFill>
                      <a:srgbClr val="FF0000"/>
                    </a:solidFill>
                  </a:rPr>
                  <a:t>缺点：</a:t>
                </a:r>
                <a:endParaRPr lang="en-US" altLang="zh-CN" sz="2000" b="1" dirty="0" smtClean="0">
                  <a:solidFill>
                    <a:srgbClr val="FF0000"/>
                  </a:solidFill>
                </a:endParaRPr>
              </a:p>
              <a:p>
                <a:r>
                  <a:rPr lang="en-US" altLang="zh-CN" sz="2000" dirty="0" smtClean="0"/>
                  <a:t>1</a:t>
                </a:r>
                <a:r>
                  <a:rPr lang="zh-CN" altLang="en-US" sz="2000" dirty="0"/>
                  <a:t>、借鉴和学习其它国家的抗震设计的经验和方法是提高我国抗震设计水平的途径之一。决定</a:t>
                </a:r>
                <a:r>
                  <a:rPr lang="zh-CN" altLang="en-US" sz="2000" dirty="0" smtClean="0"/>
                  <a:t>结构构件</a:t>
                </a:r>
                <a:r>
                  <a:rPr lang="zh-CN" altLang="en-US" sz="2000" dirty="0"/>
                  <a:t>抗震承载力安全度高低的主要因素有：地震作用的大小；结构材料强度的取值；安全系数的大小。 </a:t>
                </a:r>
                <a:r>
                  <a:rPr lang="zh-CN" altLang="en-US" sz="2000" dirty="0" smtClean="0"/>
                  <a:t>虽然</a:t>
                </a:r>
                <a:r>
                  <a:rPr lang="zh-CN" altLang="en-US" sz="2000" dirty="0"/>
                  <a:t>其它国家的做法各有特点，但由于地震作用取值存在较大的差别，还是不方便进行横向比较和</a:t>
                </a:r>
                <a:r>
                  <a:rPr lang="zh-CN" altLang="en-US" sz="2000" dirty="0" smtClean="0"/>
                  <a:t>彼此间</a:t>
                </a:r>
                <a:r>
                  <a:rPr lang="zh-CN" altLang="en-US" sz="2000" dirty="0"/>
                  <a:t>的交流。 </a:t>
                </a:r>
              </a:p>
              <a:p>
                <a:r>
                  <a:rPr lang="en-US" altLang="zh-CN" sz="2000" dirty="0"/>
                  <a:t>2</a:t>
                </a:r>
                <a:r>
                  <a:rPr lang="zh-CN" altLang="en-US" sz="2000" dirty="0"/>
                  <a:t>、与国际主流国家的抗震设计原则类似，我国也以“中震”作为设防目标，但却用小震作用</a:t>
                </a:r>
                <a:r>
                  <a:rPr lang="zh-CN" altLang="en-US" sz="2000" dirty="0" smtClean="0"/>
                  <a:t>计算结构</a:t>
                </a:r>
                <a:r>
                  <a:rPr lang="zh-CN" altLang="en-US" sz="2000" dirty="0"/>
                  <a:t>构件承载力，并又考虑了各种与抗震等级相关的内力增大系数。地震作用力取值小，调整系数多， </a:t>
                </a:r>
              </a:p>
              <a:p>
                <a:r>
                  <a:rPr lang="zh-CN" altLang="en-US" sz="2000" dirty="0"/>
                  <a:t>对应于给定可靠指标的、小至 </a:t>
                </a:r>
                <a14:m>
                  <m:oMath xmlns:m="http://schemas.openxmlformats.org/officeDocument/2006/math">
                    <m:sSup>
                      <m:sSupPr>
                        <m:ctrlPr>
                          <a:rPr lang="en-US" altLang="zh-CN" sz="2000" i="1" smtClean="0">
                            <a:latin typeface="Cambria Math"/>
                          </a:rPr>
                        </m:ctrlPr>
                      </m:sSupPr>
                      <m:e>
                        <m:r>
                          <a:rPr lang="en-US" altLang="zh-CN" sz="2000" b="0" i="1" smtClean="0">
                            <a:latin typeface="Cambria Math"/>
                          </a:rPr>
                          <m:t>10</m:t>
                        </m:r>
                      </m:e>
                      <m:sup>
                        <m:r>
                          <a:rPr lang="en-US" altLang="zh-CN" sz="2000" b="0" i="1" smtClean="0">
                            <a:latin typeface="Cambria Math"/>
                          </a:rPr>
                          <m:t>−3</m:t>
                        </m:r>
                      </m:sup>
                    </m:sSup>
                  </m:oMath>
                </a14:m>
                <a:r>
                  <a:rPr lang="en-US" altLang="zh-CN" sz="2000" dirty="0" smtClean="0"/>
                  <a:t>~</a:t>
                </a:r>
                <a14:m>
                  <m:oMath xmlns:m="http://schemas.openxmlformats.org/officeDocument/2006/math">
                    <m:sSup>
                      <m:sSupPr>
                        <m:ctrlPr>
                          <a:rPr lang="en-US" altLang="zh-CN" sz="2000" i="1" smtClean="0">
                            <a:latin typeface="Cambria Math"/>
                          </a:rPr>
                        </m:ctrlPr>
                      </m:sSupPr>
                      <m:e>
                        <m:r>
                          <a:rPr lang="en-US" altLang="zh-CN" sz="2000" i="1">
                            <a:latin typeface="Cambria Math"/>
                          </a:rPr>
                          <m:t>10</m:t>
                        </m:r>
                      </m:e>
                      <m:sup>
                        <m:r>
                          <a:rPr lang="en-US" altLang="zh-CN" sz="2000" i="1">
                            <a:latin typeface="Cambria Math"/>
                          </a:rPr>
                          <m:t>−</m:t>
                        </m:r>
                        <m:r>
                          <a:rPr lang="en-US" altLang="zh-CN" sz="2000" b="0" i="1" smtClean="0">
                            <a:latin typeface="Cambria Math"/>
                          </a:rPr>
                          <m:t>4</m:t>
                        </m:r>
                      </m:sup>
                    </m:sSup>
                  </m:oMath>
                </a14:m>
                <a:r>
                  <a:rPr lang="en-US" altLang="zh-CN" sz="2000" dirty="0" smtClean="0"/>
                  <a:t> </a:t>
                </a:r>
                <a:r>
                  <a:rPr lang="zh-CN" altLang="en-US" sz="2000" dirty="0"/>
                  <a:t>量级的失效概率不便于设计人对结构总体及关键构件安全度的</a:t>
                </a:r>
                <a:r>
                  <a:rPr lang="zh-CN" altLang="en-US" sz="2000" dirty="0" smtClean="0"/>
                  <a:t>直观把握。</a:t>
                </a:r>
                <a:endParaRPr lang="zh-CN" altLang="en-US" sz="2000" dirty="0"/>
              </a:p>
            </p:txBody>
          </p:sp>
        </mc:Choice>
        <mc:Fallback xmlns="">
          <p:sp>
            <p:nvSpPr>
              <p:cNvPr id="2" name="矩形 1"/>
              <p:cNvSpPr>
                <a:spLocks noRot="1" noChangeAspect="1" noMove="1" noResize="1" noEditPoints="1" noAdjustHandles="1" noChangeArrowheads="1" noChangeShapeType="1" noTextEdit="1"/>
              </p:cNvSpPr>
              <p:nvPr/>
            </p:nvSpPr>
            <p:spPr>
              <a:xfrm>
                <a:off x="841251" y="788461"/>
                <a:ext cx="7751489" cy="3539430"/>
              </a:xfrm>
              <a:prstGeom prst="rect">
                <a:avLst/>
              </a:prstGeom>
              <a:blipFill rotWithShape="1">
                <a:blip r:embed="rId7"/>
                <a:stretch>
                  <a:fillRect l="-786" t="-1205" r="-2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794022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0" name="矩形 9"/>
          <p:cNvSpPr/>
          <p:nvPr/>
        </p:nvSpPr>
        <p:spPr>
          <a:xfrm>
            <a:off x="630300" y="343123"/>
            <a:ext cx="6984776" cy="757130"/>
          </a:xfrm>
          <a:prstGeom prst="rect">
            <a:avLst/>
          </a:prstGeom>
        </p:spPr>
        <p:txBody>
          <a:bodyPr wrap="square">
            <a:spAutoFit/>
          </a:bodyPr>
          <a:lstStyle/>
          <a:p>
            <a:pPr>
              <a:lnSpc>
                <a:spcPct val="120000"/>
              </a:lnSpc>
              <a:spcAft>
                <a:spcPts val="600"/>
              </a:spcAft>
            </a:pPr>
            <a:r>
              <a:rPr lang="zh-CN" altLang="en-US" b="1" dirty="0" smtClean="0">
                <a:solidFill>
                  <a:srgbClr val="FF0000"/>
                </a:solidFill>
                <a:latin typeface="宋体" pitchFamily="2" charset="-122"/>
                <a:cs typeface="微软雅黑" panose="020B0503020204020204" pitchFamily="34" charset="-122"/>
              </a:rPr>
              <a:t>（</a:t>
            </a:r>
            <a:r>
              <a:rPr lang="en-US" altLang="zh-CN" b="1" dirty="0" smtClean="0">
                <a:solidFill>
                  <a:srgbClr val="FF0000"/>
                </a:solidFill>
                <a:latin typeface="宋体" pitchFamily="2" charset="-122"/>
                <a:cs typeface="微软雅黑" panose="020B0503020204020204" pitchFamily="34" charset="-122"/>
              </a:rPr>
              <a:t>2</a:t>
            </a:r>
            <a:r>
              <a:rPr lang="zh-CN" altLang="en-US" b="1" dirty="0" smtClean="0">
                <a:solidFill>
                  <a:srgbClr val="FF0000"/>
                </a:solidFill>
                <a:latin typeface="宋体" pitchFamily="2" charset="-122"/>
                <a:cs typeface="微软雅黑" panose="020B0503020204020204" pitchFamily="34" charset="-122"/>
              </a:rPr>
              <a:t>）增加</a:t>
            </a:r>
            <a:r>
              <a:rPr lang="zh-CN" altLang="en-US" b="1" dirty="0">
                <a:solidFill>
                  <a:srgbClr val="FF0000"/>
                </a:solidFill>
                <a:latin typeface="宋体" pitchFamily="2" charset="-122"/>
                <a:cs typeface="微软雅黑" panose="020B0503020204020204" pitchFamily="34" charset="-122"/>
              </a:rPr>
              <a:t>了对受拉剪作用的剪力墙水平分布筋最小配筋率0.5ft/fy计算的支持。</a:t>
            </a:r>
          </a:p>
        </p:txBody>
      </p:sp>
      <p:pic>
        <p:nvPicPr>
          <p:cNvPr id="11" name="图片 10"/>
          <p:cNvPicPr>
            <a:picLocks noChangeAspect="1"/>
          </p:cNvPicPr>
          <p:nvPr/>
        </p:nvPicPr>
        <p:blipFill>
          <a:blip r:embed="rId5" cstate="print"/>
          <a:stretch>
            <a:fillRect/>
          </a:stretch>
        </p:blipFill>
        <p:spPr>
          <a:xfrm>
            <a:off x="0" y="1281245"/>
            <a:ext cx="4499992" cy="2457058"/>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152" y="1347614"/>
            <a:ext cx="4800848" cy="232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893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41</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2339752" y="1995686"/>
            <a:ext cx="4595714" cy="58477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noProof="1" smtClean="0">
                <a:solidFill>
                  <a:srgbClr val="FFC000"/>
                </a:solidFill>
                <a:latin typeface="Verdana" panose="020B0604030504040204" pitchFamily="34" charset="0"/>
              </a:rPr>
              <a:t>地震下梁刚度放大系数</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271357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2024" y="3147814"/>
            <a:ext cx="730885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533400"/>
            <a:ext cx="4824536" cy="240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179512" y="843558"/>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“混规”</a:t>
            </a:r>
            <a:endParaRPr sz="2000" b="1" dirty="0" smtClean="0">
              <a:solidFill>
                <a:prstClr val="black"/>
              </a:solidFill>
              <a:latin typeface="微软雅黑" panose="020B0503020204020204" pitchFamily="34" charset="-122"/>
              <a:cs typeface="+mn-ea"/>
              <a:sym typeface="+mn-lt"/>
            </a:endParaRPr>
          </a:p>
        </p:txBody>
      </p:sp>
      <p:sp>
        <p:nvSpPr>
          <p:cNvPr id="17" name="圆角矩形 16"/>
          <p:cNvSpPr/>
          <p:nvPr/>
        </p:nvSpPr>
        <p:spPr>
          <a:xfrm>
            <a:off x="179512" y="3363838"/>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prstClr val="black"/>
                </a:solidFill>
                <a:latin typeface="微软雅黑" panose="020B0503020204020204" pitchFamily="34" charset="-122"/>
                <a:cs typeface="+mn-ea"/>
                <a:sym typeface="+mn-lt"/>
              </a:rPr>
              <a:t>“新高规”</a:t>
            </a:r>
            <a:endParaRPr sz="2000" b="1" dirty="0" smtClean="0">
              <a:solidFill>
                <a:prstClr val="black"/>
              </a:solidFill>
              <a:latin typeface="微软雅黑" panose="020B0503020204020204" pitchFamily="34" charset="-122"/>
              <a:cs typeface="+mn-ea"/>
              <a:sym typeface="+mn-lt"/>
            </a:endParaRPr>
          </a:p>
        </p:txBody>
      </p:sp>
    </p:spTree>
    <p:extLst>
      <p:ext uri="{BB962C8B-B14F-4D97-AF65-F5344CB8AC3E}">
        <p14:creationId xmlns:p14="http://schemas.microsoft.com/office/powerpoint/2010/main" val="4231900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3"/>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4"/>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cxnSp>
        <p:nvCxnSpPr>
          <p:cNvPr id="11" name="直接连接符 1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5"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5679" y="915566"/>
            <a:ext cx="251842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967" y="915566"/>
            <a:ext cx="2520280" cy="179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140" y="2792928"/>
            <a:ext cx="2495933" cy="184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4118" y="2771732"/>
            <a:ext cx="2519981" cy="186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8341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350" noProof="1">
              <a:solidFill>
                <a:prstClr val="white"/>
              </a:solidFill>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3"/>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4"/>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cxnSp>
        <p:nvCxnSpPr>
          <p:cNvPr id="11" name="直接连接符 1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5" name="文本框 25"/>
          <p:cNvSpPr txBox="1"/>
          <p:nvPr>
            <p:custDataLst>
              <p:tags r:id="rId2"/>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algn="l">
              <a:lnSpc>
                <a:spcPct val="100000"/>
              </a:lnSpc>
              <a:defRPr/>
            </a:pPr>
            <a:r>
              <a:rPr lang="zh-CN" altLang="en-US" sz="2400" b="1" cap="all" noProof="1" smtClean="0">
                <a:solidFill>
                  <a:srgbClr val="2F5597"/>
                </a:solidFill>
                <a:sym typeface="Arial" panose="020B0604020202020204" pitchFamily="34" charset="0"/>
              </a:rPr>
              <a:t>案例分享</a:t>
            </a:r>
            <a:r>
              <a:rPr lang="en-US" altLang="zh-CN" sz="2400" b="1" cap="all" noProof="1" smtClean="0">
                <a:solidFill>
                  <a:srgbClr val="2F5597"/>
                </a:solidFill>
                <a:sym typeface="Arial" panose="020B0604020202020204" pitchFamily="34" charset="0"/>
              </a:rPr>
              <a:t>(</a:t>
            </a:r>
            <a:r>
              <a:rPr lang="zh-CN" altLang="en-US" sz="2400" b="1" cap="all" noProof="1" smtClean="0">
                <a:solidFill>
                  <a:srgbClr val="2F5597"/>
                </a:solidFill>
                <a:sym typeface="Arial" panose="020B0604020202020204" pitchFamily="34" charset="0"/>
              </a:rPr>
              <a:t>一</a:t>
            </a:r>
            <a:r>
              <a:rPr lang="en-US" altLang="zh-CN" sz="2400" b="1" cap="all" noProof="1" smtClean="0">
                <a:solidFill>
                  <a:srgbClr val="2F5597"/>
                </a:solidFill>
                <a:sym typeface="Arial" panose="020B0604020202020204" pitchFamily="34" charset="0"/>
              </a:rPr>
              <a:t>)</a:t>
            </a:r>
            <a:endParaRPr lang="zh-CN" altLang="en-US" sz="2400" b="1" cap="all" noProof="1" smtClean="0">
              <a:solidFill>
                <a:srgbClr val="2F5597"/>
              </a:solidFill>
              <a:sym typeface="Arial" panose="020B0604020202020204" pitchFamily="34" charset="0"/>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44" y="1419622"/>
            <a:ext cx="2839988" cy="225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69873" y="778652"/>
            <a:ext cx="1467068" cy="369332"/>
          </a:xfrm>
          <a:prstGeom prst="rect">
            <a:avLst/>
          </a:prstGeom>
        </p:spPr>
        <p:txBody>
          <a:bodyPr wrap="none">
            <a:spAutoFit/>
          </a:bodyPr>
          <a:lstStyle/>
          <a:p>
            <a:pPr lvl="0"/>
            <a:r>
              <a:rPr lang="en-US" altLang="zh-CN" b="1" dirty="0">
                <a:solidFill>
                  <a:srgbClr val="FF0000"/>
                </a:solidFill>
                <a:latin typeface="宋体" pitchFamily="2" charset="-122"/>
                <a:cs typeface="Calibri" pitchFamily="34" charset="0"/>
              </a:rPr>
              <a:t>3.1.1</a:t>
            </a:r>
            <a:r>
              <a:rPr lang="zh-CN" altLang="en-US" b="1" dirty="0">
                <a:solidFill>
                  <a:srgbClr val="FF0000"/>
                </a:solidFill>
                <a:latin typeface="宋体" pitchFamily="2" charset="-122"/>
                <a:cs typeface="Calibri" pitchFamily="34" charset="0"/>
              </a:rPr>
              <a:t>版本</a:t>
            </a:r>
            <a:r>
              <a:rPr lang="zh-CN" altLang="en-US" b="1" dirty="0" smtClean="0">
                <a:solidFill>
                  <a:srgbClr val="FF0000"/>
                </a:solidFill>
                <a:latin typeface="宋体" pitchFamily="2" charset="-122"/>
                <a:cs typeface="Calibri" pitchFamily="34" charset="0"/>
              </a:rPr>
              <a:t>：</a:t>
            </a:r>
            <a:endParaRPr lang="zh-CN" altLang="en-US" dirty="0">
              <a:cs typeface="宋体" pitchFamily="2" charset="-122"/>
            </a:endParaRPr>
          </a:p>
        </p:txBody>
      </p:sp>
      <p:sp>
        <p:nvSpPr>
          <p:cNvPr id="3" name="矩形 2"/>
          <p:cNvSpPr/>
          <p:nvPr/>
        </p:nvSpPr>
        <p:spPr>
          <a:xfrm>
            <a:off x="618193" y="3986306"/>
            <a:ext cx="3119073" cy="738664"/>
          </a:xfrm>
          <a:prstGeom prst="rect">
            <a:avLst/>
          </a:prstGeom>
        </p:spPr>
        <p:txBody>
          <a:bodyPr wrap="square">
            <a:spAutoFit/>
          </a:bodyPr>
          <a:lstStyle/>
          <a:p>
            <a:r>
              <a:rPr lang="zh-CN" altLang="en-US" sz="1400" dirty="0"/>
              <a:t>抗震状态下中梁的刚度放大系数均为该值（假定为</a:t>
            </a:r>
            <a:r>
              <a:rPr lang="en-US" altLang="zh-CN" sz="1400" dirty="0" err="1"/>
              <a:t>Bk</a:t>
            </a:r>
            <a:r>
              <a:rPr lang="zh-CN" altLang="en-US" sz="1400" dirty="0"/>
              <a:t>），边梁的刚度放大系数算法和之前一样，即（</a:t>
            </a:r>
            <a:r>
              <a:rPr lang="en-US" altLang="zh-CN" sz="1400" dirty="0"/>
              <a:t>1+Bk</a:t>
            </a:r>
            <a:r>
              <a:rPr lang="zh-CN" altLang="en-US" sz="1400" dirty="0"/>
              <a:t>）</a:t>
            </a:r>
            <a:r>
              <a:rPr lang="en-US" altLang="zh-CN" sz="1400" dirty="0"/>
              <a:t>/2</a:t>
            </a:r>
            <a:endParaRPr lang="zh-CN" altLang="en-US" sz="1400" dirty="0"/>
          </a:p>
        </p:txBody>
      </p:sp>
      <p:sp>
        <p:nvSpPr>
          <p:cNvPr id="18" name="矩形 17"/>
          <p:cNvSpPr/>
          <p:nvPr/>
        </p:nvSpPr>
        <p:spPr>
          <a:xfrm>
            <a:off x="4205626" y="782090"/>
            <a:ext cx="1467068" cy="369332"/>
          </a:xfrm>
          <a:prstGeom prst="rect">
            <a:avLst/>
          </a:prstGeom>
        </p:spPr>
        <p:txBody>
          <a:bodyPr wrap="none">
            <a:spAutoFit/>
          </a:bodyPr>
          <a:lstStyle/>
          <a:p>
            <a:pPr lvl="0"/>
            <a:r>
              <a:rPr lang="en-US" altLang="zh-CN" b="1" dirty="0" smtClean="0">
                <a:solidFill>
                  <a:srgbClr val="FF0000"/>
                </a:solidFill>
                <a:latin typeface="宋体" pitchFamily="2" charset="-122"/>
                <a:cs typeface="Calibri" pitchFamily="34" charset="0"/>
              </a:rPr>
              <a:t>4.0.0</a:t>
            </a:r>
            <a:r>
              <a:rPr lang="zh-CN" altLang="en-US" b="1" dirty="0" smtClean="0">
                <a:solidFill>
                  <a:srgbClr val="FF0000"/>
                </a:solidFill>
                <a:latin typeface="宋体" pitchFamily="2" charset="-122"/>
                <a:cs typeface="Calibri" pitchFamily="34" charset="0"/>
              </a:rPr>
              <a:t>版本：</a:t>
            </a:r>
            <a:endParaRPr lang="zh-CN" altLang="en-US" dirty="0">
              <a:cs typeface="宋体" pitchFamily="2" charset="-122"/>
            </a:endParaRPr>
          </a:p>
        </p:txBody>
      </p:sp>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1155462"/>
            <a:ext cx="3919375" cy="357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544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2"/>
            </p:custDataLst>
          </p:nvPr>
        </p:nvSpPr>
        <p:spPr/>
        <p:txBody>
          <a:bodyPr/>
          <a:lstStyle/>
          <a:p>
            <a:r>
              <a:rPr spc="0">
                <a:ln>
                  <a:noFill/>
                </a:ln>
                <a:effectLst>
                  <a:outerShdw blurRad="38100" dist="38100" dir="2700000" algn="tl">
                    <a:srgbClr val="000000">
                      <a:alpha val="43137"/>
                    </a:srgbClr>
                  </a:outerShdw>
                </a:effectLst>
                <a:uLnTx/>
                <a:latin typeface="微软雅黑" panose="020B0503020204020204" charset="-122"/>
                <a:ea typeface="微软雅黑" panose="020B0503020204020204" charset="-122"/>
                <a:sym typeface="+mn-ea"/>
              </a:rPr>
              <a:t>感谢您的观看</a:t>
            </a:r>
            <a:endParaRPr lang="zh-CN" altLang="en-US" dirty="0"/>
          </a:p>
        </p:txBody>
      </p:sp>
      <p:sp>
        <p:nvSpPr>
          <p:cNvPr id="11" name="文本占位符 10"/>
          <p:cNvSpPr>
            <a:spLocks noGrp="1"/>
          </p:cNvSpPr>
          <p:nvPr>
            <p:ph type="body" sz="quarter" idx="13"/>
            <p:custDataLst>
              <p:tags r:id="rId3"/>
            </p:custDataLst>
          </p:nvPr>
        </p:nvSpPr>
        <p:spPr/>
        <p:txBody>
          <a:bodyPr>
            <a:normAutofit/>
          </a:bodyPr>
          <a:lstStyle/>
          <a:p>
            <a:r>
              <a:rPr lang="en-US" altLang="zh-CN" b="1" spc="0">
                <a:ln>
                  <a:noFill/>
                </a:ln>
                <a:effectLst>
                  <a:outerShdw blurRad="38100" dist="38100" dir="2700000" algn="tl">
                    <a:srgbClr val="000000">
                      <a:alpha val="43137"/>
                    </a:srgbClr>
                  </a:outerShdw>
                </a:effectLst>
                <a:uLnTx/>
                <a:latin typeface="微软雅黑" panose="020B0503020204020204" charset="-122"/>
                <a:sym typeface="+mn-ea"/>
              </a:rPr>
              <a:t>Thanks for viewing</a:t>
            </a:r>
            <a:endParaRPr lang="zh-CN" altLang="en-US"/>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t>5</a:t>
            </a:fld>
            <a:endParaRPr lang="zh-CN" altLang="en-US"/>
          </a:p>
        </p:txBody>
      </p:sp>
      <p:sp>
        <p:nvSpPr>
          <p:cNvPr id="26" name="文本框 25"/>
          <p:cNvSpPr txBox="1"/>
          <p:nvPr>
            <p:custDataLst>
              <p:tags r:id="rId1"/>
            </p:custDataLst>
          </p:nvPr>
        </p:nvSpPr>
        <p:spPr>
          <a:xfrm>
            <a:off x="821531"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背景</a:t>
            </a:r>
            <a:endPar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endParaRP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 name="矩形 1"/>
          <p:cNvSpPr/>
          <p:nvPr/>
        </p:nvSpPr>
        <p:spPr>
          <a:xfrm>
            <a:off x="841251" y="979886"/>
            <a:ext cx="7751489" cy="3170099"/>
          </a:xfrm>
          <a:prstGeom prst="rect">
            <a:avLst/>
          </a:prstGeom>
        </p:spPr>
        <p:txBody>
          <a:bodyPr wrap="square">
            <a:spAutoFit/>
          </a:bodyPr>
          <a:lstStyle/>
          <a:p>
            <a:r>
              <a:rPr lang="en-US" altLang="zh-CN" sz="2000" dirty="0" smtClean="0"/>
              <a:t>3</a:t>
            </a:r>
            <a:r>
              <a:rPr lang="zh-CN" altLang="en-US" sz="2000" dirty="0"/>
              <a:t>、低烈度区如 </a:t>
            </a:r>
            <a:r>
              <a:rPr lang="en-US" altLang="zh-CN" sz="2000" dirty="0"/>
              <a:t>6 </a:t>
            </a:r>
            <a:r>
              <a:rPr lang="zh-CN" altLang="en-US" sz="2000" dirty="0"/>
              <a:t>度区的设计地震作用小，往往不起控制作用；高烈度区如 </a:t>
            </a:r>
            <a:r>
              <a:rPr lang="en-US" altLang="zh-CN" sz="2000" dirty="0"/>
              <a:t>8</a:t>
            </a:r>
            <a:r>
              <a:rPr lang="zh-CN" altLang="en-US" sz="2000" dirty="0"/>
              <a:t>、</a:t>
            </a:r>
            <a:r>
              <a:rPr lang="en-US" altLang="zh-CN" sz="2000" dirty="0"/>
              <a:t>9 </a:t>
            </a:r>
            <a:r>
              <a:rPr lang="zh-CN" altLang="en-US" sz="2000" dirty="0"/>
              <a:t>度区按小震设计</a:t>
            </a:r>
            <a:r>
              <a:rPr lang="zh-CN" altLang="en-US" sz="2000" dirty="0" smtClean="0"/>
              <a:t>，即使</a:t>
            </a:r>
            <a:r>
              <a:rPr lang="zh-CN" altLang="en-US" sz="2000" dirty="0"/>
              <a:t>按规范要求采用各种内力增大调整系数，仍然不能保证设防烈度地震作用下结构构件的安全性，</a:t>
            </a:r>
            <a:r>
              <a:rPr lang="zh-CN" altLang="en-US" sz="2000" dirty="0" smtClean="0"/>
              <a:t>导致</a:t>
            </a:r>
            <a:r>
              <a:rPr lang="zh-CN" altLang="en-US" sz="2000" dirty="0"/>
              <a:t>设计的复杂性。 </a:t>
            </a:r>
          </a:p>
          <a:p>
            <a:r>
              <a:rPr lang="en-US" altLang="zh-CN" sz="2000" dirty="0"/>
              <a:t>4</a:t>
            </a:r>
            <a:r>
              <a:rPr lang="zh-CN" altLang="en-US" sz="2000" dirty="0"/>
              <a:t>、不方便与当前大力推广的结构隔减震设计接轨。目前的隔减震设计已以设防烈度地震（中震</a:t>
            </a:r>
            <a:r>
              <a:rPr lang="zh-CN" altLang="en-US" sz="2000" dirty="0" smtClean="0"/>
              <a:t>）作为</a:t>
            </a:r>
            <a:r>
              <a:rPr lang="zh-CN" altLang="en-US" sz="2000" dirty="0"/>
              <a:t>地震动输入，如果</a:t>
            </a:r>
            <a:r>
              <a:rPr lang="zh-CN" altLang="en-US" sz="2000" dirty="0" smtClean="0"/>
              <a:t>隔震层</a:t>
            </a:r>
            <a:r>
              <a:rPr lang="zh-CN" altLang="en-US" sz="2000" dirty="0"/>
              <a:t>及以下采用中震设计，隔震层以上结构采用小震设计，不仅设计复杂、不 </a:t>
            </a:r>
          </a:p>
          <a:p>
            <a:r>
              <a:rPr lang="zh-CN" altLang="en-US" sz="2000" dirty="0"/>
              <a:t>合理，有时甚至不安全</a:t>
            </a:r>
            <a:r>
              <a:rPr lang="zh-CN" altLang="en-US" sz="2000" dirty="0" smtClean="0"/>
              <a:t>。</a:t>
            </a:r>
            <a:endParaRPr lang="en-US" altLang="zh-CN" sz="2000" dirty="0" smtClean="0"/>
          </a:p>
          <a:p>
            <a:pPr indent="457200"/>
            <a:r>
              <a:rPr lang="zh-CN" altLang="en-US" sz="2000" b="1" dirty="0" smtClean="0">
                <a:solidFill>
                  <a:srgbClr val="FF0000"/>
                </a:solidFill>
              </a:rPr>
              <a:t>“新高规”简化</a:t>
            </a:r>
            <a:r>
              <a:rPr lang="zh-CN" altLang="en-US" sz="2000" b="1" dirty="0">
                <a:solidFill>
                  <a:srgbClr val="FF0000"/>
                </a:solidFill>
              </a:rPr>
              <a:t>结构抗震设计方法，直接采用设防烈度地震动参数进行结构构件承载力计算</a:t>
            </a:r>
            <a:r>
              <a:rPr lang="zh-CN" altLang="en-US" sz="2000" b="1" dirty="0" smtClean="0">
                <a:solidFill>
                  <a:srgbClr val="FF0000"/>
                </a:solidFill>
              </a:rPr>
              <a:t>。</a:t>
            </a:r>
            <a:endParaRPr lang="zh-CN" altLang="en-US" sz="2000" b="1" dirty="0">
              <a:solidFill>
                <a:srgbClr val="FF0000"/>
              </a:solidFill>
            </a:endParaRPr>
          </a:p>
        </p:txBody>
      </p:sp>
    </p:spTree>
    <p:extLst>
      <p:ext uri="{BB962C8B-B14F-4D97-AF65-F5344CB8AC3E}">
        <p14:creationId xmlns:p14="http://schemas.microsoft.com/office/powerpoint/2010/main" val="14755889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850726" y="197644"/>
            <a:ext cx="7105650"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2"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cap="all" noProof="1" smtClean="0">
                <a:solidFill>
                  <a:srgbClr val="2F5597"/>
                </a:solidFill>
                <a:sym typeface="Arial" panose="020B0604020202020204" pitchFamily="34" charset="0"/>
              </a:rPr>
              <a:t>“新高规”与“国标”部分条文对比</a:t>
            </a:r>
            <a:r>
              <a:rPr kumimoji="0" lang="zh-CN" altLang="en-US" sz="2400" b="1" i="0" u="none" strike="noStrike" kern="1200" cap="all" spc="0" normalizeH="0" baseline="0" noProof="1" smtClean="0">
                <a:ln>
                  <a:noFill/>
                </a:ln>
                <a:solidFill>
                  <a:srgbClr val="2F5597"/>
                </a:solidFill>
                <a:effectLst/>
                <a:uLnTx/>
                <a:uFillTx/>
                <a:latin typeface="+mj-lt"/>
                <a:ea typeface="+mj-ea"/>
                <a:cs typeface="+mj-cs"/>
                <a:sym typeface="Arial" panose="020B0604020202020204" pitchFamily="34" charset="0"/>
              </a:rPr>
              <a:t> </a:t>
            </a:r>
          </a:p>
        </p:txBody>
      </p:sp>
      <p:sp>
        <p:nvSpPr>
          <p:cNvPr id="27" name="等腰三角形 26"/>
          <p:cNvSpPr/>
          <p:nvPr>
            <p:custDataLst>
              <p:tags r:id="rId2"/>
            </p:custDataLst>
          </p:nvPr>
        </p:nvSpPr>
        <p:spPr>
          <a:xfrm rot="5400000" flipH="1">
            <a:off x="203002" y="460177"/>
            <a:ext cx="558404" cy="48101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8" name="等腰三角形 27"/>
          <p:cNvSpPr/>
          <p:nvPr>
            <p:custDataLst>
              <p:tags r:id="rId3"/>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29" name="直接连接符 28"/>
          <p:cNvCxnSpPr>
            <a:stCxn id="27" idx="0"/>
          </p:cNvCxnSpPr>
          <p:nvPr/>
        </p:nvCxnSpPr>
        <p:spPr>
          <a:xfrm>
            <a:off x="723900" y="700088"/>
            <a:ext cx="4329113" cy="0"/>
          </a:xfrm>
          <a:prstGeom prst="line">
            <a:avLst/>
          </a:prstGeom>
          <a:ln w="31750">
            <a:solidFill>
              <a:srgbClr val="2F5597"/>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9941" name="组合 3"/>
          <p:cNvGrpSpPr/>
          <p:nvPr/>
        </p:nvGrpSpPr>
        <p:grpSpPr>
          <a:xfrm>
            <a:off x="8534400" y="477441"/>
            <a:ext cx="152400" cy="55959"/>
            <a:chOff x="9839643" y="910585"/>
            <a:chExt cx="203545" cy="74612"/>
          </a:xfrm>
        </p:grpSpPr>
        <p:cxnSp>
          <p:nvCxnSpPr>
            <p:cNvPr id="30" name="直接连接符 29"/>
            <p:cNvCxnSpPr>
              <a:stCxn id="27" idx="0"/>
            </p:cNvCxnSpPr>
            <p:nvPr>
              <p:custDataLst>
                <p:tags r:id="rId4"/>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a:stCxn id="27" idx="0"/>
            </p:cNvCxnSpPr>
            <p:nvPr>
              <p:custDataLst>
                <p:tags r:id="rId5"/>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6" name="圆角矩形 15"/>
          <p:cNvSpPr/>
          <p:nvPr/>
        </p:nvSpPr>
        <p:spPr>
          <a:xfrm>
            <a:off x="850526" y="1195168"/>
            <a:ext cx="517510" cy="5117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1</a:t>
            </a:r>
          </a:p>
        </p:txBody>
      </p:sp>
      <p:sp>
        <p:nvSpPr>
          <p:cNvPr id="18" name="圆角矩形 17"/>
          <p:cNvSpPr/>
          <p:nvPr/>
        </p:nvSpPr>
        <p:spPr>
          <a:xfrm>
            <a:off x="850081" y="1956079"/>
            <a:ext cx="518400" cy="5112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2</a:t>
            </a:r>
          </a:p>
        </p:txBody>
      </p:sp>
      <p:sp>
        <p:nvSpPr>
          <p:cNvPr id="24" name="圆角矩形 23"/>
          <p:cNvSpPr/>
          <p:nvPr/>
        </p:nvSpPr>
        <p:spPr>
          <a:xfrm>
            <a:off x="1513418" y="1203598"/>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2000" b="1" dirty="0" err="1" smtClean="0">
                <a:solidFill>
                  <a:schemeClr val="tx1"/>
                </a:solidFill>
                <a:latin typeface="微软雅黑" panose="020B0503020204020204" pitchFamily="34" charset="-122"/>
                <a:ea typeface="微软雅黑" panose="020B0503020204020204" pitchFamily="34" charset="-122"/>
                <a:cs typeface="+mn-ea"/>
                <a:sym typeface="+mn-lt"/>
              </a:rPr>
              <a:t>地震影响系数曲线</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8" name="圆角矩形 37"/>
          <p:cNvSpPr/>
          <p:nvPr/>
        </p:nvSpPr>
        <p:spPr>
          <a:xfrm>
            <a:off x="1513417" y="1955535"/>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构件承载力设计</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9" name="圆角矩形 38"/>
          <p:cNvSpPr/>
          <p:nvPr/>
        </p:nvSpPr>
        <p:spPr>
          <a:xfrm>
            <a:off x="850524" y="2707336"/>
            <a:ext cx="517510" cy="5117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3</a:t>
            </a:r>
          </a:p>
        </p:txBody>
      </p:sp>
      <p:sp>
        <p:nvSpPr>
          <p:cNvPr id="40" name="圆角矩形 39"/>
          <p:cNvSpPr/>
          <p:nvPr/>
        </p:nvSpPr>
        <p:spPr>
          <a:xfrm>
            <a:off x="1513416" y="2715766"/>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tx1"/>
                </a:solidFill>
                <a:latin typeface="微软雅黑" panose="020B0503020204020204" pitchFamily="34" charset="-122"/>
                <a:ea typeface="微软雅黑" panose="020B0503020204020204" pitchFamily="34" charset="-122"/>
                <a:cs typeface="+mn-ea"/>
                <a:sym typeface="+mn-lt"/>
              </a:rPr>
              <a:t>刚</a:t>
            </a:r>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域的计算</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9" name="圆角矩形 18"/>
          <p:cNvSpPr/>
          <p:nvPr/>
        </p:nvSpPr>
        <p:spPr>
          <a:xfrm>
            <a:off x="1504995" y="3481594"/>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tx1"/>
                </a:solidFill>
                <a:latin typeface="微软雅黑" panose="020B0503020204020204" pitchFamily="34" charset="-122"/>
                <a:ea typeface="微软雅黑" panose="020B0503020204020204" pitchFamily="34" charset="-122"/>
                <a:cs typeface="+mn-ea"/>
                <a:sym typeface="+mn-lt"/>
              </a:rPr>
              <a:t>刚度比</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0" name="圆角矩形 19"/>
          <p:cNvSpPr/>
          <p:nvPr/>
        </p:nvSpPr>
        <p:spPr>
          <a:xfrm>
            <a:off x="4671929" y="1186738"/>
            <a:ext cx="517510" cy="5117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5</a:t>
            </a:r>
          </a:p>
        </p:txBody>
      </p:sp>
      <p:sp>
        <p:nvSpPr>
          <p:cNvPr id="21" name="圆角矩形 20"/>
          <p:cNvSpPr/>
          <p:nvPr/>
        </p:nvSpPr>
        <p:spPr>
          <a:xfrm>
            <a:off x="5334821" y="1195168"/>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tx1"/>
                </a:solidFill>
                <a:latin typeface="微软雅黑" panose="020B0503020204020204" pitchFamily="34" charset="-122"/>
                <a:ea typeface="微软雅黑" panose="020B0503020204020204" pitchFamily="34" charset="-122"/>
                <a:cs typeface="+mn-ea"/>
                <a:sym typeface="+mn-lt"/>
              </a:rPr>
              <a:t>位移</a:t>
            </a:r>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角和位移比</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3" name="圆角矩形 22"/>
          <p:cNvSpPr/>
          <p:nvPr/>
        </p:nvSpPr>
        <p:spPr>
          <a:xfrm>
            <a:off x="5327803" y="1955535"/>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拉剪验算最小配筋率</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5" name="圆角矩形 24"/>
          <p:cNvSpPr/>
          <p:nvPr/>
        </p:nvSpPr>
        <p:spPr>
          <a:xfrm>
            <a:off x="4664910" y="2700305"/>
            <a:ext cx="517510" cy="5117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pitchFamily="34" charset="-122"/>
                <a:ea typeface="微软雅黑" panose="020B0503020204020204" pitchFamily="34" charset="-122"/>
              </a:rPr>
              <a:t>7</a:t>
            </a:r>
            <a:endParaRPr lang="en-US" altLang="zh-CN" sz="2400" b="1" dirty="0" smtClean="0">
              <a:latin typeface="微软雅黑" panose="020B0503020204020204" pitchFamily="34" charset="-122"/>
              <a:ea typeface="微软雅黑" panose="020B0503020204020204" pitchFamily="34" charset="-122"/>
            </a:endParaRPr>
          </a:p>
        </p:txBody>
      </p:sp>
      <p:sp>
        <p:nvSpPr>
          <p:cNvPr id="32" name="圆角矩形 31"/>
          <p:cNvSpPr/>
          <p:nvPr/>
        </p:nvSpPr>
        <p:spPr>
          <a:xfrm>
            <a:off x="5327802" y="2708735"/>
            <a:ext cx="2628573"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梁刚度放大系数</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3" name="圆角矩形 32"/>
          <p:cNvSpPr/>
          <p:nvPr/>
        </p:nvSpPr>
        <p:spPr>
          <a:xfrm>
            <a:off x="4671039" y="1955535"/>
            <a:ext cx="518400" cy="5112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pitchFamily="34" charset="-122"/>
                <a:ea typeface="微软雅黑" panose="020B0503020204020204" pitchFamily="34" charset="-122"/>
              </a:rPr>
              <a:t>6</a:t>
            </a:r>
            <a:endParaRPr lang="en-US" altLang="zh-CN" sz="2400" b="1" dirty="0" smtClean="0">
              <a:latin typeface="微软雅黑" panose="020B0503020204020204" pitchFamily="34" charset="-122"/>
              <a:ea typeface="微软雅黑" panose="020B0503020204020204" pitchFamily="34" charset="-122"/>
            </a:endParaRPr>
          </a:p>
        </p:txBody>
      </p:sp>
      <p:sp>
        <p:nvSpPr>
          <p:cNvPr id="34" name="圆角矩形 33"/>
          <p:cNvSpPr/>
          <p:nvPr/>
        </p:nvSpPr>
        <p:spPr>
          <a:xfrm>
            <a:off x="849634" y="3481594"/>
            <a:ext cx="518400" cy="5112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4</a:t>
            </a:r>
            <a:endParaRPr lang="en-US" altLang="zh-CN" sz="24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74988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a:defRPr/>
            </a:pPr>
            <a:fld id="{A46037C8-5B0A-4AE1-9877-D75452A8BEB9}" type="slidenum">
              <a:rPr lang="zh-CN" altLang="en-US" smtClean="0">
                <a:solidFill>
                  <a:prstClr val="black">
                    <a:tint val="75000"/>
                  </a:prstClr>
                </a:solidFill>
              </a:rPr>
              <a:pPr>
                <a:defRPr/>
              </a:pPr>
              <a:t>7</a:t>
            </a:fld>
            <a:endParaRPr lang="zh-CN" altLang="en-US">
              <a:solidFill>
                <a:prstClr val="black">
                  <a:tint val="75000"/>
                </a:prstClr>
              </a:solidFill>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1"/>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2"/>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22" name="文本框 21"/>
          <p:cNvSpPr txBox="1">
            <a:spLocks noChangeArrowheads="1"/>
          </p:cNvSpPr>
          <p:nvPr/>
        </p:nvSpPr>
        <p:spPr bwMode="auto">
          <a:xfrm>
            <a:off x="2568575" y="2096135"/>
            <a:ext cx="4006850" cy="583565"/>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zh-CN" altLang="en-US" sz="3200" b="1" noProof="1" smtClean="0">
                <a:solidFill>
                  <a:srgbClr val="FFC000"/>
                </a:solidFill>
                <a:latin typeface="Verdana" panose="020B0604030504040204" pitchFamily="34" charset="0"/>
              </a:rPr>
              <a:t>地震影响系数曲线</a:t>
            </a:r>
            <a:endParaRPr lang="zh-CN" altLang="en-US" sz="3200" b="1" noProof="1">
              <a:solidFill>
                <a:srgbClr val="FFC000"/>
              </a:solidFill>
              <a:latin typeface="Verdana" panose="020B0604030504040204" pitchFamily="34" charset="0"/>
            </a:endParaRPr>
          </a:p>
        </p:txBody>
      </p:sp>
    </p:spTree>
    <p:extLst>
      <p:ext uri="{BB962C8B-B14F-4D97-AF65-F5344CB8AC3E}">
        <p14:creationId xmlns:p14="http://schemas.microsoft.com/office/powerpoint/2010/main" val="93192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
                                        <p:tgtEl>
                                          <p:spTgt spid="22"/>
                                        </p:tgtEl>
                                      </p:cBhvr>
                                    </p:animEffect>
                                    <p:anim calcmode="lin" valueType="num">
                                      <p:cBhvr>
                                        <p:cTn id="8" dur="200" fill="hold"/>
                                        <p:tgtEl>
                                          <p:spTgt spid="22"/>
                                        </p:tgtEl>
                                        <p:attrNameLst>
                                          <p:attrName>ppt_x</p:attrName>
                                        </p:attrNameLst>
                                      </p:cBhvr>
                                      <p:tavLst>
                                        <p:tav tm="0">
                                          <p:val>
                                            <p:strVal val="#ppt_x"/>
                                          </p:val>
                                        </p:tav>
                                        <p:tav tm="100000">
                                          <p:val>
                                            <p:strVal val="#ppt_x"/>
                                          </p:val>
                                        </p:tav>
                                      </p:tavLst>
                                    </p:anim>
                                    <p:anim calcmode="lin" valueType="num">
                                      <p:cBhvr>
                                        <p:cTn id="9" dur="2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962" y="268740"/>
            <a:ext cx="465455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3962" y="2180090"/>
            <a:ext cx="57912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圆角矩形 18"/>
          <p:cNvSpPr/>
          <p:nvPr/>
        </p:nvSpPr>
        <p:spPr>
          <a:xfrm>
            <a:off x="1259632" y="968543"/>
            <a:ext cx="1152128"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“国标”</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0" name="圆角矩形 19"/>
          <p:cNvSpPr/>
          <p:nvPr/>
        </p:nvSpPr>
        <p:spPr>
          <a:xfrm>
            <a:off x="1187760" y="3286604"/>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“新高规”</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8753590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custDataLst>
              <p:tags r:id="rId1"/>
            </p:custDataLst>
          </p:nvPr>
        </p:nvSpPr>
        <p:spPr>
          <a:xfrm rot="5400000" flipH="1">
            <a:off x="-47625" y="98822"/>
            <a:ext cx="692944" cy="5976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39941" name="组合 3"/>
          <p:cNvGrpSpPr/>
          <p:nvPr/>
        </p:nvGrpSpPr>
        <p:grpSpPr>
          <a:xfrm>
            <a:off x="8534400" y="477441"/>
            <a:ext cx="152400" cy="55959"/>
            <a:chOff x="9839643" y="910585"/>
            <a:chExt cx="203545" cy="74612"/>
          </a:xfrm>
        </p:grpSpPr>
        <p:cxnSp>
          <p:nvCxnSpPr>
            <p:cNvPr id="30" name="直接连接符 29"/>
            <p:cNvCxnSpPr/>
            <p:nvPr>
              <p:custDataLst>
                <p:tags r:id="rId2"/>
              </p:custDataLst>
            </p:nvPr>
          </p:nvCxnSpPr>
          <p:spPr>
            <a:xfrm>
              <a:off x="9839643" y="910585"/>
              <a:ext cx="203545"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cxnSp>
          <p:nvCxnSpPr>
            <p:cNvPr id="31" name="直接连接符 30"/>
            <p:cNvCxnSpPr/>
            <p:nvPr>
              <p:custDataLst>
                <p:tags r:id="rId3"/>
              </p:custDataLst>
            </p:nvPr>
          </p:nvCxnSpPr>
          <p:spPr>
            <a:xfrm>
              <a:off x="9839643" y="985197"/>
              <a:ext cx="155839" cy="0"/>
            </a:xfrm>
            <a:prstGeom prst="line">
              <a:avLst/>
            </a:prstGeom>
            <a:ln w="12700">
              <a:solidFill>
                <a:schemeClr val="tx1">
                  <a:lumMod val="85000"/>
                  <a:lumOff val="15000"/>
                </a:schemeClr>
              </a:solidFill>
            </a:ln>
          </p:spPr>
          <p:style>
            <a:lnRef idx="1">
              <a:srgbClr val="4472C4"/>
            </a:lnRef>
            <a:fillRef idx="0">
              <a:srgbClr val="4472C4"/>
            </a:fillRef>
            <a:effectRef idx="0">
              <a:srgbClr val="4472C4"/>
            </a:effectRef>
            <a:fontRef idx="minor">
              <a:sysClr val="windowText" lastClr="000000"/>
            </a:fontRef>
          </p:style>
        </p:cxnSp>
      </p:grpSp>
      <p:sp>
        <p:nvSpPr>
          <p:cNvPr id="12" name="Rectangle 10"/>
          <p:cNvSpPr>
            <a:spLocks noChangeArrowheads="1"/>
          </p:cNvSpPr>
          <p:nvPr/>
        </p:nvSpPr>
        <p:spPr bwMode="auto">
          <a:xfrm>
            <a:off x="228600" y="193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9" name="圆角矩形 18"/>
          <p:cNvSpPr/>
          <p:nvPr/>
        </p:nvSpPr>
        <p:spPr>
          <a:xfrm>
            <a:off x="971600" y="968543"/>
            <a:ext cx="1152128"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“国标”</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0" name="圆角矩形 19"/>
          <p:cNvSpPr/>
          <p:nvPr/>
        </p:nvSpPr>
        <p:spPr>
          <a:xfrm>
            <a:off x="899864" y="3268952"/>
            <a:ext cx="1295872" cy="51174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lt"/>
              </a:rPr>
              <a:t>“新高规”</a:t>
            </a:r>
            <a:endParaRPr sz="2000" b="1" dirty="0" smtClean="0">
              <a:solidFill>
                <a:schemeClr val="tx1"/>
              </a:solidFill>
              <a:latin typeface="微软雅黑" panose="020B0503020204020204" pitchFamily="34" charset="-122"/>
              <a:ea typeface="微软雅黑" panose="020B0503020204020204" pitchFamily="34" charset="-122"/>
              <a:cs typeface="+mn-ea"/>
              <a:sym typeface="+mn-lt"/>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604" y="1454759"/>
            <a:ext cx="5338936" cy="330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3366" y="117614"/>
            <a:ext cx="4972850" cy="133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5127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000.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10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8.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0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6.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10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0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0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0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188036_3*n_h_h_i*1_2_2_3"/>
  <p:tag name="KSO_WM_TEMPLATE_CATEGORY" val="diagram"/>
  <p:tag name="KSO_WM_TEMPLATE_INDEX" val="20188036"/>
  <p:tag name="KSO_WM_UNIT_LAYERLEVEL" val="1_1_1_1"/>
  <p:tag name="KSO_WM_TAG_VERSION" val="1.0"/>
  <p:tag name="KSO_WM_BEAUTIFY_FLAG" val="#wm#"/>
  <p:tag name="KSO_WM_UNIT_COLOR_SCHEME_SHAPE_ID" val="17"/>
  <p:tag name="KSO_WM_UNIT_COLOR_SCHEME_PARENT_PAGE" val="0_5"/>
  <p:tag name="KSO_WM_UNIT_FILL_FORE_SCHEMECOLOR_INDEX" val="14"/>
  <p:tag name="KSO_WM_UNIT_FILL_TYPE" val="1"/>
  <p:tag name="KSO_WM_UNIT_TEXT_FILL_FORE_SCHEMECOLOR_INDEX" val="13"/>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3*n_h_h_i*1_2_4_3"/>
  <p:tag name="KSO_WM_TEMPLATE_CATEGORY" val="diagram"/>
  <p:tag name="KSO_WM_TEMPLATE_INDEX" val="20188036"/>
  <p:tag name="KSO_WM_UNIT_LAYERLEVEL" val="1_1_1_1"/>
  <p:tag name="KSO_WM_TAG_VERSION" val="1.0"/>
  <p:tag name="KSO_WM_BEAUTIFY_FLAG" val="#wm#"/>
  <p:tag name="KSO_WM_UNIT_TYPE" val="n_h_h_i"/>
  <p:tag name="KSO_WM_UNIT_INDEX" val="1_2_4_3"/>
  <p:tag name="KSO_WM_UNIT_COLOR_SCHEME_SHAPE_ID" val="53"/>
  <p:tag name="KSO_WM_UNIT_COLOR_SCHEME_PARENT_PAGE" val="0_5"/>
  <p:tag name="KSO_WM_UNIT_FILL_FORE_SCHEMECOLOR_INDEX" val="14"/>
  <p:tag name="KSO_WM_UNIT_FILL_TYPE" val="1"/>
</p:tagLst>
</file>

<file path=ppt/tags/tag1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188036_3*n_h_h_i*1_2_1_3"/>
  <p:tag name="KSO_WM_TEMPLATE_CATEGORY" val="diagram"/>
  <p:tag name="KSO_WM_TEMPLATE_INDEX" val="20188036"/>
  <p:tag name="KSO_WM_UNIT_LAYERLEVEL" val="1_1_1_1"/>
  <p:tag name="KSO_WM_TAG_VERSION" val="1.0"/>
  <p:tag name="KSO_WM_BEAUTIFY_FLAG" val="#wm#"/>
  <p:tag name="KSO_WM_UNIT_COLOR_SCHEME_SHAPE_ID" val="19"/>
  <p:tag name="KSO_WM_UNIT_COLOR_SCHEME_PARENT_PAGE" val="0_5"/>
  <p:tag name="KSO_WM_UNIT_FILL_FORE_SCHEMECOLOR_INDEX" val="14"/>
  <p:tag name="KSO_WM_UNIT_FILL_TYPE" val="1"/>
  <p:tag name="KSO_WM_UNIT_TEXT_FILL_FORE_SCHEMECOLOR_INDEX" val="13"/>
  <p:tag name="KSO_WM_UNIT_TEXT_FILL_TYPE" val="1"/>
</p:tagLst>
</file>

<file path=ppt/tags/tag1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2"/>
  <p:tag name="KSO_WM_UNIT_LAYERLEVEL" val="1"/>
  <p:tag name="KSO_WM_TAG_VERSION" val="1.0"/>
  <p:tag name="KSO_WM_BEAUTIFY_FLAG" val="#wm#"/>
  <p:tag name="KSO_WM_DIAGRAM_GROUP_CODE" val="m1-1"/>
  <p:tag name="KSO_WM_UNIT_TYPE" val="i"/>
  <p:tag name="KSO_WM_UNIT_INDEX" val="2"/>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8*i*3"/>
  <p:tag name="KSO_WM_UNIT_LAYERLEVEL" val="1"/>
  <p:tag name="KSO_WM_TAG_VERSION" val="1.0"/>
  <p:tag name="KSO_WM_BEAUTIFY_FLAG" val="#wm#"/>
  <p:tag name="KSO_WM_DIAGRAM_GROUP_CODE" val="m1-1"/>
  <p:tag name="KSO_WM_UNIT_TYPE" val="i"/>
  <p:tag name="KSO_WM_UNIT_INDEX" val="3"/>
  <p:tag name="KSO_WM_TEMPLATE_CATEGORY" val="custom"/>
  <p:tag name="KSO_WM_TEMPLATE_INDEX" val="20202837"/>
  <p:tag name="KSO_WM_UNIT_FILL_FORE_SCHEMECOLOR_INDEX" val="5"/>
  <p:tag name="KSO_WM_UNIT_FILL_TYPE" val="1"/>
  <p:tag name="KSO_WM_UNIT_TEXT_FILL_FORE_SCHEMECOLOR_INDEX" val="2"/>
  <p:tag name="KSO_WM_UNIT_TEXT_FILL_TYPE" val="1"/>
  <p:tag name="KSO_WM_UNIT_USESOURCEFORMAT_APPLY" val="1"/>
</p:tagLst>
</file>

<file path=ppt/tags/tag12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2837"/>
  <p:tag name="KSO_WM_DIAGRAM_GROUP_CODE" val="m1-1"/>
  <p:tag name="KSO_WM_UNIT_ID" val="custom20202837_8*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Lst>
</file>

<file path=ppt/tags/tag1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2837_14*i*3"/>
  <p:tag name="KSO_WM_TEMPLATE_CATEGORY" val="custom"/>
  <p:tag name="KSO_WM_TEMPLATE_INDEX" val="20202837"/>
  <p:tag name="KSO_WM_UNIT_LAYERLEVEL" val="1"/>
  <p:tag name="KSO_WM_TAG_VERSION" val="1.0"/>
  <p:tag name="KSO_WM_BEAUTIFY_FLAG" val="#wm#"/>
  <p:tag name="KSO_WM_UNIT_SM_LIMIT_TYPE" val="1"/>
</p:tagLst>
</file>

<file path=ppt/tags/tag1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02837_14*i*4"/>
  <p:tag name="KSO_WM_TEMPLATE_CATEGORY" val="custom"/>
  <p:tag name="KSO_WM_TEMPLATE_INDEX" val="20202837"/>
  <p:tag name="KSO_WM_UNIT_LAYERLEVEL" val="1"/>
  <p:tag name="KSO_WM_TAG_VERSION" val="1.0"/>
  <p:tag name="KSO_WM_BEAUTIFY_FLAG" val="#wm#"/>
  <p:tag name="KSO_WM_UNIT_SM_LIMIT_TYPE" val="1"/>
</p:tagLst>
</file>

<file path=ppt/tags/tag1287.xml><?xml version="1.0" encoding="utf-8"?>
<p:tagLst xmlns:a="http://schemas.openxmlformats.org/drawingml/2006/main" xmlns:r="http://schemas.openxmlformats.org/officeDocument/2006/relationships" xmlns:p="http://schemas.openxmlformats.org/presentationml/2006/main">
  <p:tag name="KSO_WM_SLIDE_ID" val="custom20202837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2837"/>
  <p:tag name="KSO_WM_SLIDE_TYPE" val="endPage"/>
  <p:tag name="KSO_WM_SLIDE_SUBTYPE" val="pureTxt"/>
  <p:tag name="KSO_WM_SLIDE_LAYOUT" val="a_b"/>
  <p:tag name="KSO_WM_SLIDE_LAYOUT_CNT" val="1_1"/>
</p:tagLst>
</file>

<file path=ppt/tags/tag1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19*a*1"/>
  <p:tag name="KSO_WM_TEMPLATE_CATEGORY" val="custom"/>
  <p:tag name="KSO_WM_TEMPLATE_INDEX" val="20202837"/>
  <p:tag name="KSO_WM_UNIT_LAYERLEVEL" val="1"/>
  <p:tag name="KSO_WM_TAG_VERSION" val="1.0"/>
  <p:tag name="KSO_WM_BEAUTIFY_FLAG" val="#wm#"/>
  <p:tag name="KSO_WM_UNIT_ISCONTENTSTITLE" val="0"/>
  <p:tag name="KSO_WM_UNIT_NOCLEAR" val="1"/>
  <p:tag name="KSO_WM_UNIT_TYPE" val="a"/>
  <p:tag name="KSO_WM_UNIT_INDEX" val="1"/>
  <p:tag name="KSO_WM_UNIT_PRESET_TEXT" val="感谢您的耐心观看"/>
</p:tagLst>
</file>

<file path=ppt/tags/tag1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837_19*b*1"/>
  <p:tag name="KSO_WM_TEMPLATE_CATEGORY" val="custom"/>
  <p:tag name="KSO_WM_TEMPLATE_INDEX" val="20202837"/>
  <p:tag name="KSO_WM_UNIT_LAYERLEVEL" val="1"/>
  <p:tag name="KSO_WM_TAG_VERSION" val="1.0"/>
  <p:tag name="KSO_WM_BEAUTIFY_FLAG" val="#wm#"/>
  <p:tag name="KSO_WM_UNIT_ISCONTENTSTITLE" val="0"/>
  <p:tag name="KSO_WM_UNIT_PRESET_TEXT" val="单击此处添加正文，文字是您思想的提炼，请尽量言简意赅的阐述观点。"/>
  <p:tag name="KSO_WM_UNIT_NOCLEAR" val="0"/>
  <p:tag name="KSO_WM_UNIT_VALUE" val="40"/>
  <p:tag name="KSO_WM_UNIT_TYPE" val="b"/>
  <p:tag name="KSO_WM_UNIT_INDEX"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UNIT_BK_DARK_LIGHT"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3.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UNIT_BK_DARK_LIGHT" val="1"/>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83.xml><?xml version="1.0" encoding="utf-8"?>
<p:tagLst xmlns:a="http://schemas.openxmlformats.org/drawingml/2006/main" xmlns:r="http://schemas.openxmlformats.org/officeDocument/2006/relationships" xmlns:p="http://schemas.openxmlformats.org/presentationml/2006/main">
  <p:tag name="KSO_WM_UNIT_VALUE" val="1904*3384"/>
  <p:tag name="KSO_WM_UNIT_HIGHLIGHT" val="0"/>
  <p:tag name="KSO_WM_UNIT_COMPATIBLE" val="0"/>
  <p:tag name="KSO_WM_UNIT_DIAGRAM_ISNUMVISUAL" val="0"/>
  <p:tag name="KSO_WM_UNIT_DIAGRAM_ISREFERUNIT" val="0"/>
  <p:tag name="KSO_WM_UNIT_TYPE" val="d"/>
  <p:tag name="KSO_WM_UNIT_INDEX" val="1"/>
  <p:tag name="KSO_WM_UNIT_ID" val="custom20204478_22*d*1"/>
  <p:tag name="KSO_WM_TEMPLATE_CATEGORY" val="custom"/>
  <p:tag name="KSO_WM_TEMPLATE_INDEX" val="20204478"/>
  <p:tag name="KSO_WM_UNIT_SUPPORT_UNIT_TYPE" val="[&quot;all&quot;]"/>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1"/>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1"/>
</p:tagLst>
</file>

<file path=ppt/tags/tag3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9.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1"/>
</p:tagLst>
</file>

<file path=ppt/tags/tag3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3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4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4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4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4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4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78"/>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78"/>
</p:tagLst>
</file>

<file path=ppt/tags/tag4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4.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478"/>
  <p:tag name="KSO_WM_TEMPLATE_MASTER_TYPE" val="1"/>
  <p:tag name="KSO_WM_TEMPLATE_THUMBS_INDEX" val="1、4、7、13、18、19、20、21、22、26、31、35、36、37、38"/>
</p:tagLst>
</file>

<file path=ppt/tags/tag46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55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55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5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56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6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6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6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7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7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7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57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57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7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7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7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7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8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8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58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58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8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8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8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8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8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9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9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9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59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59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9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9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9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59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0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6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6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6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7.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6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5.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6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3.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6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6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7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7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7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7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7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7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7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8.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7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6.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7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4.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7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8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8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8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8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8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8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8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8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9.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7.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8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5.xml><?xml version="1.0" encoding="utf-8"?>
<p:tagLst xmlns:a="http://schemas.openxmlformats.org/drawingml/2006/main" xmlns:r="http://schemas.openxmlformats.org/officeDocument/2006/relationships" xmlns:p="http://schemas.openxmlformats.org/presentationml/2006/main">
  <p:tag name="KSO_WM_UNIT_VALUE" val="1031*1547"/>
  <p:tag name="KSO_WM_UNIT_HIGHLIGHT" val="0"/>
  <p:tag name="KSO_WM_UNIT_COMPATIBLE" val="0"/>
  <p:tag name="KSO_WM_UNIT_DIAGRAM_ISNUMVISUAL" val="0"/>
  <p:tag name="KSO_WM_UNIT_DIAGRAM_ISREFERUNIT" val="0"/>
  <p:tag name="KSO_WM_DIAGRAM_GROUP_CODE" val="l1-3"/>
  <p:tag name="KSO_WM_UNIT_TYPE" val="d"/>
  <p:tag name="KSO_WM_UNIT_INDEX" val="1"/>
  <p:tag name="KSO_WM_UNIT_ID" val="custom20186547_13*d*1"/>
  <p:tag name="KSO_WM_TEMPLATE_CATEGORY" val="custom"/>
  <p:tag name="KSO_WM_TEMPLATE_INDEX" val="20186547"/>
  <p:tag name="KSO_WM_UNIT_LAYERLEVEL" val="1"/>
  <p:tag name="KSO_WM_TAG_VERSION" val="1.0"/>
  <p:tag name="KSO_WM_BEAUTIFY_FLAG" val="#wm#"/>
  <p:tag name="KSO_WM_UNIT_COLOR_SCHEME_SHAPE_ID" val="6"/>
  <p:tag name="KSO_WM_UNIT_COLOR_SCHEME_PARENT_PAGE" val="0_13"/>
  <p:tag name="KSO_WM_UNIT_USESOURCEFORMAT_APPLY" val="1"/>
</p:tagLst>
</file>

<file path=ppt/tags/tag8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9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9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9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9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9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9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9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9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6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99">
      <a:dk1>
        <a:srgbClr val="000000"/>
      </a:dk1>
      <a:lt1>
        <a:srgbClr val="FFFFFF"/>
      </a:lt1>
      <a:dk2>
        <a:srgbClr val="EEF6FC"/>
      </a:dk2>
      <a:lt2>
        <a:srgbClr val="FCFCFD"/>
      </a:lt2>
      <a:accent1>
        <a:srgbClr val="6F86A0"/>
      </a:accent1>
      <a:accent2>
        <a:srgbClr val="2F9BC1"/>
      </a:accent2>
      <a:accent3>
        <a:srgbClr val="20ADB0"/>
      </a:accent3>
      <a:accent4>
        <a:srgbClr val="35A550"/>
      </a:accent4>
      <a:accent5>
        <a:srgbClr val="7A9F3F"/>
      </a:accent5>
      <a:accent6>
        <a:srgbClr val="E5CA2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9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0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yjk</Template>
  <TotalTime>2574</TotalTime>
  <Words>1711</Words>
  <Application>Microsoft Office PowerPoint</Application>
  <PresentationFormat>全屏显示(16:9)</PresentationFormat>
  <Paragraphs>129</Paragraphs>
  <Slides>45</Slides>
  <Notes>1</Notes>
  <HiddenSlides>0</HiddenSlides>
  <MMClips>0</MMClips>
  <ScaleCrop>false</ScaleCrop>
  <HeadingPairs>
    <vt:vector size="4" baseType="variant">
      <vt:variant>
        <vt:lpstr>主题</vt:lpstr>
      </vt:variant>
      <vt:variant>
        <vt:i4>8</vt:i4>
      </vt:variant>
      <vt:variant>
        <vt:lpstr>幻灯片标题</vt:lpstr>
      </vt:variant>
      <vt:variant>
        <vt:i4>45</vt:i4>
      </vt:variant>
    </vt:vector>
  </HeadingPairs>
  <TitlesOfParts>
    <vt:vector size="53" baseType="lpstr">
      <vt:lpstr>6_Office 主题​​</vt:lpstr>
      <vt:lpstr>4_Office 主题​​</vt:lpstr>
      <vt:lpstr>1_Office 主题​​</vt:lpstr>
      <vt:lpstr>2_Office 主题​​</vt:lpstr>
      <vt:lpstr>7_Office 主题​​</vt:lpstr>
      <vt:lpstr>8_Office 主题​​</vt:lpstr>
      <vt:lpstr>9_Office 主题​​</vt:lpstr>
      <vt:lpstr>10_Office 主题​​</vt:lpstr>
      <vt:lpstr>广东新高规在YJK程序中的实现与应用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北京盈建科软件有限责任公司 (Beijing YJK Building Software Co., Ltd.)</dc:title>
  <dc:creator>user</dc:creator>
  <cp:lastModifiedBy>tp</cp:lastModifiedBy>
  <cp:revision>1679</cp:revision>
  <dcterms:created xsi:type="dcterms:W3CDTF">2019-12-11T03:01:00Z</dcterms:created>
  <dcterms:modified xsi:type="dcterms:W3CDTF">2021-10-08T09:36:48Z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