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3.xml" ContentType="application/vnd.openxmlformats-officedocument.theme+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0" r:id="rId2"/>
    <p:sldMasterId id="2147483690" r:id="rId3"/>
    <p:sldMasterId id="2147483710" r:id="rId4"/>
  </p:sldMasterIdLst>
  <p:notesMasterIdLst>
    <p:notesMasterId r:id="rId42"/>
  </p:notesMasterIdLst>
  <p:handoutMasterIdLst>
    <p:handoutMasterId r:id="rId43"/>
  </p:handoutMasterIdLst>
  <p:sldIdLst>
    <p:sldId id="3609" r:id="rId5"/>
    <p:sldId id="2439" r:id="rId6"/>
    <p:sldId id="3576" r:id="rId7"/>
    <p:sldId id="3547" r:id="rId8"/>
    <p:sldId id="3577" r:id="rId9"/>
    <p:sldId id="3599" r:id="rId10"/>
    <p:sldId id="3578" r:id="rId11"/>
    <p:sldId id="3603" r:id="rId12"/>
    <p:sldId id="3580" r:id="rId13"/>
    <p:sldId id="3582" r:id="rId14"/>
    <p:sldId id="3581" r:id="rId15"/>
    <p:sldId id="3583" r:id="rId16"/>
    <p:sldId id="3602" r:id="rId17"/>
    <p:sldId id="3579" r:id="rId18"/>
    <p:sldId id="3601" r:id="rId19"/>
    <p:sldId id="3604" r:id="rId20"/>
    <p:sldId id="3584" r:id="rId21"/>
    <p:sldId id="3585" r:id="rId22"/>
    <p:sldId id="3600" r:id="rId23"/>
    <p:sldId id="3607" r:id="rId24"/>
    <p:sldId id="3586" r:id="rId25"/>
    <p:sldId id="3587" r:id="rId26"/>
    <p:sldId id="3588" r:id="rId27"/>
    <p:sldId id="3605" r:id="rId28"/>
    <p:sldId id="3589" r:id="rId29"/>
    <p:sldId id="3608" r:id="rId30"/>
    <p:sldId id="3590" r:id="rId31"/>
    <p:sldId id="3591" r:id="rId32"/>
    <p:sldId id="3592" r:id="rId33"/>
    <p:sldId id="3593" r:id="rId34"/>
    <p:sldId id="3594" r:id="rId35"/>
    <p:sldId id="3595" r:id="rId36"/>
    <p:sldId id="3596" r:id="rId37"/>
    <p:sldId id="3606" r:id="rId38"/>
    <p:sldId id="3597" r:id="rId39"/>
    <p:sldId id="3598" r:id="rId40"/>
    <p:sldId id="3406" r:id="rId41"/>
  </p:sldIdLst>
  <p:sldSz cx="9144000" cy="5143500" type="screen16x9"/>
  <p:notesSz cx="6858000" cy="9144000"/>
  <p:defaultTextStyle>
    <a:defPPr>
      <a:defRPr lang="zh-CN"/>
    </a:defPPr>
    <a:lvl1pPr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1578">
          <p15:clr>
            <a:srgbClr val="A4A3A4"/>
          </p15:clr>
        </p15:guide>
        <p15:guide id="2" pos="30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CBF62"/>
    <a:srgbClr val="65BEBD"/>
    <a:srgbClr val="2F5597"/>
    <a:srgbClr val="8590CA"/>
    <a:srgbClr val="AFD6BC"/>
    <a:srgbClr val="BBCCEA"/>
    <a:srgbClr val="AFDADD"/>
    <a:srgbClr val="AFD3E5"/>
    <a:srgbClr val="CFDBF0"/>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14" autoAdjust="0"/>
    <p:restoredTop sz="99515" autoAdjust="0"/>
  </p:normalViewPr>
  <p:slideViewPr>
    <p:cSldViewPr>
      <p:cViewPr varScale="1">
        <p:scale>
          <a:sx n="146" d="100"/>
          <a:sy n="146" d="100"/>
        </p:scale>
        <p:origin x="630" y="108"/>
      </p:cViewPr>
      <p:guideLst>
        <p:guide orient="horz" pos="1578"/>
        <p:guide pos="3060"/>
      </p:guideLst>
    </p:cSldViewPr>
  </p:slideViewPr>
  <p:outlineViewPr>
    <p:cViewPr>
      <p:scale>
        <a:sx n="33" d="100"/>
        <a:sy n="33" d="100"/>
      </p:scale>
      <p:origin x="0" y="6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0" Type="http://schemas.openxmlformats.org/officeDocument/2006/relationships/slide" Target="slides/slide16.xml"/><Relationship Id="rId41"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893DAC1C-10EF-4507-A935-06E8898D40E7}" type="datetimeFigureOut">
              <a:rPr lang="zh-CN" altLang="en-US"/>
              <a:pPr>
                <a:defRPr/>
              </a:pPr>
              <a:t>2021/7/27</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967397C2-C356-4272-80D3-D44DEC57B124}" type="slidenum">
              <a:rPr lang="zh-CN" altLang="en-US"/>
              <a:pPr>
                <a:defRPr/>
              </a:pPr>
              <a:t>‹#›</a:t>
            </a:fld>
            <a:endParaRPr lang="zh-CN" altLang="en-US"/>
          </a:p>
        </p:txBody>
      </p:sp>
    </p:spTree>
    <p:extLst>
      <p:ext uri="{BB962C8B-B14F-4D97-AF65-F5344CB8AC3E}">
        <p14:creationId xmlns:p14="http://schemas.microsoft.com/office/powerpoint/2010/main" val="8309143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ea typeface="+mn-ea"/>
              </a:defRPr>
            </a:lvl1pPr>
          </a:lstStyle>
          <a:p>
            <a:pPr>
              <a:defRPr/>
            </a:pPr>
            <a:fld id="{2174C514-708F-4BEF-BF8C-8455CE4B411B}" type="datetimeFigureOut">
              <a:rPr lang="zh-CN" altLang="en-US"/>
              <a:pPr>
                <a:defRPr/>
              </a:pPr>
              <a:t>2021/7/27</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defRPr>
            </a:lvl1pPr>
          </a:lstStyle>
          <a:p>
            <a:pPr>
              <a:defRPr/>
            </a:pPr>
            <a:fld id="{0474355F-02CC-41AB-8AA2-3B11FE3F2899}" type="slidenum">
              <a:rPr lang="zh-CN" altLang="en-US"/>
              <a:pPr>
                <a:defRPr/>
              </a:pPr>
              <a:t>‹#›</a:t>
            </a:fld>
            <a:endParaRPr lang="zh-CN" altLang="en-US"/>
          </a:p>
        </p:txBody>
      </p:sp>
    </p:spTree>
    <p:extLst>
      <p:ext uri="{BB962C8B-B14F-4D97-AF65-F5344CB8AC3E}">
        <p14:creationId xmlns:p14="http://schemas.microsoft.com/office/powerpoint/2010/main" val="25017959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9.xml"/><Relationship Id="rId7" Type="http://schemas.openxmlformats.org/officeDocument/2006/relationships/tags" Target="../tags/tag13.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tags" Target="../tags/tag12.xml"/><Relationship Id="rId5" Type="http://schemas.openxmlformats.org/officeDocument/2006/relationships/tags" Target="../tags/tag11.xml"/><Relationship Id="rId10" Type="http://schemas.openxmlformats.org/officeDocument/2006/relationships/image" Target="../media/image2.png"/><Relationship Id="rId4" Type="http://schemas.openxmlformats.org/officeDocument/2006/relationships/tags" Target="../tags/tag10.xml"/><Relationship Id="rId9"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slideMaster" Target="../slideMasters/slideMaster1.xml"/><Relationship Id="rId5" Type="http://schemas.openxmlformats.org/officeDocument/2006/relationships/tags" Target="../tags/tag69.xml"/><Relationship Id="rId4" Type="http://schemas.openxmlformats.org/officeDocument/2006/relationships/tags" Target="../tags/tag68.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slideMaster" Target="../slideMasters/slideMaster1.xml"/><Relationship Id="rId5" Type="http://schemas.openxmlformats.org/officeDocument/2006/relationships/tags" Target="../tags/tag74.xml"/><Relationship Id="rId4" Type="http://schemas.openxmlformats.org/officeDocument/2006/relationships/tags" Target="../tags/tag73.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slideMaster" Target="../slideMasters/slideMaster1.xml"/><Relationship Id="rId5" Type="http://schemas.openxmlformats.org/officeDocument/2006/relationships/tags" Target="../tags/tag79.xml"/><Relationship Id="rId4" Type="http://schemas.openxmlformats.org/officeDocument/2006/relationships/tags" Target="../tags/tag78.xml"/></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87.xml"/><Relationship Id="rId3" Type="http://schemas.openxmlformats.org/officeDocument/2006/relationships/tags" Target="../tags/tag82.xml"/><Relationship Id="rId7" Type="http://schemas.openxmlformats.org/officeDocument/2006/relationships/tags" Target="../tags/tag86.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tags" Target="../tags/tag85.xml"/><Relationship Id="rId5" Type="http://schemas.openxmlformats.org/officeDocument/2006/relationships/tags" Target="../tags/tag84.xml"/><Relationship Id="rId10" Type="http://schemas.openxmlformats.org/officeDocument/2006/relationships/image" Target="../media/image7.jpeg"/><Relationship Id="rId4" Type="http://schemas.openxmlformats.org/officeDocument/2006/relationships/tags" Target="../tags/tag83.xml"/><Relationship Id="rId9"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slideMaster" Target="../slideMasters/slideMaster1.xml"/><Relationship Id="rId5" Type="http://schemas.openxmlformats.org/officeDocument/2006/relationships/tags" Target="../tags/tag92.xml"/><Relationship Id="rId4" Type="http://schemas.openxmlformats.org/officeDocument/2006/relationships/tags" Target="../tags/tag91.xml"/></Relationships>
</file>

<file path=ppt/slideLayouts/_rels/slideLayout15.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95.xml"/><Relationship Id="rId7" Type="http://schemas.openxmlformats.org/officeDocument/2006/relationships/tags" Target="../tags/tag99.xm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tags" Target="../tags/tag98.xml"/><Relationship Id="rId5" Type="http://schemas.openxmlformats.org/officeDocument/2006/relationships/tags" Target="../tags/tag97.xml"/><Relationship Id="rId4" Type="http://schemas.openxmlformats.org/officeDocument/2006/relationships/tags" Target="../tags/tag96.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102.xml"/><Relationship Id="rId7" Type="http://schemas.openxmlformats.org/officeDocument/2006/relationships/slideMaster" Target="../slideMasters/slideMaster1.xml"/><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tags" Target="../tags/tag105.xml"/><Relationship Id="rId5" Type="http://schemas.openxmlformats.org/officeDocument/2006/relationships/tags" Target="../tags/tag104.xml"/><Relationship Id="rId4" Type="http://schemas.openxmlformats.org/officeDocument/2006/relationships/tags" Target="../tags/tag103.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108.xml"/><Relationship Id="rId7" Type="http://schemas.openxmlformats.org/officeDocument/2006/relationships/slideMaster" Target="../slideMasters/slideMaster1.xml"/><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tags" Target="../tags/tag111.xml"/><Relationship Id="rId5" Type="http://schemas.openxmlformats.org/officeDocument/2006/relationships/tags" Target="../tags/tag110.xml"/><Relationship Id="rId4" Type="http://schemas.openxmlformats.org/officeDocument/2006/relationships/tags" Target="../tags/tag109.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114.xml"/><Relationship Id="rId7" Type="http://schemas.openxmlformats.org/officeDocument/2006/relationships/slideMaster" Target="../slideMasters/slideMaster1.xml"/><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tags" Target="../tags/tag117.xml"/><Relationship Id="rId5" Type="http://schemas.openxmlformats.org/officeDocument/2006/relationships/tags" Target="../tags/tag116.xml"/><Relationship Id="rId4" Type="http://schemas.openxmlformats.org/officeDocument/2006/relationships/tags" Target="../tags/tag115.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120.xml"/><Relationship Id="rId7" Type="http://schemas.openxmlformats.org/officeDocument/2006/relationships/slideMaster" Target="../slideMasters/slideMaster1.xml"/><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tags" Target="../tags/tag123.xml"/><Relationship Id="rId5" Type="http://schemas.openxmlformats.org/officeDocument/2006/relationships/tags" Target="../tags/tag122.xml"/><Relationship Id="rId4" Type="http://schemas.openxmlformats.org/officeDocument/2006/relationships/tags" Target="../tags/tag121.xml"/></Relationships>
</file>

<file path=ppt/slideLayouts/_rels/slideLayout2.xml.rels><?xml version="1.0" encoding="UTF-8" standalone="yes"?>
<Relationships xmlns="http://schemas.openxmlformats.org/package/2006/relationships"><Relationship Id="rId8" Type="http://schemas.openxmlformats.org/officeDocument/2006/relationships/tags" Target="../tags/tag21.xml"/><Relationship Id="rId3" Type="http://schemas.openxmlformats.org/officeDocument/2006/relationships/tags" Target="../tags/tag16.xml"/><Relationship Id="rId7" Type="http://schemas.openxmlformats.org/officeDocument/2006/relationships/tags" Target="../tags/tag20.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tags" Target="../tags/tag19.xml"/><Relationship Id="rId11" Type="http://schemas.openxmlformats.org/officeDocument/2006/relationships/image" Target="../media/image2.png"/><Relationship Id="rId5" Type="http://schemas.openxmlformats.org/officeDocument/2006/relationships/tags" Target="../tags/tag18.xml"/><Relationship Id="rId10" Type="http://schemas.openxmlformats.org/officeDocument/2006/relationships/image" Target="../media/image3.jpeg"/><Relationship Id="rId4" Type="http://schemas.openxmlformats.org/officeDocument/2006/relationships/tags" Target="../tags/tag17.xml"/><Relationship Id="rId9"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8" Type="http://schemas.openxmlformats.org/officeDocument/2006/relationships/tags" Target="../tags/tag131.xml"/><Relationship Id="rId3" Type="http://schemas.openxmlformats.org/officeDocument/2006/relationships/tags" Target="../tags/tag126.xml"/><Relationship Id="rId7" Type="http://schemas.openxmlformats.org/officeDocument/2006/relationships/tags" Target="../tags/tag130.xml"/><Relationship Id="rId2" Type="http://schemas.openxmlformats.org/officeDocument/2006/relationships/tags" Target="../tags/tag125.xml"/><Relationship Id="rId1" Type="http://schemas.openxmlformats.org/officeDocument/2006/relationships/tags" Target="../tags/tag124.xml"/><Relationship Id="rId6" Type="http://schemas.openxmlformats.org/officeDocument/2006/relationships/tags" Target="../tags/tag129.xml"/><Relationship Id="rId5" Type="http://schemas.openxmlformats.org/officeDocument/2006/relationships/tags" Target="../tags/tag128.xml"/><Relationship Id="rId4" Type="http://schemas.openxmlformats.org/officeDocument/2006/relationships/tags" Target="../tags/tag127.xml"/><Relationship Id="rId9"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139.xml"/><Relationship Id="rId3" Type="http://schemas.openxmlformats.org/officeDocument/2006/relationships/tags" Target="../tags/tag134.xml"/><Relationship Id="rId7" Type="http://schemas.openxmlformats.org/officeDocument/2006/relationships/tags" Target="../tags/tag138.xml"/><Relationship Id="rId12" Type="http://schemas.openxmlformats.org/officeDocument/2006/relationships/image" Target="../media/image4.jpeg"/><Relationship Id="rId2" Type="http://schemas.openxmlformats.org/officeDocument/2006/relationships/tags" Target="../tags/tag133.xml"/><Relationship Id="rId1" Type="http://schemas.openxmlformats.org/officeDocument/2006/relationships/tags" Target="../tags/tag132.xml"/><Relationship Id="rId6" Type="http://schemas.openxmlformats.org/officeDocument/2006/relationships/tags" Target="../tags/tag137.xml"/><Relationship Id="rId11" Type="http://schemas.openxmlformats.org/officeDocument/2006/relationships/slideMaster" Target="../slideMasters/slideMaster1.xml"/><Relationship Id="rId5" Type="http://schemas.openxmlformats.org/officeDocument/2006/relationships/tags" Target="../tags/tag136.xml"/><Relationship Id="rId10" Type="http://schemas.openxmlformats.org/officeDocument/2006/relationships/tags" Target="../tags/tag141.xml"/><Relationship Id="rId4" Type="http://schemas.openxmlformats.org/officeDocument/2006/relationships/tags" Target="../tags/tag135.xml"/><Relationship Id="rId9" Type="http://schemas.openxmlformats.org/officeDocument/2006/relationships/tags" Target="../tags/tag140.xml"/></Relationships>
</file>

<file path=ppt/slideLayouts/_rels/slideLayout22.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150.xml"/><Relationship Id="rId7" Type="http://schemas.openxmlformats.org/officeDocument/2006/relationships/tags" Target="../tags/tag154.xml"/><Relationship Id="rId2" Type="http://schemas.openxmlformats.org/officeDocument/2006/relationships/tags" Target="../tags/tag149.xml"/><Relationship Id="rId1" Type="http://schemas.openxmlformats.org/officeDocument/2006/relationships/tags" Target="../tags/tag148.xml"/><Relationship Id="rId6" Type="http://schemas.openxmlformats.org/officeDocument/2006/relationships/tags" Target="../tags/tag153.xml"/><Relationship Id="rId5" Type="http://schemas.openxmlformats.org/officeDocument/2006/relationships/tags" Target="../tags/tag152.xml"/><Relationship Id="rId10" Type="http://schemas.openxmlformats.org/officeDocument/2006/relationships/image" Target="../media/image2.png"/><Relationship Id="rId4" Type="http://schemas.openxmlformats.org/officeDocument/2006/relationships/tags" Target="../tags/tag151.xml"/><Relationship Id="rId9"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157.xml"/><Relationship Id="rId2" Type="http://schemas.openxmlformats.org/officeDocument/2006/relationships/tags" Target="../tags/tag156.xml"/><Relationship Id="rId1" Type="http://schemas.openxmlformats.org/officeDocument/2006/relationships/tags" Target="../tags/tag155.xml"/><Relationship Id="rId6" Type="http://schemas.openxmlformats.org/officeDocument/2006/relationships/slideMaster" Target="../slideMasters/slideMaster2.xml"/><Relationship Id="rId5" Type="http://schemas.openxmlformats.org/officeDocument/2006/relationships/tags" Target="../tags/tag159.xml"/><Relationship Id="rId4" Type="http://schemas.openxmlformats.org/officeDocument/2006/relationships/tags" Target="../tags/tag158.xml"/></Relationships>
</file>

<file path=ppt/slideLayouts/_rels/slideLayout24.xml.rels><?xml version="1.0" encoding="UTF-8" standalone="yes"?>
<Relationships xmlns="http://schemas.openxmlformats.org/package/2006/relationships"><Relationship Id="rId8" Type="http://schemas.openxmlformats.org/officeDocument/2006/relationships/tags" Target="../tags/tag167.xml"/><Relationship Id="rId3" Type="http://schemas.openxmlformats.org/officeDocument/2006/relationships/tags" Target="../tags/tag162.xml"/><Relationship Id="rId7" Type="http://schemas.openxmlformats.org/officeDocument/2006/relationships/tags" Target="../tags/tag166.xml"/><Relationship Id="rId12" Type="http://schemas.openxmlformats.org/officeDocument/2006/relationships/image" Target="../media/image5.png"/><Relationship Id="rId2" Type="http://schemas.openxmlformats.org/officeDocument/2006/relationships/tags" Target="../tags/tag161.xml"/><Relationship Id="rId1" Type="http://schemas.openxmlformats.org/officeDocument/2006/relationships/tags" Target="../tags/tag160.xml"/><Relationship Id="rId6" Type="http://schemas.openxmlformats.org/officeDocument/2006/relationships/tags" Target="../tags/tag165.xml"/><Relationship Id="rId11" Type="http://schemas.openxmlformats.org/officeDocument/2006/relationships/slideMaster" Target="../slideMasters/slideMaster2.xml"/><Relationship Id="rId5" Type="http://schemas.openxmlformats.org/officeDocument/2006/relationships/tags" Target="../tags/tag164.xml"/><Relationship Id="rId10" Type="http://schemas.openxmlformats.org/officeDocument/2006/relationships/tags" Target="../tags/tag169.xml"/><Relationship Id="rId4" Type="http://schemas.openxmlformats.org/officeDocument/2006/relationships/tags" Target="../tags/tag163.xml"/><Relationship Id="rId9" Type="http://schemas.openxmlformats.org/officeDocument/2006/relationships/tags" Target="../tags/tag168.xml"/></Relationships>
</file>

<file path=ppt/slideLayouts/_rels/slideLayout25.xml.rels><?xml version="1.0" encoding="UTF-8" standalone="yes"?>
<Relationships xmlns="http://schemas.openxmlformats.org/package/2006/relationships"><Relationship Id="rId8" Type="http://schemas.openxmlformats.org/officeDocument/2006/relationships/tags" Target="../tags/tag177.xml"/><Relationship Id="rId3" Type="http://schemas.openxmlformats.org/officeDocument/2006/relationships/tags" Target="../tags/tag172.xml"/><Relationship Id="rId7" Type="http://schemas.openxmlformats.org/officeDocument/2006/relationships/tags" Target="../tags/tag176.xml"/><Relationship Id="rId12" Type="http://schemas.openxmlformats.org/officeDocument/2006/relationships/image" Target="../media/image5.png"/><Relationship Id="rId2" Type="http://schemas.openxmlformats.org/officeDocument/2006/relationships/tags" Target="../tags/tag171.xml"/><Relationship Id="rId1" Type="http://schemas.openxmlformats.org/officeDocument/2006/relationships/tags" Target="../tags/tag170.xml"/><Relationship Id="rId6" Type="http://schemas.openxmlformats.org/officeDocument/2006/relationships/tags" Target="../tags/tag175.xml"/><Relationship Id="rId11" Type="http://schemas.openxmlformats.org/officeDocument/2006/relationships/slideMaster" Target="../slideMasters/slideMaster2.xml"/><Relationship Id="rId5" Type="http://schemas.openxmlformats.org/officeDocument/2006/relationships/tags" Target="../tags/tag174.xml"/><Relationship Id="rId10" Type="http://schemas.openxmlformats.org/officeDocument/2006/relationships/tags" Target="../tags/tag179.xml"/><Relationship Id="rId4" Type="http://schemas.openxmlformats.org/officeDocument/2006/relationships/tags" Target="../tags/tag173.xml"/><Relationship Id="rId9" Type="http://schemas.openxmlformats.org/officeDocument/2006/relationships/tags" Target="../tags/tag178.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182.xml"/><Relationship Id="rId2" Type="http://schemas.openxmlformats.org/officeDocument/2006/relationships/tags" Target="../tags/tag181.xml"/><Relationship Id="rId1" Type="http://schemas.openxmlformats.org/officeDocument/2006/relationships/tags" Target="../tags/tag180.xml"/><Relationship Id="rId6" Type="http://schemas.openxmlformats.org/officeDocument/2006/relationships/slideMaster" Target="../slideMasters/slideMaster2.xml"/><Relationship Id="rId5" Type="http://schemas.openxmlformats.org/officeDocument/2006/relationships/tags" Target="../tags/tag184.xml"/><Relationship Id="rId4" Type="http://schemas.openxmlformats.org/officeDocument/2006/relationships/tags" Target="../tags/tag183.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187.xml"/><Relationship Id="rId2" Type="http://schemas.openxmlformats.org/officeDocument/2006/relationships/tags" Target="../tags/tag186.xml"/><Relationship Id="rId1" Type="http://schemas.openxmlformats.org/officeDocument/2006/relationships/tags" Target="../tags/tag185.xml"/><Relationship Id="rId6" Type="http://schemas.openxmlformats.org/officeDocument/2006/relationships/slideMaster" Target="../slideMasters/slideMaster2.xml"/><Relationship Id="rId5" Type="http://schemas.openxmlformats.org/officeDocument/2006/relationships/tags" Target="../tags/tag189.xml"/><Relationship Id="rId4" Type="http://schemas.openxmlformats.org/officeDocument/2006/relationships/tags" Target="../tags/tag188.xml"/></Relationships>
</file>

<file path=ppt/slideLayouts/_rels/slideLayout28.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192.xml"/><Relationship Id="rId7" Type="http://schemas.openxmlformats.org/officeDocument/2006/relationships/tags" Target="../tags/tag196.xml"/><Relationship Id="rId2" Type="http://schemas.openxmlformats.org/officeDocument/2006/relationships/tags" Target="../tags/tag191.xml"/><Relationship Id="rId1" Type="http://schemas.openxmlformats.org/officeDocument/2006/relationships/tags" Target="../tags/tag190.xml"/><Relationship Id="rId6" Type="http://schemas.openxmlformats.org/officeDocument/2006/relationships/tags" Target="../tags/tag195.xml"/><Relationship Id="rId5" Type="http://schemas.openxmlformats.org/officeDocument/2006/relationships/tags" Target="../tags/tag194.xml"/><Relationship Id="rId4" Type="http://schemas.openxmlformats.org/officeDocument/2006/relationships/tags" Target="../tags/tag193.xml"/><Relationship Id="rId9" Type="http://schemas.openxmlformats.org/officeDocument/2006/relationships/image" Target="../media/image6.png"/></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199.xml"/><Relationship Id="rId2" Type="http://schemas.openxmlformats.org/officeDocument/2006/relationships/tags" Target="../tags/tag198.xml"/><Relationship Id="rId1" Type="http://schemas.openxmlformats.org/officeDocument/2006/relationships/tags" Target="../tags/tag197.xml"/><Relationship Id="rId4"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29.xml"/><Relationship Id="rId3" Type="http://schemas.openxmlformats.org/officeDocument/2006/relationships/tags" Target="../tags/tag24.xml"/><Relationship Id="rId7" Type="http://schemas.openxmlformats.org/officeDocument/2006/relationships/tags" Target="../tags/tag28.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11" Type="http://schemas.openxmlformats.org/officeDocument/2006/relationships/image" Target="../media/image2.png"/><Relationship Id="rId5" Type="http://schemas.openxmlformats.org/officeDocument/2006/relationships/tags" Target="../tags/tag26.xml"/><Relationship Id="rId10" Type="http://schemas.openxmlformats.org/officeDocument/2006/relationships/image" Target="../media/image4.jpeg"/><Relationship Id="rId4" Type="http://schemas.openxmlformats.org/officeDocument/2006/relationships/tags" Target="../tags/tag25.xml"/><Relationship Id="rId9"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202.xml"/><Relationship Id="rId2" Type="http://schemas.openxmlformats.org/officeDocument/2006/relationships/tags" Target="../tags/tag201.xml"/><Relationship Id="rId1" Type="http://schemas.openxmlformats.org/officeDocument/2006/relationships/tags" Target="../tags/tag200.xml"/><Relationship Id="rId6" Type="http://schemas.openxmlformats.org/officeDocument/2006/relationships/slideMaster" Target="../slideMasters/slideMaster2.xml"/><Relationship Id="rId5" Type="http://schemas.openxmlformats.org/officeDocument/2006/relationships/tags" Target="../tags/tag204.xml"/><Relationship Id="rId4" Type="http://schemas.openxmlformats.org/officeDocument/2006/relationships/tags" Target="../tags/tag203.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207.xml"/><Relationship Id="rId2" Type="http://schemas.openxmlformats.org/officeDocument/2006/relationships/tags" Target="../tags/tag206.xml"/><Relationship Id="rId1" Type="http://schemas.openxmlformats.org/officeDocument/2006/relationships/tags" Target="../tags/tag205.xml"/><Relationship Id="rId6" Type="http://schemas.openxmlformats.org/officeDocument/2006/relationships/slideMaster" Target="../slideMasters/slideMaster2.xml"/><Relationship Id="rId5" Type="http://schemas.openxmlformats.org/officeDocument/2006/relationships/tags" Target="../tags/tag209.xml"/><Relationship Id="rId4" Type="http://schemas.openxmlformats.org/officeDocument/2006/relationships/tags" Target="../tags/tag208.xml"/></Relationships>
</file>

<file path=ppt/slideLayouts/_rels/slideLayout32.xml.rels><?xml version="1.0" encoding="UTF-8" standalone="yes"?>
<Relationships xmlns="http://schemas.openxmlformats.org/package/2006/relationships"><Relationship Id="rId3" Type="http://schemas.openxmlformats.org/officeDocument/2006/relationships/tags" Target="../tags/tag212.xml"/><Relationship Id="rId2" Type="http://schemas.openxmlformats.org/officeDocument/2006/relationships/tags" Target="../tags/tag211.xml"/><Relationship Id="rId1" Type="http://schemas.openxmlformats.org/officeDocument/2006/relationships/tags" Target="../tags/tag210.xml"/><Relationship Id="rId6" Type="http://schemas.openxmlformats.org/officeDocument/2006/relationships/slideMaster" Target="../slideMasters/slideMaster2.xml"/><Relationship Id="rId5" Type="http://schemas.openxmlformats.org/officeDocument/2006/relationships/tags" Target="../tags/tag214.xml"/><Relationship Id="rId4" Type="http://schemas.openxmlformats.org/officeDocument/2006/relationships/tags" Target="../tags/tag213.xml"/></Relationships>
</file>

<file path=ppt/slideLayouts/_rels/slideLayout33.xml.rels><?xml version="1.0" encoding="UTF-8" standalone="yes"?>
<Relationships xmlns="http://schemas.openxmlformats.org/package/2006/relationships"><Relationship Id="rId8" Type="http://schemas.openxmlformats.org/officeDocument/2006/relationships/tags" Target="../tags/tag222.xml"/><Relationship Id="rId3" Type="http://schemas.openxmlformats.org/officeDocument/2006/relationships/tags" Target="../tags/tag217.xml"/><Relationship Id="rId7" Type="http://schemas.openxmlformats.org/officeDocument/2006/relationships/tags" Target="../tags/tag221.xml"/><Relationship Id="rId2" Type="http://schemas.openxmlformats.org/officeDocument/2006/relationships/tags" Target="../tags/tag216.xml"/><Relationship Id="rId1" Type="http://schemas.openxmlformats.org/officeDocument/2006/relationships/tags" Target="../tags/tag215.xml"/><Relationship Id="rId6" Type="http://schemas.openxmlformats.org/officeDocument/2006/relationships/tags" Target="../tags/tag220.xml"/><Relationship Id="rId5" Type="http://schemas.openxmlformats.org/officeDocument/2006/relationships/tags" Target="../tags/tag219.xml"/><Relationship Id="rId10" Type="http://schemas.openxmlformats.org/officeDocument/2006/relationships/image" Target="../media/image7.jpeg"/><Relationship Id="rId4" Type="http://schemas.openxmlformats.org/officeDocument/2006/relationships/tags" Target="../tags/tag218.xml"/><Relationship Id="rId9"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tags" Target="../tags/tag225.xml"/><Relationship Id="rId2" Type="http://schemas.openxmlformats.org/officeDocument/2006/relationships/tags" Target="../tags/tag224.xml"/><Relationship Id="rId1" Type="http://schemas.openxmlformats.org/officeDocument/2006/relationships/tags" Target="../tags/tag223.xml"/><Relationship Id="rId6" Type="http://schemas.openxmlformats.org/officeDocument/2006/relationships/slideMaster" Target="../slideMasters/slideMaster2.xml"/><Relationship Id="rId5" Type="http://schemas.openxmlformats.org/officeDocument/2006/relationships/tags" Target="../tags/tag227.xml"/><Relationship Id="rId4" Type="http://schemas.openxmlformats.org/officeDocument/2006/relationships/tags" Target="../tags/tag226.xml"/></Relationships>
</file>

<file path=ppt/slideLayouts/_rels/slideLayout35.xml.rels><?xml version="1.0" encoding="UTF-8" standalone="yes"?>
<Relationships xmlns="http://schemas.openxmlformats.org/package/2006/relationships"><Relationship Id="rId8" Type="http://schemas.openxmlformats.org/officeDocument/2006/relationships/slideMaster" Target="../slideMasters/slideMaster2.xml"/><Relationship Id="rId3" Type="http://schemas.openxmlformats.org/officeDocument/2006/relationships/tags" Target="../tags/tag230.xml"/><Relationship Id="rId7" Type="http://schemas.openxmlformats.org/officeDocument/2006/relationships/tags" Target="../tags/tag234.xml"/><Relationship Id="rId2" Type="http://schemas.openxmlformats.org/officeDocument/2006/relationships/tags" Target="../tags/tag229.xml"/><Relationship Id="rId1" Type="http://schemas.openxmlformats.org/officeDocument/2006/relationships/tags" Target="../tags/tag228.xml"/><Relationship Id="rId6" Type="http://schemas.openxmlformats.org/officeDocument/2006/relationships/tags" Target="../tags/tag233.xml"/><Relationship Id="rId5" Type="http://schemas.openxmlformats.org/officeDocument/2006/relationships/tags" Target="../tags/tag232.xml"/><Relationship Id="rId4" Type="http://schemas.openxmlformats.org/officeDocument/2006/relationships/tags" Target="../tags/tag231.xml"/></Relationships>
</file>

<file path=ppt/slideLayouts/_rels/slideLayout36.xml.rels><?xml version="1.0" encoding="UTF-8" standalone="yes"?>
<Relationships xmlns="http://schemas.openxmlformats.org/package/2006/relationships"><Relationship Id="rId3" Type="http://schemas.openxmlformats.org/officeDocument/2006/relationships/tags" Target="../tags/tag237.xml"/><Relationship Id="rId7" Type="http://schemas.openxmlformats.org/officeDocument/2006/relationships/slideMaster" Target="../slideMasters/slideMaster2.xml"/><Relationship Id="rId2" Type="http://schemas.openxmlformats.org/officeDocument/2006/relationships/tags" Target="../tags/tag236.xml"/><Relationship Id="rId1" Type="http://schemas.openxmlformats.org/officeDocument/2006/relationships/tags" Target="../tags/tag235.xml"/><Relationship Id="rId6" Type="http://schemas.openxmlformats.org/officeDocument/2006/relationships/tags" Target="../tags/tag240.xml"/><Relationship Id="rId5" Type="http://schemas.openxmlformats.org/officeDocument/2006/relationships/tags" Target="../tags/tag239.xml"/><Relationship Id="rId4" Type="http://schemas.openxmlformats.org/officeDocument/2006/relationships/tags" Target="../tags/tag238.xml"/></Relationships>
</file>

<file path=ppt/slideLayouts/_rels/slideLayout37.xml.rels><?xml version="1.0" encoding="UTF-8" standalone="yes"?>
<Relationships xmlns="http://schemas.openxmlformats.org/package/2006/relationships"><Relationship Id="rId3" Type="http://schemas.openxmlformats.org/officeDocument/2006/relationships/tags" Target="../tags/tag243.xml"/><Relationship Id="rId7" Type="http://schemas.openxmlformats.org/officeDocument/2006/relationships/slideMaster" Target="../slideMasters/slideMaster2.xml"/><Relationship Id="rId2" Type="http://schemas.openxmlformats.org/officeDocument/2006/relationships/tags" Target="../tags/tag242.xml"/><Relationship Id="rId1" Type="http://schemas.openxmlformats.org/officeDocument/2006/relationships/tags" Target="../tags/tag241.xml"/><Relationship Id="rId6" Type="http://schemas.openxmlformats.org/officeDocument/2006/relationships/tags" Target="../tags/tag246.xml"/><Relationship Id="rId5" Type="http://schemas.openxmlformats.org/officeDocument/2006/relationships/tags" Target="../tags/tag245.xml"/><Relationship Id="rId4" Type="http://schemas.openxmlformats.org/officeDocument/2006/relationships/tags" Target="../tags/tag244.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249.xml"/><Relationship Id="rId7" Type="http://schemas.openxmlformats.org/officeDocument/2006/relationships/slideMaster" Target="../slideMasters/slideMaster2.xml"/><Relationship Id="rId2" Type="http://schemas.openxmlformats.org/officeDocument/2006/relationships/tags" Target="../tags/tag248.xml"/><Relationship Id="rId1" Type="http://schemas.openxmlformats.org/officeDocument/2006/relationships/tags" Target="../tags/tag247.xml"/><Relationship Id="rId6" Type="http://schemas.openxmlformats.org/officeDocument/2006/relationships/tags" Target="../tags/tag252.xml"/><Relationship Id="rId5" Type="http://schemas.openxmlformats.org/officeDocument/2006/relationships/tags" Target="../tags/tag251.xml"/><Relationship Id="rId4" Type="http://schemas.openxmlformats.org/officeDocument/2006/relationships/tags" Target="../tags/tag250.xml"/></Relationships>
</file>

<file path=ppt/slideLayouts/_rels/slideLayout39.xml.rels><?xml version="1.0" encoding="UTF-8" standalone="yes"?>
<Relationships xmlns="http://schemas.openxmlformats.org/package/2006/relationships"><Relationship Id="rId3" Type="http://schemas.openxmlformats.org/officeDocument/2006/relationships/tags" Target="../tags/tag255.xml"/><Relationship Id="rId7" Type="http://schemas.openxmlformats.org/officeDocument/2006/relationships/slideMaster" Target="../slideMasters/slideMaster2.xml"/><Relationship Id="rId2" Type="http://schemas.openxmlformats.org/officeDocument/2006/relationships/tags" Target="../tags/tag254.xml"/><Relationship Id="rId1" Type="http://schemas.openxmlformats.org/officeDocument/2006/relationships/tags" Target="../tags/tag253.xml"/><Relationship Id="rId6" Type="http://schemas.openxmlformats.org/officeDocument/2006/relationships/tags" Target="../tags/tag258.xml"/><Relationship Id="rId5" Type="http://schemas.openxmlformats.org/officeDocument/2006/relationships/tags" Target="../tags/tag257.xml"/><Relationship Id="rId4" Type="http://schemas.openxmlformats.org/officeDocument/2006/relationships/tags" Target="../tags/tag256.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slideMaster" Target="../slideMasters/slideMaster1.xml"/><Relationship Id="rId5" Type="http://schemas.openxmlformats.org/officeDocument/2006/relationships/tags" Target="../tags/tag34.xml"/><Relationship Id="rId4" Type="http://schemas.openxmlformats.org/officeDocument/2006/relationships/tags" Target="../tags/tag33.xml"/></Relationships>
</file>

<file path=ppt/slideLayouts/_rels/slideLayout40.xml.rels><?xml version="1.0" encoding="UTF-8" standalone="yes"?>
<Relationships xmlns="http://schemas.openxmlformats.org/package/2006/relationships"><Relationship Id="rId8" Type="http://schemas.openxmlformats.org/officeDocument/2006/relationships/tags" Target="../tags/tag266.xml"/><Relationship Id="rId3" Type="http://schemas.openxmlformats.org/officeDocument/2006/relationships/tags" Target="../tags/tag261.xml"/><Relationship Id="rId7" Type="http://schemas.openxmlformats.org/officeDocument/2006/relationships/tags" Target="../tags/tag265.xml"/><Relationship Id="rId2" Type="http://schemas.openxmlformats.org/officeDocument/2006/relationships/tags" Target="../tags/tag260.xml"/><Relationship Id="rId1" Type="http://schemas.openxmlformats.org/officeDocument/2006/relationships/tags" Target="../tags/tag259.xml"/><Relationship Id="rId6" Type="http://schemas.openxmlformats.org/officeDocument/2006/relationships/tags" Target="../tags/tag264.xml"/><Relationship Id="rId5" Type="http://schemas.openxmlformats.org/officeDocument/2006/relationships/tags" Target="../tags/tag263.xml"/><Relationship Id="rId4" Type="http://schemas.openxmlformats.org/officeDocument/2006/relationships/tags" Target="../tags/tag262.xml"/><Relationship Id="rId9"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275.xml"/><Relationship Id="rId7" Type="http://schemas.openxmlformats.org/officeDocument/2006/relationships/slideMaster" Target="../slideMasters/slideMaster3.xml"/><Relationship Id="rId2" Type="http://schemas.openxmlformats.org/officeDocument/2006/relationships/tags" Target="../tags/tag274.xml"/><Relationship Id="rId1" Type="http://schemas.openxmlformats.org/officeDocument/2006/relationships/tags" Target="../tags/tag273.xml"/><Relationship Id="rId6" Type="http://schemas.openxmlformats.org/officeDocument/2006/relationships/tags" Target="../tags/tag278.xml"/><Relationship Id="rId5" Type="http://schemas.openxmlformats.org/officeDocument/2006/relationships/tags" Target="../tags/tag277.xml"/><Relationship Id="rId4" Type="http://schemas.openxmlformats.org/officeDocument/2006/relationships/tags" Target="../tags/tag276.xml"/><Relationship Id="rId9" Type="http://schemas.openxmlformats.org/officeDocument/2006/relationships/image" Target="file:///C:\Users\1V994W2\PycharmProjects\PPT_Background_Generation/pic_temp/pic_sup.png" TargetMode="External"/></Relationships>
</file>

<file path=ppt/slideLayouts/_rels/slideLayout4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tags" Target="../tags/tag281.xml"/><Relationship Id="rId7" Type="http://schemas.openxmlformats.org/officeDocument/2006/relationships/slideMaster" Target="../slideMasters/slideMaster3.xml"/><Relationship Id="rId2" Type="http://schemas.openxmlformats.org/officeDocument/2006/relationships/tags" Target="../tags/tag280.xml"/><Relationship Id="rId1" Type="http://schemas.openxmlformats.org/officeDocument/2006/relationships/tags" Target="../tags/tag279.xml"/><Relationship Id="rId6" Type="http://schemas.openxmlformats.org/officeDocument/2006/relationships/tags" Target="../tags/tag284.xml"/><Relationship Id="rId5" Type="http://schemas.openxmlformats.org/officeDocument/2006/relationships/tags" Target="../tags/tag283.xml"/><Relationship Id="rId4" Type="http://schemas.openxmlformats.org/officeDocument/2006/relationships/tags" Target="../tags/tag282.xml"/><Relationship Id="rId9" Type="http://schemas.openxmlformats.org/officeDocument/2006/relationships/image" Target="file:///C:\Users\1V994W2\PycharmProjects\PPT_Background_Generation/pic_temp/pic_sup.png" TargetMode="External"/></Relationships>
</file>

<file path=ppt/slideLayouts/_rels/slideLayout43.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287.xml"/><Relationship Id="rId7" Type="http://schemas.openxmlformats.org/officeDocument/2006/relationships/tags" Target="../tags/tag291.xml"/><Relationship Id="rId12"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286.xml"/><Relationship Id="rId1" Type="http://schemas.openxmlformats.org/officeDocument/2006/relationships/tags" Target="../tags/tag285.xml"/><Relationship Id="rId6" Type="http://schemas.openxmlformats.org/officeDocument/2006/relationships/tags" Target="../tags/tag290.xml"/><Relationship Id="rId11" Type="http://schemas.openxmlformats.org/officeDocument/2006/relationships/image" Target="../media/image10.png"/><Relationship Id="rId5" Type="http://schemas.openxmlformats.org/officeDocument/2006/relationships/tags" Target="../tags/tag289.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288.xml"/><Relationship Id="rId9" Type="http://schemas.openxmlformats.org/officeDocument/2006/relationships/image" Target="../media/image9.png"/></Relationships>
</file>

<file path=ppt/slideLayouts/_rels/slideLayout44.xml.rels><?xml version="1.0" encoding="UTF-8" standalone="yes"?>
<Relationships xmlns="http://schemas.openxmlformats.org/package/2006/relationships"><Relationship Id="rId3" Type="http://schemas.openxmlformats.org/officeDocument/2006/relationships/tags" Target="../tags/tag294.xml"/><Relationship Id="rId7" Type="http://schemas.openxmlformats.org/officeDocument/2006/relationships/image" Target="file:///C:\Users\1V994W2\PycharmProjects\PPT_Background_Generation/pic_temp/pic_half_top.png" TargetMode="External"/><Relationship Id="rId2" Type="http://schemas.openxmlformats.org/officeDocument/2006/relationships/tags" Target="../tags/tag293.xml"/><Relationship Id="rId1" Type="http://schemas.openxmlformats.org/officeDocument/2006/relationships/tags" Target="../tags/tag292.xml"/><Relationship Id="rId6" Type="http://schemas.openxmlformats.org/officeDocument/2006/relationships/image" Target="../media/image11.png"/><Relationship Id="rId5" Type="http://schemas.openxmlformats.org/officeDocument/2006/relationships/slideMaster" Target="../slideMasters/slideMaster3.xml"/><Relationship Id="rId4" Type="http://schemas.openxmlformats.org/officeDocument/2006/relationships/tags" Target="../tags/tag295.xml"/></Relationships>
</file>

<file path=ppt/slideLayouts/_rels/slideLayout45.xml.rels><?xml version="1.0" encoding="UTF-8" standalone="yes"?>
<Relationships xmlns="http://schemas.openxmlformats.org/package/2006/relationships"><Relationship Id="rId8" Type="http://schemas.openxmlformats.org/officeDocument/2006/relationships/tags" Target="../tags/tag303.xml"/><Relationship Id="rId13" Type="http://schemas.openxmlformats.org/officeDocument/2006/relationships/image" Target="file:///C:\Users\1V994W2\PycharmProjects\PPT_Background_Generation/pic_temp/1_pic_quater_right_up.png" TargetMode="External"/><Relationship Id="rId3" Type="http://schemas.openxmlformats.org/officeDocument/2006/relationships/tags" Target="../tags/tag298.xml"/><Relationship Id="rId7" Type="http://schemas.openxmlformats.org/officeDocument/2006/relationships/tags" Target="../tags/tag302.xml"/><Relationship Id="rId12" Type="http://schemas.openxmlformats.org/officeDocument/2006/relationships/image" Target="../media/image10.png"/><Relationship Id="rId2" Type="http://schemas.openxmlformats.org/officeDocument/2006/relationships/tags" Target="../tags/tag297.xml"/><Relationship Id="rId1" Type="http://schemas.openxmlformats.org/officeDocument/2006/relationships/tags" Target="../tags/tag296.xml"/><Relationship Id="rId6" Type="http://schemas.openxmlformats.org/officeDocument/2006/relationships/tags" Target="../tags/tag301.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300.xml"/><Relationship Id="rId10" Type="http://schemas.openxmlformats.org/officeDocument/2006/relationships/image" Target="../media/image9.png"/><Relationship Id="rId4" Type="http://schemas.openxmlformats.org/officeDocument/2006/relationships/tags" Target="../tags/tag299.xml"/><Relationship Id="rId9"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8" Type="http://schemas.openxmlformats.org/officeDocument/2006/relationships/tags" Target="../tags/tag311.xml"/><Relationship Id="rId13" Type="http://schemas.openxmlformats.org/officeDocument/2006/relationships/image" Target="file:///C:\Users\1V994W2\PycharmProjects\PPT_Background_Generation/pic_temp/0_pic_quater_left_up.png" TargetMode="External"/><Relationship Id="rId3" Type="http://schemas.openxmlformats.org/officeDocument/2006/relationships/tags" Target="../tags/tag306.xml"/><Relationship Id="rId7" Type="http://schemas.openxmlformats.org/officeDocument/2006/relationships/tags" Target="../tags/tag310.xml"/><Relationship Id="rId12" Type="http://schemas.openxmlformats.org/officeDocument/2006/relationships/image" Target="../media/image9.png"/><Relationship Id="rId2" Type="http://schemas.openxmlformats.org/officeDocument/2006/relationships/tags" Target="../tags/tag305.xml"/><Relationship Id="rId1" Type="http://schemas.openxmlformats.org/officeDocument/2006/relationships/tags" Target="../tags/tag304.xml"/><Relationship Id="rId6" Type="http://schemas.openxmlformats.org/officeDocument/2006/relationships/tags" Target="../tags/tag309.xml"/><Relationship Id="rId11" Type="http://schemas.openxmlformats.org/officeDocument/2006/relationships/slideMaster" Target="../slideMasters/slideMaster3.xml"/><Relationship Id="rId5" Type="http://schemas.openxmlformats.org/officeDocument/2006/relationships/tags" Target="../tags/tag308.xml"/><Relationship Id="rId15" Type="http://schemas.openxmlformats.org/officeDocument/2006/relationships/image" Target="file:///C:\Users\1V994W2\PycharmProjects\PPT_Background_Generation/pic_temp/1_pic_quater_right_up.png" TargetMode="External"/><Relationship Id="rId10" Type="http://schemas.openxmlformats.org/officeDocument/2006/relationships/tags" Target="../tags/tag313.xml"/><Relationship Id="rId4" Type="http://schemas.openxmlformats.org/officeDocument/2006/relationships/tags" Target="../tags/tag307.xml"/><Relationship Id="rId9" Type="http://schemas.openxmlformats.org/officeDocument/2006/relationships/tags" Target="../tags/tag312.xml"/><Relationship Id="rId14" Type="http://schemas.openxmlformats.org/officeDocument/2006/relationships/image" Target="../media/image10.png"/></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316.xml"/><Relationship Id="rId7" Type="http://schemas.openxmlformats.org/officeDocument/2006/relationships/slideMaster" Target="../slideMasters/slideMaster3.xml"/><Relationship Id="rId2" Type="http://schemas.openxmlformats.org/officeDocument/2006/relationships/tags" Target="../tags/tag315.xml"/><Relationship Id="rId1" Type="http://schemas.openxmlformats.org/officeDocument/2006/relationships/tags" Target="../tags/tag314.xml"/><Relationship Id="rId6" Type="http://schemas.openxmlformats.org/officeDocument/2006/relationships/tags" Target="../tags/tag319.xml"/><Relationship Id="rId5" Type="http://schemas.openxmlformats.org/officeDocument/2006/relationships/tags" Target="../tags/tag318.xml"/><Relationship Id="rId4" Type="http://schemas.openxmlformats.org/officeDocument/2006/relationships/tags" Target="../tags/tag317.xml"/><Relationship Id="rId9" Type="http://schemas.openxmlformats.org/officeDocument/2006/relationships/image" Target="file:///C:\Users\1V994W2\Documents\Tencent%20Files\574576071\FileRecv\&#25340;&#35013;&#32032;&#26448;\formiddle1\\15\subject_holdleft_111,134,161_0_staid_full_0.png" TargetMode="External"/></Relationships>
</file>

<file path=ppt/slideLayouts/_rels/slideLayout48.xml.rels><?xml version="1.0" encoding="UTF-8" standalone="yes"?>
<Relationships xmlns="http://schemas.openxmlformats.org/package/2006/relationships"><Relationship Id="rId3" Type="http://schemas.openxmlformats.org/officeDocument/2006/relationships/tags" Target="../tags/tag322.xml"/><Relationship Id="rId2" Type="http://schemas.openxmlformats.org/officeDocument/2006/relationships/tags" Target="../tags/tag321.xml"/><Relationship Id="rId1" Type="http://schemas.openxmlformats.org/officeDocument/2006/relationships/tags" Target="../tags/tag320.xml"/><Relationship Id="rId4"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8" Type="http://schemas.openxmlformats.org/officeDocument/2006/relationships/tags" Target="../tags/tag330.xml"/><Relationship Id="rId13" Type="http://schemas.openxmlformats.org/officeDocument/2006/relationships/image" Target="file:///C:\Users\1V994W2\PycharmProjects\PPT_Background_Generation/pic_temp/1_pic_quater_right_up.png" TargetMode="External"/><Relationship Id="rId3" Type="http://schemas.openxmlformats.org/officeDocument/2006/relationships/tags" Target="../tags/tag325.xml"/><Relationship Id="rId7" Type="http://schemas.openxmlformats.org/officeDocument/2006/relationships/tags" Target="../tags/tag329.xml"/><Relationship Id="rId12" Type="http://schemas.openxmlformats.org/officeDocument/2006/relationships/image" Target="../media/image10.png"/><Relationship Id="rId2" Type="http://schemas.openxmlformats.org/officeDocument/2006/relationships/tags" Target="../tags/tag324.xml"/><Relationship Id="rId1" Type="http://schemas.openxmlformats.org/officeDocument/2006/relationships/tags" Target="../tags/tag323.xml"/><Relationship Id="rId6" Type="http://schemas.openxmlformats.org/officeDocument/2006/relationships/tags" Target="../tags/tag328.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327.xml"/><Relationship Id="rId10" Type="http://schemas.openxmlformats.org/officeDocument/2006/relationships/image" Target="../media/image9.png"/><Relationship Id="rId4" Type="http://schemas.openxmlformats.org/officeDocument/2006/relationships/tags" Target="../tags/tag326.xml"/><Relationship Id="rId9"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42.xml"/><Relationship Id="rId3" Type="http://schemas.openxmlformats.org/officeDocument/2006/relationships/tags" Target="../tags/tag37.xml"/><Relationship Id="rId7" Type="http://schemas.openxmlformats.org/officeDocument/2006/relationships/tags" Target="../tags/tag41.xml"/><Relationship Id="rId12" Type="http://schemas.openxmlformats.org/officeDocument/2006/relationships/image" Target="../media/image5.png"/><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tags" Target="../tags/tag40.xml"/><Relationship Id="rId11" Type="http://schemas.openxmlformats.org/officeDocument/2006/relationships/slideMaster" Target="../slideMasters/slideMaster1.xml"/><Relationship Id="rId5" Type="http://schemas.openxmlformats.org/officeDocument/2006/relationships/tags" Target="../tags/tag39.xml"/><Relationship Id="rId10" Type="http://schemas.openxmlformats.org/officeDocument/2006/relationships/tags" Target="../tags/tag44.xml"/><Relationship Id="rId4" Type="http://schemas.openxmlformats.org/officeDocument/2006/relationships/tags" Target="../tags/tag38.xml"/><Relationship Id="rId9" Type="http://schemas.openxmlformats.org/officeDocument/2006/relationships/tags" Target="../tags/tag43.xml"/></Relationships>
</file>

<file path=ppt/slideLayouts/_rels/slideLayout50.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333.xml"/><Relationship Id="rId7" Type="http://schemas.openxmlformats.org/officeDocument/2006/relationships/tags" Target="../tags/tag337.xml"/><Relationship Id="rId12" Type="http://schemas.openxmlformats.org/officeDocument/2006/relationships/image" Target="file:///C:\Users\1V994W2\PycharmProjects\PPT_Background_Generation/pic_temp/1_pic_quater_right_up.png" TargetMode="External"/><Relationship Id="rId2" Type="http://schemas.openxmlformats.org/officeDocument/2006/relationships/tags" Target="../tags/tag332.xml"/><Relationship Id="rId1" Type="http://schemas.openxmlformats.org/officeDocument/2006/relationships/tags" Target="../tags/tag331.xml"/><Relationship Id="rId6" Type="http://schemas.openxmlformats.org/officeDocument/2006/relationships/tags" Target="../tags/tag336.xml"/><Relationship Id="rId11" Type="http://schemas.openxmlformats.org/officeDocument/2006/relationships/image" Target="../media/image10.png"/><Relationship Id="rId5" Type="http://schemas.openxmlformats.org/officeDocument/2006/relationships/tags" Target="../tags/tag335.xml"/><Relationship Id="rId10" Type="http://schemas.openxmlformats.org/officeDocument/2006/relationships/image" Target="file:///C:\Users\1V994W2\PycharmProjects\PPT_Background_Generation/pic_temp/0_pic_quater_left_up.png" TargetMode="External"/><Relationship Id="rId4" Type="http://schemas.openxmlformats.org/officeDocument/2006/relationships/tags" Target="../tags/tag334.xml"/><Relationship Id="rId9" Type="http://schemas.openxmlformats.org/officeDocument/2006/relationships/image" Target="../media/image9.png"/></Relationships>
</file>

<file path=ppt/slideLayouts/_rels/slideLayout5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340.xml"/><Relationship Id="rId7" Type="http://schemas.openxmlformats.org/officeDocument/2006/relationships/slideMaster" Target="../slideMasters/slideMaster3.xml"/><Relationship Id="rId2" Type="http://schemas.openxmlformats.org/officeDocument/2006/relationships/tags" Target="../tags/tag339.xml"/><Relationship Id="rId1" Type="http://schemas.openxmlformats.org/officeDocument/2006/relationships/tags" Target="../tags/tag338.xml"/><Relationship Id="rId6" Type="http://schemas.openxmlformats.org/officeDocument/2006/relationships/tags" Target="../tags/tag343.xml"/><Relationship Id="rId11" Type="http://schemas.openxmlformats.org/officeDocument/2006/relationships/image" Target="file:///C:\Users\1V994W2\PycharmProjects\PPT_Background_Generation/pic_temp/1_pic_quater_right_up.png" TargetMode="External"/><Relationship Id="rId5" Type="http://schemas.openxmlformats.org/officeDocument/2006/relationships/tags" Target="../tags/tag342.xml"/><Relationship Id="rId10" Type="http://schemas.openxmlformats.org/officeDocument/2006/relationships/image" Target="../media/image10.png"/><Relationship Id="rId4" Type="http://schemas.openxmlformats.org/officeDocument/2006/relationships/tags" Target="../tags/tag341.xml"/><Relationship Id="rId9" Type="http://schemas.openxmlformats.org/officeDocument/2006/relationships/image" Target="file:///C:\Users\1V994W2\PycharmProjects\PPT_Background_Generation/pic_temp/0_pic_quater_left_up.png" TargetMode="External"/></Relationships>
</file>

<file path=ppt/slideLayouts/_rels/slideLayout52.xml.rels><?xml version="1.0" encoding="UTF-8" standalone="yes"?>
<Relationships xmlns="http://schemas.openxmlformats.org/package/2006/relationships"><Relationship Id="rId8" Type="http://schemas.openxmlformats.org/officeDocument/2006/relationships/slideMaster" Target="../slideMasters/slideMaster3.xml"/><Relationship Id="rId3" Type="http://schemas.openxmlformats.org/officeDocument/2006/relationships/tags" Target="../tags/tag346.xml"/><Relationship Id="rId7" Type="http://schemas.openxmlformats.org/officeDocument/2006/relationships/tags" Target="../tags/tag350.xml"/><Relationship Id="rId2" Type="http://schemas.openxmlformats.org/officeDocument/2006/relationships/tags" Target="../tags/tag345.xml"/><Relationship Id="rId1" Type="http://schemas.openxmlformats.org/officeDocument/2006/relationships/tags" Target="../tags/tag344.xml"/><Relationship Id="rId6" Type="http://schemas.openxmlformats.org/officeDocument/2006/relationships/tags" Target="../tags/tag349.xml"/><Relationship Id="rId5" Type="http://schemas.openxmlformats.org/officeDocument/2006/relationships/tags" Target="../tags/tag348.xml"/><Relationship Id="rId10" Type="http://schemas.openxmlformats.org/officeDocument/2006/relationships/image" Target="file:///C:\Users\1V994W2\PycharmProjects\PPT_Background_Generation/pic_temp/pic_sup.png" TargetMode="External"/><Relationship Id="rId4" Type="http://schemas.openxmlformats.org/officeDocument/2006/relationships/tags" Target="../tags/tag347.xml"/><Relationship Id="rId9" Type="http://schemas.openxmlformats.org/officeDocument/2006/relationships/image" Target="../media/image8.png"/></Relationships>
</file>

<file path=ppt/slideLayouts/_rels/slideLayout5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353.xml"/><Relationship Id="rId7" Type="http://schemas.openxmlformats.org/officeDocument/2006/relationships/slideMaster" Target="../slideMasters/slideMaster3.xml"/><Relationship Id="rId2" Type="http://schemas.openxmlformats.org/officeDocument/2006/relationships/tags" Target="../tags/tag352.xml"/><Relationship Id="rId1" Type="http://schemas.openxmlformats.org/officeDocument/2006/relationships/tags" Target="../tags/tag351.xml"/><Relationship Id="rId6" Type="http://schemas.openxmlformats.org/officeDocument/2006/relationships/tags" Target="../tags/tag356.xml"/><Relationship Id="rId11" Type="http://schemas.openxmlformats.org/officeDocument/2006/relationships/image" Target="file:///C:\Users\1V994W2\PycharmProjects\PPT_Background_Generation/pic_temp/1_pic_quater_right_up.png" TargetMode="External"/><Relationship Id="rId5" Type="http://schemas.openxmlformats.org/officeDocument/2006/relationships/tags" Target="../tags/tag355.xml"/><Relationship Id="rId10" Type="http://schemas.openxmlformats.org/officeDocument/2006/relationships/image" Target="../media/image10.png"/><Relationship Id="rId4" Type="http://schemas.openxmlformats.org/officeDocument/2006/relationships/tags" Target="../tags/tag354.xml"/><Relationship Id="rId9" Type="http://schemas.openxmlformats.org/officeDocument/2006/relationships/image" Target="file:///C:\Users\1V994W2\PycharmProjects\PPT_Background_Generation/pic_temp/0_pic_quater_left_up.png" TargetMode="External"/></Relationships>
</file>

<file path=ppt/slideLayouts/_rels/slideLayout54.xml.rels><?xml version="1.0" encoding="UTF-8" standalone="yes"?>
<Relationships xmlns="http://schemas.openxmlformats.org/package/2006/relationships"><Relationship Id="rId8" Type="http://schemas.openxmlformats.org/officeDocument/2006/relationships/tags" Target="../tags/tag364.xml"/><Relationship Id="rId13" Type="http://schemas.openxmlformats.org/officeDocument/2006/relationships/image" Target="file:///C:\Users\1V994W2\PycharmProjects\PPT_Background_Generation/pic_temp/1_pic_quater_right_up.png" TargetMode="External"/><Relationship Id="rId3" Type="http://schemas.openxmlformats.org/officeDocument/2006/relationships/tags" Target="../tags/tag359.xml"/><Relationship Id="rId7" Type="http://schemas.openxmlformats.org/officeDocument/2006/relationships/tags" Target="../tags/tag363.xml"/><Relationship Id="rId12" Type="http://schemas.openxmlformats.org/officeDocument/2006/relationships/image" Target="../media/image10.png"/><Relationship Id="rId2" Type="http://schemas.openxmlformats.org/officeDocument/2006/relationships/tags" Target="../tags/tag358.xml"/><Relationship Id="rId1" Type="http://schemas.openxmlformats.org/officeDocument/2006/relationships/tags" Target="../tags/tag357.xml"/><Relationship Id="rId6" Type="http://schemas.openxmlformats.org/officeDocument/2006/relationships/tags" Target="../tags/tag362.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361.xml"/><Relationship Id="rId10" Type="http://schemas.openxmlformats.org/officeDocument/2006/relationships/image" Target="../media/image9.png"/><Relationship Id="rId4" Type="http://schemas.openxmlformats.org/officeDocument/2006/relationships/tags" Target="../tags/tag360.xml"/><Relationship Id="rId9"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8" Type="http://schemas.openxmlformats.org/officeDocument/2006/relationships/tags" Target="../tags/tag372.xml"/><Relationship Id="rId3" Type="http://schemas.openxmlformats.org/officeDocument/2006/relationships/tags" Target="../tags/tag367.xml"/><Relationship Id="rId7" Type="http://schemas.openxmlformats.org/officeDocument/2006/relationships/tags" Target="../tags/tag371.xml"/><Relationship Id="rId2" Type="http://schemas.openxmlformats.org/officeDocument/2006/relationships/tags" Target="../tags/tag366.xml"/><Relationship Id="rId1" Type="http://schemas.openxmlformats.org/officeDocument/2006/relationships/tags" Target="../tags/tag365.xml"/><Relationship Id="rId6" Type="http://schemas.openxmlformats.org/officeDocument/2006/relationships/tags" Target="../tags/tag370.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369.xml"/><Relationship Id="rId10" Type="http://schemas.openxmlformats.org/officeDocument/2006/relationships/image" Target="../media/image9.png"/><Relationship Id="rId4" Type="http://schemas.openxmlformats.org/officeDocument/2006/relationships/tags" Target="../tags/tag368.xml"/><Relationship Id="rId9"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8" Type="http://schemas.openxmlformats.org/officeDocument/2006/relationships/tags" Target="../tags/tag380.xml"/><Relationship Id="rId13" Type="http://schemas.openxmlformats.org/officeDocument/2006/relationships/image" Target="../media/image10.png"/><Relationship Id="rId3" Type="http://schemas.openxmlformats.org/officeDocument/2006/relationships/tags" Target="../tags/tag375.xml"/><Relationship Id="rId7" Type="http://schemas.openxmlformats.org/officeDocument/2006/relationships/tags" Target="../tags/tag379.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374.xml"/><Relationship Id="rId1" Type="http://schemas.openxmlformats.org/officeDocument/2006/relationships/tags" Target="../tags/tag373.xml"/><Relationship Id="rId6" Type="http://schemas.openxmlformats.org/officeDocument/2006/relationships/tags" Target="../tags/tag378.xml"/><Relationship Id="rId11" Type="http://schemas.openxmlformats.org/officeDocument/2006/relationships/image" Target="../media/image9.png"/><Relationship Id="rId5" Type="http://schemas.openxmlformats.org/officeDocument/2006/relationships/tags" Target="../tags/tag377.xml"/><Relationship Id="rId10" Type="http://schemas.openxmlformats.org/officeDocument/2006/relationships/slideMaster" Target="../slideMasters/slideMaster3.xml"/><Relationship Id="rId4" Type="http://schemas.openxmlformats.org/officeDocument/2006/relationships/tags" Target="../tags/tag376.xml"/><Relationship Id="rId9" Type="http://schemas.openxmlformats.org/officeDocument/2006/relationships/tags" Target="../tags/tag381.xml"/><Relationship Id="rId14" Type="http://schemas.openxmlformats.org/officeDocument/2006/relationships/image" Target="file:///C:\Users\1V994W2\PycharmProjects\PPT_Background_Generation/pic_temp/1_pic_quater_right_up.png" TargetMode="External"/></Relationships>
</file>

<file path=ppt/slideLayouts/_rels/slideLayout57.xml.rels><?xml version="1.0" encoding="UTF-8" standalone="yes"?>
<Relationships xmlns="http://schemas.openxmlformats.org/package/2006/relationships"><Relationship Id="rId8" Type="http://schemas.openxmlformats.org/officeDocument/2006/relationships/tags" Target="../tags/tag389.xml"/><Relationship Id="rId13" Type="http://schemas.openxmlformats.org/officeDocument/2006/relationships/image" Target="../media/image10.png"/><Relationship Id="rId3" Type="http://schemas.openxmlformats.org/officeDocument/2006/relationships/tags" Target="../tags/tag384.xml"/><Relationship Id="rId7" Type="http://schemas.openxmlformats.org/officeDocument/2006/relationships/tags" Target="../tags/tag388.xml"/><Relationship Id="rId12" Type="http://schemas.openxmlformats.org/officeDocument/2006/relationships/image" Target="file:///C:\Users\1V994W2\PycharmProjects\PPT_Background_Generation/pic_temp/0_pic_quater_left_up.png" TargetMode="External"/><Relationship Id="rId2" Type="http://schemas.openxmlformats.org/officeDocument/2006/relationships/tags" Target="../tags/tag383.xml"/><Relationship Id="rId1" Type="http://schemas.openxmlformats.org/officeDocument/2006/relationships/tags" Target="../tags/tag382.xml"/><Relationship Id="rId6" Type="http://schemas.openxmlformats.org/officeDocument/2006/relationships/tags" Target="../tags/tag387.xml"/><Relationship Id="rId11" Type="http://schemas.openxmlformats.org/officeDocument/2006/relationships/image" Target="../media/image9.png"/><Relationship Id="rId5" Type="http://schemas.openxmlformats.org/officeDocument/2006/relationships/tags" Target="../tags/tag386.xml"/><Relationship Id="rId10" Type="http://schemas.openxmlformats.org/officeDocument/2006/relationships/slideMaster" Target="../slideMasters/slideMaster3.xml"/><Relationship Id="rId4" Type="http://schemas.openxmlformats.org/officeDocument/2006/relationships/tags" Target="../tags/tag385.xml"/><Relationship Id="rId9" Type="http://schemas.openxmlformats.org/officeDocument/2006/relationships/tags" Target="../tags/tag390.xml"/><Relationship Id="rId14" Type="http://schemas.openxmlformats.org/officeDocument/2006/relationships/image" Target="file:///C:\Users\1V994W2\PycharmProjects\PPT_Background_Generation/pic_temp/1_pic_quater_right_up.png" TargetMode="External"/></Relationships>
</file>

<file path=ppt/slideLayouts/_rels/slideLayout58.xml.rels><?xml version="1.0" encoding="UTF-8" standalone="yes"?>
<Relationships xmlns="http://schemas.openxmlformats.org/package/2006/relationships"><Relationship Id="rId8" Type="http://schemas.openxmlformats.org/officeDocument/2006/relationships/tags" Target="../tags/tag398.xml"/><Relationship Id="rId13" Type="http://schemas.openxmlformats.org/officeDocument/2006/relationships/image" Target="../media/image9.png"/><Relationship Id="rId3" Type="http://schemas.openxmlformats.org/officeDocument/2006/relationships/tags" Target="../tags/tag393.xml"/><Relationship Id="rId7" Type="http://schemas.openxmlformats.org/officeDocument/2006/relationships/tags" Target="../tags/tag397.xml"/><Relationship Id="rId12" Type="http://schemas.openxmlformats.org/officeDocument/2006/relationships/slideMaster" Target="../slideMasters/slideMaster3.xml"/><Relationship Id="rId2" Type="http://schemas.openxmlformats.org/officeDocument/2006/relationships/tags" Target="../tags/tag392.xml"/><Relationship Id="rId16" Type="http://schemas.openxmlformats.org/officeDocument/2006/relationships/image" Target="file:///C:\Users\1V994W2\PycharmProjects\PPT_Background_Generation/pic_temp/1_pic_quater_right_up.png" TargetMode="External"/><Relationship Id="rId1" Type="http://schemas.openxmlformats.org/officeDocument/2006/relationships/tags" Target="../tags/tag391.xml"/><Relationship Id="rId6" Type="http://schemas.openxmlformats.org/officeDocument/2006/relationships/tags" Target="../tags/tag396.xml"/><Relationship Id="rId11" Type="http://schemas.openxmlformats.org/officeDocument/2006/relationships/tags" Target="../tags/tag401.xml"/><Relationship Id="rId5" Type="http://schemas.openxmlformats.org/officeDocument/2006/relationships/tags" Target="../tags/tag395.xml"/><Relationship Id="rId15" Type="http://schemas.openxmlformats.org/officeDocument/2006/relationships/image" Target="../media/image10.png"/><Relationship Id="rId10" Type="http://schemas.openxmlformats.org/officeDocument/2006/relationships/tags" Target="../tags/tag400.xml"/><Relationship Id="rId4" Type="http://schemas.openxmlformats.org/officeDocument/2006/relationships/tags" Target="../tags/tag394.xml"/><Relationship Id="rId9" Type="http://schemas.openxmlformats.org/officeDocument/2006/relationships/tags" Target="../tags/tag399.xml"/><Relationship Id="rId14" Type="http://schemas.openxmlformats.org/officeDocument/2006/relationships/image" Target="file:///C:\Users\1V994W2\PycharmProjects\PPT_Background_Generation/pic_temp/0_pic_quater_left_up.png" TargetMode="External"/></Relationships>
</file>

<file path=ppt/slideLayouts/_rels/slideLayout59.xml.rels><?xml version="1.0" encoding="UTF-8" standalone="yes"?>
<Relationships xmlns="http://schemas.openxmlformats.org/package/2006/relationships"><Relationship Id="rId8" Type="http://schemas.openxmlformats.org/officeDocument/2006/relationships/tags" Target="../tags/tag409.xml"/><Relationship Id="rId13" Type="http://schemas.openxmlformats.org/officeDocument/2006/relationships/image" Target="file:///C:\Users\1V994W2\PycharmProjects\PPT_Background_Generation/pic_temp/1_pic_quater_right_up.png" TargetMode="External"/><Relationship Id="rId3" Type="http://schemas.openxmlformats.org/officeDocument/2006/relationships/tags" Target="../tags/tag404.xml"/><Relationship Id="rId7" Type="http://schemas.openxmlformats.org/officeDocument/2006/relationships/tags" Target="../tags/tag408.xml"/><Relationship Id="rId12" Type="http://schemas.openxmlformats.org/officeDocument/2006/relationships/image" Target="../media/image14.png"/><Relationship Id="rId2" Type="http://schemas.openxmlformats.org/officeDocument/2006/relationships/tags" Target="../tags/tag403.xml"/><Relationship Id="rId1" Type="http://schemas.openxmlformats.org/officeDocument/2006/relationships/tags" Target="../tags/tag402.xml"/><Relationship Id="rId6" Type="http://schemas.openxmlformats.org/officeDocument/2006/relationships/tags" Target="../tags/tag407.xml"/><Relationship Id="rId11" Type="http://schemas.openxmlformats.org/officeDocument/2006/relationships/image" Target="file:///C:\Users\1V994W2\PycharmProjects\PPT_Background_Generation/pic_temp/0_pic_quater_left_up.png" TargetMode="External"/><Relationship Id="rId5" Type="http://schemas.openxmlformats.org/officeDocument/2006/relationships/tags" Target="../tags/tag406.xml"/><Relationship Id="rId10" Type="http://schemas.openxmlformats.org/officeDocument/2006/relationships/image" Target="../media/image13.png"/><Relationship Id="rId4" Type="http://schemas.openxmlformats.org/officeDocument/2006/relationships/tags" Target="../tags/tag405.xml"/><Relationship Id="rId9"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slideMaster" Target="../slideMasters/slideMaster1.xml"/><Relationship Id="rId5" Type="http://schemas.openxmlformats.org/officeDocument/2006/relationships/tags" Target="../tags/tag49.xml"/><Relationship Id="rId4" Type="http://schemas.openxmlformats.org/officeDocument/2006/relationships/tags" Target="../tags/tag48.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slideMaster" Target="../slideMasters/slideMaster1.xml"/><Relationship Id="rId5" Type="http://schemas.openxmlformats.org/officeDocument/2006/relationships/tags" Target="../tags/tag54.xml"/><Relationship Id="rId4" Type="http://schemas.openxmlformats.org/officeDocument/2006/relationships/tags" Target="../tags/tag53.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57.xml"/><Relationship Id="rId7" Type="http://schemas.openxmlformats.org/officeDocument/2006/relationships/tags" Target="../tags/tag61.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tags" Target="../tags/tag60.xml"/><Relationship Id="rId5" Type="http://schemas.openxmlformats.org/officeDocument/2006/relationships/tags" Target="../tags/tag59.xml"/><Relationship Id="rId4" Type="http://schemas.openxmlformats.org/officeDocument/2006/relationships/tags" Target="../tags/tag58.xml"/><Relationship Id="rId9"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2"/>
        </a:solidFill>
        <a:effectLst/>
      </p:bgPr>
    </p:bg>
    <p:spTree>
      <p:nvGrpSpPr>
        <p:cNvPr id="1" name=""/>
        <p:cNvGrpSpPr/>
        <p:nvPr/>
      </p:nvGrpSpPr>
      <p:grpSpPr>
        <a:xfrm>
          <a:off x="0" y="0"/>
          <a:ext cx="0" cy="0"/>
          <a:chOff x="0" y="0"/>
          <a:chExt cx="0" cy="0"/>
        </a:xfrm>
      </p:grpSpPr>
      <p:pic>
        <p:nvPicPr>
          <p:cNvPr id="3075" name="图片 7"/>
          <p:cNvPicPr>
            <a:picLocks noChangeAspect="1"/>
          </p:cNvPicPr>
          <p:nvPr userDrawn="1"/>
        </p:nvPicPr>
        <p:blipFill>
          <a:blip r:embed="rId9" cstate="print"/>
          <a:stretch>
            <a:fillRect/>
          </a:stretch>
        </p:blipFill>
        <p:spPr>
          <a:xfrm>
            <a:off x="3905250" y="0"/>
            <a:ext cx="5238750" cy="5143500"/>
          </a:xfrm>
          <a:prstGeom prst="rect">
            <a:avLst/>
          </a:prstGeom>
          <a:noFill/>
          <a:ln w="9525">
            <a:noFill/>
          </a:ln>
        </p:spPr>
      </p:pic>
      <p:sp>
        <p:nvSpPr>
          <p:cNvPr id="9" name="任意多边形: 形状 18"/>
          <p:cNvSpPr/>
          <p:nvPr>
            <p:custDataLst>
              <p:tags r:id="rId1"/>
            </p:custDataLst>
          </p:nvPr>
        </p:nvSpPr>
        <p:spPr>
          <a:xfrm>
            <a:off x="0" y="0"/>
            <a:ext cx="5934075" cy="5143500"/>
          </a:xfrm>
          <a:custGeom>
            <a:avLst/>
            <a:gdLst>
              <a:gd name="connsiteX0" fmla="*/ 0 w 7911390"/>
              <a:gd name="connsiteY0" fmla="*/ 0 h 6858000"/>
              <a:gd name="connsiteX1" fmla="*/ 5326084 w 7911390"/>
              <a:gd name="connsiteY1" fmla="*/ 0 h 6858000"/>
              <a:gd name="connsiteX2" fmla="*/ 7911390 w 7911390"/>
              <a:gd name="connsiteY2" fmla="*/ 3429000 h 6858000"/>
              <a:gd name="connsiteX3" fmla="*/ 5326084 w 7911390"/>
              <a:gd name="connsiteY3" fmla="*/ 6858000 h 6858000"/>
              <a:gd name="connsiteX4" fmla="*/ 0 w 791139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1390" h="6858000">
                <a:moveTo>
                  <a:pt x="0" y="0"/>
                </a:moveTo>
                <a:lnTo>
                  <a:pt x="5326084" y="0"/>
                </a:lnTo>
                <a:lnTo>
                  <a:pt x="7911390" y="3429000"/>
                </a:lnTo>
                <a:lnTo>
                  <a:pt x="5326084" y="6858000"/>
                </a:lnTo>
                <a:lnTo>
                  <a:pt x="0"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sp>
        <p:nvSpPr>
          <p:cNvPr id="10" name="等腰三角形 9"/>
          <p:cNvSpPr/>
          <p:nvPr>
            <p:custDataLst>
              <p:tags r:id="rId2"/>
            </p:custDataLst>
          </p:nvPr>
        </p:nvSpPr>
        <p:spPr>
          <a:xfrm>
            <a:off x="2871788" y="4000500"/>
            <a:ext cx="2095500" cy="1143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1" name="等腰三角形 10"/>
          <p:cNvSpPr/>
          <p:nvPr>
            <p:custDataLst>
              <p:tags r:id="rId3"/>
            </p:custDataLst>
          </p:nvPr>
        </p:nvSpPr>
        <p:spPr>
          <a:xfrm rot="10800000">
            <a:off x="4318397" y="0"/>
            <a:ext cx="2095500" cy="1143000"/>
          </a:xfrm>
          <a:prstGeom prst="triangle">
            <a:avLst>
              <a:gd name="adj" fmla="val 59276"/>
            </a:avLst>
          </a:prstGeom>
          <a:solidFill>
            <a:srgbClr val="F4C9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2" name="直角三角形 11"/>
          <p:cNvSpPr/>
          <p:nvPr>
            <p:custDataLst>
              <p:tags r:id="rId4"/>
            </p:custDataLst>
          </p:nvPr>
        </p:nvSpPr>
        <p:spPr>
          <a:xfrm rot="16200000">
            <a:off x="7749779" y="3749279"/>
            <a:ext cx="1302544" cy="14859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pic>
        <p:nvPicPr>
          <p:cNvPr id="3080" name="图片 5" descr="C:/Users/win10/AppData/Local/Temp/kaimatting_20190926162729/output_20190926162804..pngoutput_20190926162804."/>
          <p:cNvPicPr>
            <a:picLocks noChangeAspect="1"/>
          </p:cNvPicPr>
          <p:nvPr userDrawn="1"/>
        </p:nvPicPr>
        <p:blipFill>
          <a:blip r:embed="rId10" cstate="print"/>
          <a:stretch>
            <a:fillRect/>
          </a:stretch>
        </p:blipFill>
        <p:spPr>
          <a:xfrm>
            <a:off x="7308056" y="0"/>
            <a:ext cx="1835944" cy="1621631"/>
          </a:xfrm>
          <a:prstGeom prst="rect">
            <a:avLst/>
          </a:prstGeom>
          <a:noFill/>
          <a:ln w="9525">
            <a:noFill/>
          </a:ln>
        </p:spPr>
      </p:pic>
      <p:sp>
        <p:nvSpPr>
          <p:cNvPr id="2" name="标题 1"/>
          <p:cNvSpPr>
            <a:spLocks noGrp="1"/>
          </p:cNvSpPr>
          <p:nvPr>
            <p:ph type="ctrTitle"/>
          </p:nvPr>
        </p:nvSpPr>
        <p:spPr>
          <a:xfrm>
            <a:off x="386151" y="1904876"/>
            <a:ext cx="4972051" cy="852239"/>
          </a:xfrm>
        </p:spPr>
        <p:txBody>
          <a:bodyPr lIns="90000" tIns="46800" rIns="90000" bIns="46800" anchor="b">
            <a:normAutofit/>
          </a:bodyPr>
          <a:lstStyle>
            <a:lvl1pPr algn="l">
              <a:defRPr sz="4050" spc="600" baseline="0">
                <a:solidFill>
                  <a:schemeClr val="bg1"/>
                </a:solidFill>
                <a:latin typeface="Arial" panose="020B0604020202020204" pitchFamily="34" charset="0"/>
                <a:ea typeface="汉仪旗黑-85S" panose="00020600040101010101" pitchFamily="18" charset="-122"/>
              </a:defRPr>
            </a:lvl1pPr>
          </a:lstStyle>
          <a:p>
            <a:pPr fontAlgn="base"/>
            <a:r>
              <a:rPr lang="zh-CN" altLang="en-US" strike="noStrike" noProof="1"/>
              <a:t>单击此处编辑母版标题样式</a:t>
            </a:r>
          </a:p>
        </p:txBody>
      </p:sp>
      <p:sp>
        <p:nvSpPr>
          <p:cNvPr id="3" name="副标题 2"/>
          <p:cNvSpPr>
            <a:spLocks noGrp="1"/>
          </p:cNvSpPr>
          <p:nvPr>
            <p:ph type="subTitle" idx="1"/>
          </p:nvPr>
        </p:nvSpPr>
        <p:spPr>
          <a:xfrm>
            <a:off x="386151" y="2816147"/>
            <a:ext cx="4972051" cy="713238"/>
          </a:xfrm>
        </p:spPr>
        <p:txBody>
          <a:bodyPr lIns="90000" tIns="46800" rIns="90000" bIns="46800">
            <a:normAutofit/>
          </a:bodyPr>
          <a:lstStyle>
            <a:lvl1pPr marL="0" indent="0" algn="l" eaLnBrk="1" fontAlgn="auto" latinLnBrk="0" hangingPunct="1">
              <a:lnSpc>
                <a:spcPct val="100000"/>
              </a:lnSpc>
              <a:buNone/>
              <a:defRPr sz="1800" u="none" strike="noStrike" kern="1200" cap="none" spc="200" normalizeH="0" baseline="0">
                <a:solidFill>
                  <a:schemeClr val="bg1"/>
                </a:solidFill>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auto"/>
            <a:r>
              <a:rPr lang="zh-CN" altLang="en-US" strike="noStrike" noProof="1"/>
              <a:t>单击此处编辑母版副标题样式</a:t>
            </a:r>
          </a:p>
        </p:txBody>
      </p:sp>
      <p:sp>
        <p:nvSpPr>
          <p:cNvPr id="14" name="日期占位符 15"/>
          <p:cNvSpPr>
            <a:spLocks noGrp="1"/>
          </p:cNvSpPr>
          <p:nvPr>
            <p:ph type="dt" sz="half" idx="2"/>
            <p:custDataLst>
              <p:tags r:id="rId5"/>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2021/7/27</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5" name="页脚占位符 16"/>
          <p:cNvSpPr>
            <a:spLocks noGrp="1"/>
          </p:cNvSpPr>
          <p:nvPr>
            <p:ph type="ftr" sz="quarter" idx="3"/>
            <p:custDataLst>
              <p:tags r:id="rId6"/>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6" name="灯片编号占位符 17"/>
          <p:cNvSpPr>
            <a:spLocks noGrp="1"/>
          </p:cNvSpPr>
          <p:nvPr>
            <p:ph type="sldNum" sz="quarter" idx="4"/>
            <p:custDataLst>
              <p:tags r:id="rId7"/>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A7EB443D-81D1-48D3-991A-CBDD32BCEDA7}"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10243" name="组合 7"/>
          <p:cNvGrpSpPr/>
          <p:nvPr/>
        </p:nvGrpSpPr>
        <p:grpSpPr>
          <a:xfrm flipH="1">
            <a:off x="8524875" y="66675"/>
            <a:ext cx="619125" cy="795338"/>
            <a:chOff x="-1" y="371234"/>
            <a:chExt cx="964572" cy="1238412"/>
          </a:xfrm>
        </p:grpSpPr>
        <p:sp>
          <p:nvSpPr>
            <p:cNvPr id="9" name="等腰三角形 8"/>
            <p:cNvSpPr/>
            <p:nvPr>
              <p:custDataLst>
                <p:tags r:id="rId4"/>
              </p:custDataLst>
            </p:nvPr>
          </p:nvSpPr>
          <p:spPr>
            <a:xfrm rot="5400000" flipH="1">
              <a:off x="271955" y="917030"/>
              <a:ext cx="743417" cy="641811"/>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0" name="等腰三角形 9"/>
            <p:cNvSpPr/>
            <p:nvPr>
              <p:custDataLst>
                <p:tags r:id="rId5"/>
              </p:custDataLst>
            </p:nvPr>
          </p:nvSpPr>
          <p:spPr>
            <a:xfrm rot="5400000" flipH="1">
              <a:off x="-63739" y="434970"/>
              <a:ext cx="923247" cy="79577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2" name="标题 1"/>
          <p:cNvSpPr>
            <a:spLocks noGrp="1"/>
          </p:cNvSpPr>
          <p:nvPr>
            <p:ph type="title"/>
          </p:nvPr>
        </p:nvSpPr>
        <p:spPr>
          <a:xfrm>
            <a:off x="502448" y="332426"/>
            <a:ext cx="8139178" cy="331473"/>
          </a:xfrm>
        </p:spPr>
        <p:txBody>
          <a:bodyPr rtlCol="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fontAlgn="auto"/>
            <a:r>
              <a:rPr strike="noStrike" noProof="1">
                <a:sym typeface="+mn-ea"/>
              </a:rPr>
              <a:t>单击此处编辑母版标题样式</a:t>
            </a:r>
          </a:p>
        </p:txBody>
      </p:sp>
      <p:sp>
        <p:nvSpPr>
          <p:cNvPr id="3" name="图片占位符 2"/>
          <p:cNvSpPr>
            <a:spLocks noGrp="1"/>
          </p:cNvSpPr>
          <p:nvPr>
            <p:ph type="pic" idx="1"/>
          </p:nvPr>
        </p:nvSpPr>
        <p:spPr>
          <a:xfrm>
            <a:off x="502448" y="714381"/>
            <a:ext cx="3962432" cy="4041680"/>
          </a:xfrm>
        </p:spPr>
        <p:txBody>
          <a:bodyPr vert="horz" wrap="square" lIns="101600" tIns="0" rIns="82550" bIns="0" numCol="1" rtlCol="0" anchor="t" anchorCtr="0" compatLnSpc="1">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marL="0" marR="0" lvl="0" indent="0" algn="l" defTabSz="914400" rtl="0" eaLnBrk="1" fontAlgn="auto" latinLnBrk="0" hangingPunct="1">
              <a:lnSpc>
                <a:spcPct val="130000"/>
              </a:lnSpc>
              <a:spcBef>
                <a:spcPts val="0"/>
              </a:spcBef>
              <a:spcAft>
                <a:spcPts val="1000"/>
              </a:spcAft>
              <a:buClrTx/>
              <a:buSzTx/>
              <a:buFont typeface="Arial" panose="020B0604020202020204" pitchFamily="34" charset="0"/>
              <a:buNone/>
              <a:defRPr/>
            </a:pPr>
            <a:endParaRPr kumimoji="0" lang="zh-CN" altLang="en-US" sz="1600" b="0" i="0" u="none" strike="noStrike" kern="1200" cap="none" spc="15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charset="-122"/>
              <a:cs typeface="+mn-cs"/>
              <a:sym typeface="+mn-ea"/>
            </a:endParaRPr>
          </a:p>
        </p:txBody>
      </p:sp>
      <p:sp>
        <p:nvSpPr>
          <p:cNvPr id="4" name="文本占位符 3"/>
          <p:cNvSpPr>
            <a:spLocks noGrp="1"/>
          </p:cNvSpPr>
          <p:nvPr>
            <p:ph type="body" sz="half" idx="2"/>
          </p:nvPr>
        </p:nvSpPr>
        <p:spPr>
          <a:xfrm>
            <a:off x="4679194" y="714381"/>
            <a:ext cx="3962432" cy="4041680"/>
          </a:xfrm>
        </p:spPr>
        <p:txBody>
          <a:bodyPr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stStyle>
          <a:p>
            <a:pPr lvl="0" fontAlgn="auto"/>
            <a:r>
              <a:rPr strike="noStrike" noProof="1">
                <a:sym typeface="+mn-ea"/>
              </a:rPr>
              <a:t>单击此处编辑母版文本样式</a:t>
            </a:r>
          </a:p>
        </p:txBody>
      </p:sp>
      <p:sp>
        <p:nvSpPr>
          <p:cNvPr id="11" name="日期占位符 4"/>
          <p:cNvSpPr>
            <a:spLocks noGrp="1"/>
          </p:cNvSpPr>
          <p:nvPr>
            <p:ph type="dt" sz="half" idx="12"/>
            <p:custDataLst>
              <p:tags r:id="rId1"/>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9EFD9D74-47D9-4702-A33C-335B63B48DBF}"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2021/7/27</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2" name="页脚占位符 5"/>
          <p:cNvSpPr>
            <a:spLocks noGrp="1"/>
          </p:cNvSpPr>
          <p:nvPr>
            <p:ph type="ftr" sz="quarter" idx="3"/>
            <p:custDataLst>
              <p:tags r:id="rId2"/>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3" name="灯片编号占位符 6"/>
          <p:cNvSpPr>
            <a:spLocks noGrp="1"/>
          </p:cNvSpPr>
          <p:nvPr>
            <p:ph type="sldNum" sz="quarter" idx="4"/>
            <p:custDataLst>
              <p:tags r:id="rId3"/>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08CCF9BD-50D8-477B-B6BC-1E8D9547BE3B}"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grpSp>
        <p:nvGrpSpPr>
          <p:cNvPr id="11267" name="组合 6"/>
          <p:cNvGrpSpPr/>
          <p:nvPr/>
        </p:nvGrpSpPr>
        <p:grpSpPr>
          <a:xfrm flipH="1">
            <a:off x="8524875" y="66675"/>
            <a:ext cx="619125" cy="795338"/>
            <a:chOff x="-1" y="371234"/>
            <a:chExt cx="964572" cy="1238412"/>
          </a:xfrm>
        </p:grpSpPr>
        <p:sp>
          <p:nvSpPr>
            <p:cNvPr id="9" name="等腰三角形 8"/>
            <p:cNvSpPr/>
            <p:nvPr>
              <p:custDataLst>
                <p:tags r:id="rId4"/>
              </p:custDataLst>
            </p:nvPr>
          </p:nvSpPr>
          <p:spPr>
            <a:xfrm rot="5400000" flipH="1">
              <a:off x="271955" y="917030"/>
              <a:ext cx="743417" cy="641811"/>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0" name="等腰三角形 9"/>
            <p:cNvSpPr/>
            <p:nvPr>
              <p:custDataLst>
                <p:tags r:id="rId5"/>
              </p:custDataLst>
            </p:nvPr>
          </p:nvSpPr>
          <p:spPr>
            <a:xfrm rot="5400000" flipH="1">
              <a:off x="-63739" y="434970"/>
              <a:ext cx="923247" cy="79577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2" name="竖排标题 1"/>
          <p:cNvSpPr>
            <a:spLocks noGrp="1"/>
          </p:cNvSpPr>
          <p:nvPr>
            <p:ph type="title" orient="vert"/>
          </p:nvPr>
        </p:nvSpPr>
        <p:spPr>
          <a:xfrm>
            <a:off x="7928351" y="714381"/>
            <a:ext cx="713238" cy="4041680"/>
          </a:xfrm>
        </p:spPr>
        <p:txBody>
          <a:bodyPr vert="eaVert" rtlCol="0" anchor="ctr">
            <a:no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fontAlgn="auto"/>
            <a:r>
              <a:rPr strike="noStrike" noProof="1">
                <a:sym typeface="+mn-ea"/>
              </a:rPr>
              <a:t>单击此处编辑母版标题样式</a:t>
            </a:r>
          </a:p>
        </p:txBody>
      </p:sp>
      <p:sp>
        <p:nvSpPr>
          <p:cNvPr id="3" name="竖排文字占位符 2"/>
          <p:cNvSpPr>
            <a:spLocks noGrp="1"/>
          </p:cNvSpPr>
          <p:nvPr>
            <p:ph type="body" orient="vert" idx="1"/>
          </p:nvPr>
        </p:nvSpPr>
        <p:spPr>
          <a:xfrm>
            <a:off x="502444" y="714375"/>
            <a:ext cx="7371076" cy="4041680"/>
          </a:xfrm>
        </p:spPr>
        <p:txBody>
          <a:bodyPr vert="eaVert"/>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5p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11" name="日期占位符 3"/>
          <p:cNvSpPr>
            <a:spLocks noGrp="1"/>
          </p:cNvSpPr>
          <p:nvPr>
            <p:ph type="dt" sz="half" idx="2"/>
            <p:custDataLst>
              <p:tags r:id="rId1"/>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2021/7/27</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2" name="页脚占位符 4"/>
          <p:cNvSpPr>
            <a:spLocks noGrp="1"/>
          </p:cNvSpPr>
          <p:nvPr>
            <p:ph type="ftr" sz="quarter" idx="3"/>
            <p:custDataLst>
              <p:tags r:id="rId2"/>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3" name="灯片编号占位符 5"/>
          <p:cNvSpPr>
            <a:spLocks noGrp="1"/>
          </p:cNvSpPr>
          <p:nvPr>
            <p:ph type="sldNum" sz="quarter" idx="4"/>
            <p:custDataLst>
              <p:tags r:id="rId3"/>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356936B1-2986-4B3F-B9AC-713B3905BCF6}"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grpSp>
        <p:nvGrpSpPr>
          <p:cNvPr id="12291" name="组合 5"/>
          <p:cNvGrpSpPr/>
          <p:nvPr/>
        </p:nvGrpSpPr>
        <p:grpSpPr>
          <a:xfrm flipH="1">
            <a:off x="8524875" y="66675"/>
            <a:ext cx="619125" cy="795338"/>
            <a:chOff x="-1" y="371234"/>
            <a:chExt cx="964572" cy="1238412"/>
          </a:xfrm>
        </p:grpSpPr>
        <p:sp>
          <p:nvSpPr>
            <p:cNvPr id="9" name="等腰三角形 8"/>
            <p:cNvSpPr/>
            <p:nvPr>
              <p:custDataLst>
                <p:tags r:id="rId4"/>
              </p:custDataLst>
            </p:nvPr>
          </p:nvSpPr>
          <p:spPr>
            <a:xfrm rot="5400000" flipH="1">
              <a:off x="271955" y="917030"/>
              <a:ext cx="743417" cy="641811"/>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0" name="等腰三角形 9"/>
            <p:cNvSpPr/>
            <p:nvPr>
              <p:custDataLst>
                <p:tags r:id="rId5"/>
              </p:custDataLst>
            </p:nvPr>
          </p:nvSpPr>
          <p:spPr>
            <a:xfrm rot="5400000" flipH="1">
              <a:off x="-63739" y="434970"/>
              <a:ext cx="923247" cy="79577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7" name="内容占位符 6"/>
          <p:cNvSpPr>
            <a:spLocks noGrp="1"/>
          </p:cNvSpPr>
          <p:nvPr>
            <p:ph sz="quarter" idx="13"/>
          </p:nvPr>
        </p:nvSpPr>
        <p:spPr>
          <a:xfrm>
            <a:off x="502448" y="714381"/>
            <a:ext cx="8139178" cy="4041680"/>
          </a:xfrm>
        </p:spPr>
        <p:txBody>
          <a:bodyPr/>
          <a:lstStyle>
            <a:lvl1pPr>
              <a:defRPr baseline="0"/>
            </a:lvl1pPr>
            <a:lvl2pPr>
              <a:defRPr baseline="0"/>
            </a:lvl2pPr>
            <a:lvl3pPr>
              <a:defRPr baseline="0"/>
            </a:lvl3pPr>
            <a:lvl4pPr>
              <a:defRPr baseline="0"/>
            </a:lvl4pPr>
            <a:lvl5pPr>
              <a:defRPr baseline="0"/>
            </a:lvl5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11" name="日期占位符 2"/>
          <p:cNvSpPr>
            <a:spLocks noGrp="1"/>
          </p:cNvSpPr>
          <p:nvPr>
            <p:ph type="dt" sz="half" idx="2"/>
            <p:custDataLst>
              <p:tags r:id="rId1"/>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2021/7/27</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2" name="页脚占位符 3"/>
          <p:cNvSpPr>
            <a:spLocks noGrp="1"/>
          </p:cNvSpPr>
          <p:nvPr>
            <p:ph type="ftr" sz="quarter" idx="3"/>
            <p:custDataLst>
              <p:tags r:id="rId2"/>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3" name="灯片编号占位符 4"/>
          <p:cNvSpPr>
            <a:spLocks noGrp="1"/>
          </p:cNvSpPr>
          <p:nvPr>
            <p:ph type="sldNum" sz="quarter" idx="4"/>
            <p:custDataLst>
              <p:tags r:id="rId3"/>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428E2D3C-8CDB-4BA8-A03C-7097AFA7FF4D}"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pic>
        <p:nvPicPr>
          <p:cNvPr id="13315" name="图片 13"/>
          <p:cNvPicPr>
            <a:picLocks noChangeAspect="1"/>
          </p:cNvPicPr>
          <p:nvPr>
            <p:custDataLst>
              <p:tags r:id="rId1"/>
            </p:custDataLst>
          </p:nvPr>
        </p:nvPicPr>
        <p:blipFill>
          <a:blip r:embed="rId10" cstate="print"/>
          <a:stretch>
            <a:fillRect/>
          </a:stretch>
        </p:blipFill>
        <p:spPr>
          <a:xfrm>
            <a:off x="0" y="0"/>
            <a:ext cx="7505700" cy="5143500"/>
          </a:xfrm>
          <a:prstGeom prst="rect">
            <a:avLst/>
          </a:prstGeom>
          <a:noFill/>
          <a:ln w="9525">
            <a:noFill/>
          </a:ln>
        </p:spPr>
      </p:pic>
      <p:sp>
        <p:nvSpPr>
          <p:cNvPr id="9" name="任意多边形: 形状 11"/>
          <p:cNvSpPr/>
          <p:nvPr>
            <p:custDataLst>
              <p:tags r:id="rId2"/>
            </p:custDataLst>
          </p:nvPr>
        </p:nvSpPr>
        <p:spPr>
          <a:xfrm flipH="1">
            <a:off x="3209925" y="0"/>
            <a:ext cx="5934075" cy="5143500"/>
          </a:xfrm>
          <a:custGeom>
            <a:avLst/>
            <a:gdLst>
              <a:gd name="connsiteX0" fmla="*/ 0 w 7911390"/>
              <a:gd name="connsiteY0" fmla="*/ 0 h 6858000"/>
              <a:gd name="connsiteX1" fmla="*/ 5326084 w 7911390"/>
              <a:gd name="connsiteY1" fmla="*/ 0 h 6858000"/>
              <a:gd name="connsiteX2" fmla="*/ 7911390 w 7911390"/>
              <a:gd name="connsiteY2" fmla="*/ 3429000 h 6858000"/>
              <a:gd name="connsiteX3" fmla="*/ 5326084 w 7911390"/>
              <a:gd name="connsiteY3" fmla="*/ 6858000 h 6858000"/>
              <a:gd name="connsiteX4" fmla="*/ 0 w 791139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1390" h="6858000">
                <a:moveTo>
                  <a:pt x="0" y="0"/>
                </a:moveTo>
                <a:lnTo>
                  <a:pt x="5326084" y="0"/>
                </a:lnTo>
                <a:lnTo>
                  <a:pt x="7911390" y="3429000"/>
                </a:lnTo>
                <a:lnTo>
                  <a:pt x="5326084" y="6858000"/>
                </a:lnTo>
                <a:lnTo>
                  <a:pt x="0"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cxnSp>
        <p:nvCxnSpPr>
          <p:cNvPr id="10" name="直接连接符 9"/>
          <p:cNvCxnSpPr/>
          <p:nvPr>
            <p:custDataLst>
              <p:tags r:id="rId3"/>
            </p:custDataLst>
          </p:nvPr>
        </p:nvCxnSpPr>
        <p:spPr>
          <a:xfrm>
            <a:off x="4658916" y="2830116"/>
            <a:ext cx="96083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等腰三角形 10"/>
          <p:cNvSpPr/>
          <p:nvPr>
            <p:custDataLst>
              <p:tags r:id="rId4"/>
            </p:custDataLst>
          </p:nvPr>
        </p:nvSpPr>
        <p:spPr>
          <a:xfrm>
            <a:off x="2871788" y="4000500"/>
            <a:ext cx="2095500" cy="1143000"/>
          </a:xfrm>
          <a:prstGeom prst="triangle">
            <a:avLst>
              <a:gd name="adj" fmla="val 5909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2" name="等腰三角形 11"/>
          <p:cNvSpPr/>
          <p:nvPr>
            <p:custDataLst>
              <p:tags r:id="rId5"/>
            </p:custDataLst>
          </p:nvPr>
        </p:nvSpPr>
        <p:spPr>
          <a:xfrm rot="10800000">
            <a:off x="4318397" y="0"/>
            <a:ext cx="2095500" cy="1143000"/>
          </a:xfrm>
          <a:prstGeom prst="triangle">
            <a:avLst>
              <a:gd name="adj" fmla="val 5927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2" name="标题 1"/>
          <p:cNvSpPr>
            <a:spLocks noGrp="1"/>
          </p:cNvSpPr>
          <p:nvPr>
            <p:ph type="title"/>
          </p:nvPr>
        </p:nvSpPr>
        <p:spPr>
          <a:xfrm>
            <a:off x="4572000" y="1752475"/>
            <a:ext cx="4429958" cy="986810"/>
          </a:xfrm>
        </p:spPr>
        <p:txBody>
          <a:bodyPr lIns="90000" tIns="46800" rIns="90000" bIns="46800" rtlCol="0" anchor="b">
            <a:noAutofit/>
          </a:bodyPr>
          <a:lstStyle>
            <a:lvl1pPr marL="0" marR="0" algn="l" defTabSz="914400" rtl="0" eaLnBrk="1" fontAlgn="auto" latinLnBrk="0" hangingPunct="1">
              <a:lnSpc>
                <a:spcPct val="100000"/>
              </a:lnSpc>
              <a:buNone/>
              <a:defRPr kumimoji="0" lang="zh-CN" altLang="en-US" sz="3600" b="1" i="0" u="none" strike="noStrike" kern="1200" cap="none" spc="600" normalizeH="0" baseline="0" noProof="1" dirty="0">
                <a:solidFill>
                  <a:schemeClr val="bg1"/>
                </a:solidFill>
                <a:uFillTx/>
                <a:latin typeface="Arial" panose="020B0604020202020204" pitchFamily="34" charset="0"/>
                <a:ea typeface="汉仪旗黑-85S" panose="00020600040101010101" pitchFamily="18" charset="-122"/>
                <a:cs typeface="+mj-cs"/>
                <a:sym typeface="+mn-ea"/>
              </a:defRPr>
            </a:lvl1pPr>
          </a:lstStyle>
          <a:p>
            <a:pPr lvl="0" fontAlgn="auto"/>
            <a:r>
              <a:rPr lang="zh-CN" altLang="en-US" strike="noStrike" noProof="1">
                <a:sym typeface="+mn-ea"/>
              </a:rPr>
              <a:t>单击此处编辑母版标题样式</a:t>
            </a:r>
            <a:endParaRPr strike="noStrike" noProof="1">
              <a:sym typeface="+mn-ea"/>
            </a:endParaRPr>
          </a:p>
        </p:txBody>
      </p:sp>
      <p:sp>
        <p:nvSpPr>
          <p:cNvPr id="16" name="文本占位符 15"/>
          <p:cNvSpPr>
            <a:spLocks noGrp="1"/>
          </p:cNvSpPr>
          <p:nvPr>
            <p:ph type="body" sz="quarter" idx="13"/>
          </p:nvPr>
        </p:nvSpPr>
        <p:spPr>
          <a:xfrm>
            <a:off x="4571999" y="2895475"/>
            <a:ext cx="4429958" cy="696344"/>
          </a:xfrm>
        </p:spPr>
        <p:txBody>
          <a:bodyPr>
            <a:normAutofit/>
          </a:bodyPr>
          <a:lstStyle>
            <a:lvl1pPr marL="0" indent="0">
              <a:buNone/>
              <a:defRPr sz="1800" baseline="0">
                <a:solidFill>
                  <a:schemeClr val="bg1"/>
                </a:solidFill>
              </a:defRPr>
            </a:lvl1pPr>
          </a:lstStyle>
          <a:p>
            <a:pPr lvl="0" fontAlgn="base"/>
            <a:r>
              <a:rPr lang="zh-CN" altLang="en-US" strike="noStrike" noProof="1"/>
              <a:t>单击此处编辑母版文本样式</a:t>
            </a:r>
          </a:p>
        </p:txBody>
      </p:sp>
      <p:sp>
        <p:nvSpPr>
          <p:cNvPr id="13" name="日期占位符 2"/>
          <p:cNvSpPr>
            <a:spLocks noGrp="1"/>
          </p:cNvSpPr>
          <p:nvPr>
            <p:ph type="dt" sz="half" idx="2"/>
            <p:custDataLst>
              <p:tags r:id="rId6"/>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2021/7/27</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4" name="页脚占位符 3"/>
          <p:cNvSpPr>
            <a:spLocks noGrp="1"/>
          </p:cNvSpPr>
          <p:nvPr>
            <p:ph type="ftr" sz="quarter" idx="3"/>
            <p:custDataLst>
              <p:tags r:id="rId7"/>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5" name="灯片编号占位符 4"/>
          <p:cNvSpPr>
            <a:spLocks noGrp="1"/>
          </p:cNvSpPr>
          <p:nvPr>
            <p:ph type="sldNum" sz="quarter" idx="4"/>
            <p:custDataLst>
              <p:tags r:id="rId8"/>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0A9B9D87-942B-4202-9849-B2EC8A45B679}"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14339" name="组合 5"/>
          <p:cNvGrpSpPr/>
          <p:nvPr/>
        </p:nvGrpSpPr>
        <p:grpSpPr>
          <a:xfrm flipH="1">
            <a:off x="8524875" y="4214813"/>
            <a:ext cx="619125" cy="795338"/>
            <a:chOff x="-1" y="371234"/>
            <a:chExt cx="964572" cy="1238412"/>
          </a:xfrm>
        </p:grpSpPr>
        <p:sp>
          <p:nvSpPr>
            <p:cNvPr id="9" name="等腰三角形 6"/>
            <p:cNvSpPr/>
            <p:nvPr>
              <p:custDataLst>
                <p:tags r:id="rId4"/>
              </p:custDataLst>
            </p:nvPr>
          </p:nvSpPr>
          <p:spPr>
            <a:xfrm rot="5400000" flipH="1">
              <a:off x="271955" y="917030"/>
              <a:ext cx="743417" cy="641811"/>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0" name="等腰三角形 9"/>
            <p:cNvSpPr/>
            <p:nvPr>
              <p:custDataLst>
                <p:tags r:id="rId5"/>
              </p:custDataLst>
            </p:nvPr>
          </p:nvSpPr>
          <p:spPr>
            <a:xfrm rot="5400000" flipH="1">
              <a:off x="-63739" y="434970"/>
              <a:ext cx="923247" cy="79577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2" name="标题 1"/>
          <p:cNvSpPr>
            <a:spLocks noGrp="1"/>
          </p:cNvSpPr>
          <p:nvPr>
            <p:ph type="title"/>
          </p:nvPr>
        </p:nvSpPr>
        <p:spPr/>
        <p:txBody>
          <a:bodyPr>
            <a:normAutofit/>
          </a:bodyPr>
          <a:lstStyle>
            <a:lvl1pPr>
              <a:defRPr baseline="0">
                <a:latin typeface="Arial" panose="020B0604020202020204" pitchFamily="34" charset="0"/>
                <a:ea typeface="微软雅黑" panose="020B0503020204020204" charset="-122"/>
              </a:defRPr>
            </a:lvl1pPr>
          </a:lstStyle>
          <a:p>
            <a:pPr fontAlgn="base"/>
            <a:r>
              <a:rPr lang="zh-CN" altLang="en-US" strike="noStrike" noProof="1"/>
              <a:t>单击此处编辑母版标题样式</a:t>
            </a:r>
          </a:p>
        </p:txBody>
      </p:sp>
      <p:sp>
        <p:nvSpPr>
          <p:cNvPr id="11" name="日期占位符 2"/>
          <p:cNvSpPr>
            <a:spLocks noGrp="1"/>
          </p:cNvSpPr>
          <p:nvPr>
            <p:ph type="dt" sz="half" idx="2"/>
            <p:custDataLst>
              <p:tags r:id="rId1"/>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2021/7/27</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2" name="页脚占位符 3"/>
          <p:cNvSpPr>
            <a:spLocks noGrp="1"/>
          </p:cNvSpPr>
          <p:nvPr>
            <p:ph type="ftr" sz="quarter" idx="3"/>
            <p:custDataLst>
              <p:tags r:id="rId2"/>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3" name="灯片编号占位符 4"/>
          <p:cNvSpPr>
            <a:spLocks noGrp="1"/>
          </p:cNvSpPr>
          <p:nvPr>
            <p:ph type="sldNum" sz="quarter" idx="4"/>
            <p:custDataLst>
              <p:tags r:id="rId3"/>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C6B178F8-BF60-4909-9F10-A8413897F3F6}"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1"/>
            </p:custDataLst>
          </p:nvPr>
        </p:nvSpPr>
        <p:spPr>
          <a:xfrm>
            <a:off x="219075" y="228600"/>
            <a:ext cx="8705850" cy="4686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grpSp>
        <p:nvGrpSpPr>
          <p:cNvPr id="15364" name="组合 8"/>
          <p:cNvGrpSpPr/>
          <p:nvPr/>
        </p:nvGrpSpPr>
        <p:grpSpPr>
          <a:xfrm>
            <a:off x="0" y="0"/>
            <a:ext cx="9144000" cy="5076825"/>
            <a:chOff x="0" y="1"/>
            <a:chExt cx="12192000" cy="6769099"/>
          </a:xfrm>
        </p:grpSpPr>
        <p:sp>
          <p:nvSpPr>
            <p:cNvPr id="10" name="等腰三角形 9"/>
            <p:cNvSpPr/>
            <p:nvPr>
              <p:custDataLst>
                <p:tags r:id="rId5"/>
              </p:custDataLst>
            </p:nvPr>
          </p:nvSpPr>
          <p:spPr>
            <a:xfrm rot="5400000">
              <a:off x="-64294" y="64295"/>
              <a:ext cx="935038" cy="80645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lt1"/>
                </a:solidFill>
                <a:effectLst/>
                <a:uLnTx/>
                <a:uFillTx/>
                <a:latin typeface="+mn-lt"/>
                <a:ea typeface="+mn-ea"/>
                <a:cs typeface="+mn-cs"/>
              </a:endParaRPr>
            </a:p>
          </p:txBody>
        </p:sp>
        <p:grpSp>
          <p:nvGrpSpPr>
            <p:cNvPr id="15366" name="组合 10"/>
            <p:cNvGrpSpPr/>
            <p:nvPr/>
          </p:nvGrpSpPr>
          <p:grpSpPr>
            <a:xfrm>
              <a:off x="11197167" y="5323839"/>
              <a:ext cx="994833" cy="1445261"/>
              <a:chOff x="9165167" y="4201584"/>
              <a:chExt cx="994833" cy="1445261"/>
            </a:xfrm>
          </p:grpSpPr>
          <p:sp>
            <p:nvSpPr>
              <p:cNvPr id="12" name="等腰三角形 11"/>
              <p:cNvSpPr/>
              <p:nvPr>
                <p:custDataLst>
                  <p:tags r:id="rId6"/>
                </p:custDataLst>
              </p:nvPr>
            </p:nvSpPr>
            <p:spPr>
              <a:xfrm rot="16200000" flipH="1">
                <a:off x="9085261" y="4281594"/>
                <a:ext cx="1154113" cy="995362"/>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lt1"/>
                  </a:solidFill>
                  <a:effectLst/>
                  <a:uLnTx/>
                  <a:uFillTx/>
                  <a:latin typeface="+mn-lt"/>
                  <a:ea typeface="+mn-ea"/>
                  <a:cs typeface="+mn-cs"/>
                </a:endParaRPr>
              </a:p>
            </p:txBody>
          </p:sp>
          <p:sp>
            <p:nvSpPr>
              <p:cNvPr id="13" name="等腰三角形 12"/>
              <p:cNvSpPr/>
              <p:nvPr>
                <p:custDataLst>
                  <p:tags r:id="rId7"/>
                </p:custDataLst>
              </p:nvPr>
            </p:nvSpPr>
            <p:spPr>
              <a:xfrm rot="5400000">
                <a:off x="9617869" y="5104714"/>
                <a:ext cx="582612" cy="501650"/>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lt1"/>
                  </a:solidFill>
                  <a:effectLst/>
                  <a:uLnTx/>
                  <a:uFillTx/>
                  <a:latin typeface="+mn-lt"/>
                  <a:ea typeface="+mn-ea"/>
                  <a:cs typeface="+mn-cs"/>
                </a:endParaRPr>
              </a:p>
            </p:txBody>
          </p:sp>
        </p:grpSp>
      </p:grpSp>
      <p:sp>
        <p:nvSpPr>
          <p:cNvPr id="2" name="标题 1"/>
          <p:cNvSpPr>
            <a:spLocks noGrp="1"/>
          </p:cNvSpPr>
          <p:nvPr>
            <p:ph type="title"/>
          </p:nvPr>
        </p:nvSpPr>
        <p:spPr>
          <a:xfrm>
            <a:off x="961200" y="936900"/>
            <a:ext cx="7219800" cy="542700"/>
          </a:xfrm>
        </p:spPr>
        <p:txBody>
          <a:bodyPr anchor="ctr">
            <a:normAutofit/>
          </a:bodyPr>
          <a:lstStyle>
            <a:lvl1pPr>
              <a:defRPr sz="2400" baseline="0">
                <a:solidFill>
                  <a:schemeClr val="tx1">
                    <a:lumMod val="85000"/>
                    <a:lumOff val="15000"/>
                  </a:schemeClr>
                </a:solidFill>
                <a:latin typeface="Arial" panose="020B0604020202020204" pitchFamily="34" charset="0"/>
                <a:ea typeface="微软雅黑" panose="020B0503020204020204" charset="-122"/>
              </a:defRPr>
            </a:lvl1pPr>
          </a:lstStyle>
          <a:p>
            <a:pPr fontAlgn="base"/>
            <a:r>
              <a:rPr lang="zh-CN" altLang="en-US" strike="noStrike" noProof="1"/>
              <a:t>单击此处编辑母版标题样式</a:t>
            </a:r>
          </a:p>
        </p:txBody>
      </p:sp>
      <p:sp>
        <p:nvSpPr>
          <p:cNvPr id="7" name="内容占位符 6"/>
          <p:cNvSpPr>
            <a:spLocks noGrp="1"/>
          </p:cNvSpPr>
          <p:nvPr>
            <p:ph sz="quarter" idx="13"/>
          </p:nvPr>
        </p:nvSpPr>
        <p:spPr>
          <a:xfrm>
            <a:off x="960835" y="1622700"/>
            <a:ext cx="7219950" cy="2583900"/>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14" name="日期占位符 2"/>
          <p:cNvSpPr>
            <a:spLocks noGrp="1"/>
          </p:cNvSpPr>
          <p:nvPr>
            <p:ph type="dt" sz="half" idx="2"/>
            <p:custDataLst>
              <p:tags r:id="rId2"/>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2021/7/27</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5" name="页脚占位符 3"/>
          <p:cNvSpPr>
            <a:spLocks noGrp="1"/>
          </p:cNvSpPr>
          <p:nvPr>
            <p:ph type="ftr" sz="quarter" idx="3"/>
            <p:custDataLst>
              <p:tags r:id="rId3"/>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6" name="灯片编号占位符 4"/>
          <p:cNvSpPr>
            <a:spLocks noGrp="1"/>
          </p:cNvSpPr>
          <p:nvPr>
            <p:ph type="sldNum" sz="quarter" idx="4"/>
            <p:custDataLst>
              <p:tags r:id="rId4"/>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52C64D03-2EBA-491F-9938-5B06C12B8A07}"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1"/>
            </p:custDataLst>
          </p:nvPr>
        </p:nvSpPr>
        <p:spPr>
          <a:xfrm>
            <a:off x="0" y="0"/>
            <a:ext cx="3617119" cy="5149454"/>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altLang="zh-CN" sz="1350" b="0" i="0" u="none" strike="noStrike" kern="1200" cap="none" spc="0" normalizeH="0" baseline="0" noProof="1">
              <a:ln>
                <a:noFill/>
              </a:ln>
              <a:solidFill>
                <a:schemeClr val="lt1"/>
              </a:solidFill>
              <a:effectLst/>
              <a:uLnTx/>
              <a:uFillTx/>
              <a:latin typeface="+mn-lt"/>
              <a:ea typeface="+mn-ea"/>
              <a:cs typeface="+mn-cs"/>
              <a:sym typeface="+mn-ea"/>
            </a:endParaRPr>
          </a:p>
        </p:txBody>
      </p:sp>
      <p:grpSp>
        <p:nvGrpSpPr>
          <p:cNvPr id="16388" name="组合 9"/>
          <p:cNvGrpSpPr/>
          <p:nvPr/>
        </p:nvGrpSpPr>
        <p:grpSpPr>
          <a:xfrm flipH="1">
            <a:off x="1191" y="0"/>
            <a:ext cx="656034" cy="953691"/>
            <a:chOff x="1041400" y="5041900"/>
            <a:chExt cx="1193800" cy="1734313"/>
          </a:xfrm>
        </p:grpSpPr>
        <p:sp>
          <p:nvSpPr>
            <p:cNvPr id="10" name="等腰三角形 9"/>
            <p:cNvSpPr/>
            <p:nvPr>
              <p:custDataLst>
                <p:tags r:id="rId5"/>
              </p:custDataLst>
            </p:nvPr>
          </p:nvSpPr>
          <p:spPr>
            <a:xfrm rot="16200000" flipH="1">
              <a:off x="945441" y="5137859"/>
              <a:ext cx="1385718" cy="11938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lt1"/>
                </a:solidFill>
                <a:effectLst/>
                <a:uLnTx/>
                <a:uFillTx/>
                <a:latin typeface="+mn-lt"/>
                <a:ea typeface="+mn-ea"/>
                <a:cs typeface="+mn-cs"/>
              </a:endParaRPr>
            </a:p>
          </p:txBody>
        </p:sp>
        <p:sp>
          <p:nvSpPr>
            <p:cNvPr id="11" name="等腰三角形 10"/>
            <p:cNvSpPr/>
            <p:nvPr>
              <p:custDataLst>
                <p:tags r:id="rId6"/>
              </p:custDataLst>
            </p:nvPr>
          </p:nvSpPr>
          <p:spPr>
            <a:xfrm rot="5400000">
              <a:off x="1584362" y="6125375"/>
              <a:ext cx="699355" cy="602317"/>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lt1"/>
                </a:solidFill>
                <a:effectLst/>
                <a:uLnTx/>
                <a:uFillTx/>
                <a:latin typeface="+mn-lt"/>
                <a:ea typeface="+mn-ea"/>
                <a:cs typeface="+mn-cs"/>
              </a:endParaRPr>
            </a:p>
          </p:txBody>
        </p:sp>
      </p:grpSp>
      <p:sp>
        <p:nvSpPr>
          <p:cNvPr id="2" name="标题 1"/>
          <p:cNvSpPr>
            <a:spLocks noGrp="1"/>
          </p:cNvSpPr>
          <p:nvPr>
            <p:ph type="title"/>
          </p:nvPr>
        </p:nvSpPr>
        <p:spPr>
          <a:xfrm>
            <a:off x="437400" y="577800"/>
            <a:ext cx="2970000" cy="661500"/>
          </a:xfrm>
        </p:spPr>
        <p:txBody>
          <a:bodyPr anchor="ctr">
            <a:normAutofit/>
          </a:bodyPr>
          <a:lstStyle>
            <a:lvl1pPr>
              <a:defRPr sz="2700" baseline="0">
                <a:solidFill>
                  <a:schemeClr val="tx1">
                    <a:lumMod val="85000"/>
                    <a:lumOff val="15000"/>
                  </a:schemeClr>
                </a:solidFill>
                <a:latin typeface="Arial" panose="020B0604020202020204" pitchFamily="34" charset="0"/>
                <a:ea typeface="微软雅黑" panose="020B0503020204020204" charset="-122"/>
              </a:defRPr>
            </a:lvl1pPr>
          </a:lstStyle>
          <a:p>
            <a:pPr fontAlgn="base"/>
            <a:r>
              <a:rPr lang="zh-CN" altLang="en-US" strike="noStrike" noProof="1"/>
              <a:t>单击此处编辑母版标题样式</a:t>
            </a:r>
          </a:p>
        </p:txBody>
      </p:sp>
      <p:sp>
        <p:nvSpPr>
          <p:cNvPr id="7" name="文本占位符 6"/>
          <p:cNvSpPr>
            <a:spLocks noGrp="1"/>
          </p:cNvSpPr>
          <p:nvPr>
            <p:ph type="body" sz="quarter" idx="13"/>
          </p:nvPr>
        </p:nvSpPr>
        <p:spPr>
          <a:xfrm>
            <a:off x="440100" y="1323000"/>
            <a:ext cx="2967300" cy="3069900"/>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9" name="内容占位符 8"/>
          <p:cNvSpPr>
            <a:spLocks noGrp="1"/>
          </p:cNvSpPr>
          <p:nvPr>
            <p:ph sz="quarter" idx="14"/>
          </p:nvPr>
        </p:nvSpPr>
        <p:spPr>
          <a:xfrm>
            <a:off x="3825900" y="577454"/>
            <a:ext cx="4860000" cy="3815953"/>
          </a:xfrm>
        </p:spPr>
        <p:txBody>
          <a:bodyPr>
            <a:normAutofit/>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12" name="日期占位符 2"/>
          <p:cNvSpPr>
            <a:spLocks noGrp="1"/>
          </p:cNvSpPr>
          <p:nvPr>
            <p:ph type="dt" sz="half" idx="2"/>
            <p:custDataLst>
              <p:tags r:id="rId2"/>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2021/7/27</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3" name="页脚占位符 3"/>
          <p:cNvSpPr>
            <a:spLocks noGrp="1"/>
          </p:cNvSpPr>
          <p:nvPr>
            <p:ph type="ftr" sz="quarter" idx="3"/>
            <p:custDataLst>
              <p:tags r:id="rId3"/>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4" name="灯片编号占位符 4"/>
          <p:cNvSpPr>
            <a:spLocks noGrp="1"/>
          </p:cNvSpPr>
          <p:nvPr>
            <p:ph type="sldNum" sz="quarter" idx="4"/>
            <p:custDataLst>
              <p:tags r:id="rId4"/>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CBC04AC8-0DFF-4B51-9A2C-EE880A9BAF61}"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1"/>
            </p:custDataLst>
          </p:nvPr>
        </p:nvSpPr>
        <p:spPr>
          <a:xfrm>
            <a:off x="0" y="0"/>
            <a:ext cx="9144000" cy="199786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altLang="zh-CN" sz="1350" b="0" i="0" u="none" strike="noStrike" kern="1200" cap="none" spc="0" normalizeH="0" baseline="0" noProof="1">
              <a:ln>
                <a:noFill/>
              </a:ln>
              <a:solidFill>
                <a:schemeClr val="lt1"/>
              </a:solidFill>
              <a:effectLst/>
              <a:uLnTx/>
              <a:uFillTx/>
              <a:latin typeface="+mn-lt"/>
              <a:ea typeface="+mn-ea"/>
              <a:cs typeface="+mn-cs"/>
              <a:sym typeface="+mn-ea"/>
            </a:endParaRPr>
          </a:p>
        </p:txBody>
      </p:sp>
      <p:grpSp>
        <p:nvGrpSpPr>
          <p:cNvPr id="17412" name="组合 10"/>
          <p:cNvGrpSpPr/>
          <p:nvPr/>
        </p:nvGrpSpPr>
        <p:grpSpPr>
          <a:xfrm flipH="1">
            <a:off x="8524875" y="66675"/>
            <a:ext cx="619125" cy="795338"/>
            <a:chOff x="-1" y="371234"/>
            <a:chExt cx="964572" cy="1238412"/>
          </a:xfrm>
        </p:grpSpPr>
        <p:sp>
          <p:nvSpPr>
            <p:cNvPr id="10" name="等腰三角形 9"/>
            <p:cNvSpPr/>
            <p:nvPr>
              <p:custDataLst>
                <p:tags r:id="rId5"/>
              </p:custDataLst>
            </p:nvPr>
          </p:nvSpPr>
          <p:spPr>
            <a:xfrm rot="5400000" flipH="1">
              <a:off x="271955" y="917030"/>
              <a:ext cx="743417" cy="641811"/>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1" name="等腰三角形 10"/>
            <p:cNvSpPr/>
            <p:nvPr>
              <p:custDataLst>
                <p:tags r:id="rId6"/>
              </p:custDataLst>
            </p:nvPr>
          </p:nvSpPr>
          <p:spPr>
            <a:xfrm rot="5400000" flipH="1">
              <a:off x="-63739" y="434970"/>
              <a:ext cx="923247" cy="79577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2" name="标题 1"/>
          <p:cNvSpPr>
            <a:spLocks noGrp="1"/>
          </p:cNvSpPr>
          <p:nvPr>
            <p:ph type="title"/>
          </p:nvPr>
        </p:nvSpPr>
        <p:spPr>
          <a:xfrm>
            <a:off x="459000" y="585900"/>
            <a:ext cx="8232300" cy="469800"/>
          </a:xfrm>
        </p:spPr>
        <p:txBody>
          <a:bodyPr anchor="ctr">
            <a:normAutofit/>
          </a:bodyPr>
          <a:lstStyle>
            <a:lvl1pPr algn="ctr">
              <a:defRPr sz="2700" baseline="0">
                <a:solidFill>
                  <a:schemeClr val="tx1">
                    <a:lumMod val="85000"/>
                    <a:lumOff val="15000"/>
                  </a:schemeClr>
                </a:solidFill>
                <a:latin typeface="Arial" panose="020B0604020202020204" pitchFamily="34" charset="0"/>
                <a:ea typeface="微软雅黑" panose="020B0503020204020204" charset="-122"/>
              </a:defRPr>
            </a:lvl1pPr>
          </a:lstStyle>
          <a:p>
            <a:pPr fontAlgn="base"/>
            <a:r>
              <a:rPr lang="zh-CN" altLang="en-US" strike="noStrike" noProof="1"/>
              <a:t>单击此处编辑母版标题样式</a:t>
            </a:r>
          </a:p>
        </p:txBody>
      </p:sp>
      <p:sp>
        <p:nvSpPr>
          <p:cNvPr id="7" name="文本占位符 6"/>
          <p:cNvSpPr>
            <a:spLocks noGrp="1"/>
          </p:cNvSpPr>
          <p:nvPr>
            <p:ph type="body" sz="quarter" idx="13"/>
          </p:nvPr>
        </p:nvSpPr>
        <p:spPr>
          <a:xfrm>
            <a:off x="459000" y="1244700"/>
            <a:ext cx="8231981" cy="621000"/>
          </a:xfrm>
        </p:spPr>
        <p:txBody>
          <a:bodyPr>
            <a:normAutofit/>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fontAlgn="base"/>
            <a:r>
              <a:rPr lang="zh-CN" altLang="en-US" strike="noStrike" noProof="1"/>
              <a:t>单击此处编辑母版文本样式</a:t>
            </a:r>
          </a:p>
        </p:txBody>
      </p:sp>
      <p:sp>
        <p:nvSpPr>
          <p:cNvPr id="9" name="内容占位符 8"/>
          <p:cNvSpPr>
            <a:spLocks noGrp="1"/>
          </p:cNvSpPr>
          <p:nvPr>
            <p:ph sz="quarter" idx="14"/>
          </p:nvPr>
        </p:nvSpPr>
        <p:spPr>
          <a:xfrm>
            <a:off x="459581" y="2106000"/>
            <a:ext cx="8224200" cy="2573100"/>
          </a:xfrm>
        </p:spPr>
        <p:txBody>
          <a:bodyPr>
            <a:normAutofit/>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12" name="日期占位符 2"/>
          <p:cNvSpPr>
            <a:spLocks noGrp="1"/>
          </p:cNvSpPr>
          <p:nvPr>
            <p:ph type="dt" sz="half" idx="2"/>
            <p:custDataLst>
              <p:tags r:id="rId2"/>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2021/7/27</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3" name="页脚占位符 3"/>
          <p:cNvSpPr>
            <a:spLocks noGrp="1"/>
          </p:cNvSpPr>
          <p:nvPr>
            <p:ph type="ftr" sz="quarter" idx="3"/>
            <p:custDataLst>
              <p:tags r:id="rId3"/>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4" name="灯片编号占位符 4"/>
          <p:cNvSpPr>
            <a:spLocks noGrp="1"/>
          </p:cNvSpPr>
          <p:nvPr>
            <p:ph type="sldNum" sz="quarter" idx="4"/>
            <p:custDataLst>
              <p:tags r:id="rId4"/>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0FA353EA-5FC6-4DCB-943B-8FBB83E261EC}"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1"/>
            </p:custDataLst>
          </p:nvPr>
        </p:nvSpPr>
        <p:spPr>
          <a:xfrm>
            <a:off x="0" y="3771900"/>
            <a:ext cx="9144000" cy="13716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altLang="zh-CN" sz="1350" b="0" i="0" u="none" strike="noStrike" kern="1200" cap="none" spc="0" normalizeH="0" baseline="0" noProof="1">
              <a:ln>
                <a:noFill/>
              </a:ln>
              <a:solidFill>
                <a:schemeClr val="lt1"/>
              </a:solidFill>
              <a:effectLst/>
              <a:uLnTx/>
              <a:uFillTx/>
              <a:latin typeface="+mn-lt"/>
              <a:ea typeface="+mn-ea"/>
              <a:cs typeface="+mn-cs"/>
              <a:sym typeface="+mn-ea"/>
            </a:endParaRPr>
          </a:p>
        </p:txBody>
      </p:sp>
      <p:grpSp>
        <p:nvGrpSpPr>
          <p:cNvPr id="18436" name="组合 9"/>
          <p:cNvGrpSpPr/>
          <p:nvPr/>
        </p:nvGrpSpPr>
        <p:grpSpPr>
          <a:xfrm flipH="1">
            <a:off x="8524875" y="4214813"/>
            <a:ext cx="619125" cy="795338"/>
            <a:chOff x="-1" y="371234"/>
            <a:chExt cx="964572" cy="1238412"/>
          </a:xfrm>
        </p:grpSpPr>
        <p:sp>
          <p:nvSpPr>
            <p:cNvPr id="10" name="等腰三角形 9"/>
            <p:cNvSpPr/>
            <p:nvPr>
              <p:custDataLst>
                <p:tags r:id="rId5"/>
              </p:custDataLst>
            </p:nvPr>
          </p:nvSpPr>
          <p:spPr>
            <a:xfrm rot="5400000" flipH="1">
              <a:off x="271955" y="917030"/>
              <a:ext cx="743417" cy="641811"/>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1" name="等腰三角形 10"/>
            <p:cNvSpPr/>
            <p:nvPr>
              <p:custDataLst>
                <p:tags r:id="rId6"/>
              </p:custDataLst>
            </p:nvPr>
          </p:nvSpPr>
          <p:spPr>
            <a:xfrm rot="5400000" flipH="1">
              <a:off x="-63739" y="434970"/>
              <a:ext cx="923247" cy="79577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2" name="标题 1"/>
          <p:cNvSpPr>
            <a:spLocks noGrp="1"/>
          </p:cNvSpPr>
          <p:nvPr>
            <p:ph type="title"/>
          </p:nvPr>
        </p:nvSpPr>
        <p:spPr>
          <a:xfrm>
            <a:off x="453600" y="502200"/>
            <a:ext cx="8232300" cy="423900"/>
          </a:xfrm>
        </p:spPr>
        <p:txBody>
          <a:bodyPr anchor="ctr">
            <a:normAutofit/>
          </a:bodyPr>
          <a:lstStyle>
            <a:lvl1pPr algn="ctr">
              <a:defRPr sz="2400" baseline="0">
                <a:latin typeface="Arial" panose="020B0604020202020204" pitchFamily="34" charset="0"/>
                <a:ea typeface="微软雅黑" panose="020B0503020204020204" charset="-122"/>
              </a:defRPr>
            </a:lvl1pPr>
          </a:lstStyle>
          <a:p>
            <a:pPr fontAlgn="base"/>
            <a:r>
              <a:rPr lang="zh-CN" altLang="en-US" strike="noStrike" noProof="1"/>
              <a:t>单击此处编辑母版标题样式</a:t>
            </a:r>
          </a:p>
        </p:txBody>
      </p:sp>
      <p:sp>
        <p:nvSpPr>
          <p:cNvPr id="7" name="内容占位符 6"/>
          <p:cNvSpPr>
            <a:spLocks noGrp="1"/>
          </p:cNvSpPr>
          <p:nvPr>
            <p:ph sz="quarter" idx="13"/>
          </p:nvPr>
        </p:nvSpPr>
        <p:spPr>
          <a:xfrm>
            <a:off x="453628" y="1260900"/>
            <a:ext cx="8243100" cy="2408400"/>
          </a:xfrm>
        </p:spPr>
        <p:txBody>
          <a:bodyPr>
            <a:normAutofit/>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9" name="文本占位符 8"/>
          <p:cNvSpPr>
            <a:spLocks noGrp="1"/>
          </p:cNvSpPr>
          <p:nvPr>
            <p:ph type="body" sz="quarter" idx="14"/>
          </p:nvPr>
        </p:nvSpPr>
        <p:spPr>
          <a:xfrm>
            <a:off x="445500" y="3885300"/>
            <a:ext cx="8251200" cy="758700"/>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fontAlgn="base"/>
            <a:r>
              <a:rPr lang="zh-CN" altLang="en-US" strike="noStrike" noProof="1"/>
              <a:t>单击此处编辑母版文本样式</a:t>
            </a:r>
          </a:p>
        </p:txBody>
      </p:sp>
      <p:sp>
        <p:nvSpPr>
          <p:cNvPr id="12" name="日期占位符 2"/>
          <p:cNvSpPr>
            <a:spLocks noGrp="1"/>
          </p:cNvSpPr>
          <p:nvPr>
            <p:ph type="dt" sz="half" idx="2"/>
            <p:custDataLst>
              <p:tags r:id="rId2"/>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2021/7/27</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3" name="页脚占位符 3"/>
          <p:cNvSpPr>
            <a:spLocks noGrp="1"/>
          </p:cNvSpPr>
          <p:nvPr>
            <p:ph type="ftr" sz="quarter" idx="3"/>
            <p:custDataLst>
              <p:tags r:id="rId3"/>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4" name="灯片编号占位符 4"/>
          <p:cNvSpPr>
            <a:spLocks noGrp="1"/>
          </p:cNvSpPr>
          <p:nvPr>
            <p:ph type="sldNum" sz="quarter" idx="4"/>
            <p:custDataLst>
              <p:tags r:id="rId4"/>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AF78B78A-89AA-4AA8-A729-BADA7A158F1E}"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grpSp>
        <p:nvGrpSpPr>
          <p:cNvPr id="19459" name="组合 11"/>
          <p:cNvGrpSpPr/>
          <p:nvPr/>
        </p:nvGrpSpPr>
        <p:grpSpPr>
          <a:xfrm>
            <a:off x="8586788" y="4267200"/>
            <a:ext cx="557213" cy="809625"/>
            <a:chOff x="9165167" y="4201584"/>
            <a:chExt cx="994833" cy="1445261"/>
          </a:xfrm>
        </p:grpSpPr>
        <p:sp>
          <p:nvSpPr>
            <p:cNvPr id="3" name="等腰三角形 8"/>
            <p:cNvSpPr/>
            <p:nvPr>
              <p:custDataLst>
                <p:tags r:id="rId5"/>
              </p:custDataLst>
            </p:nvPr>
          </p:nvSpPr>
          <p:spPr>
            <a:xfrm rot="16200000" flipH="1">
              <a:off x="9085539" y="4281209"/>
              <a:ext cx="1154084" cy="99483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lt1"/>
                </a:solidFill>
                <a:effectLst/>
                <a:uLnTx/>
                <a:uFillTx/>
                <a:latin typeface="+mn-lt"/>
                <a:ea typeface="+mn-ea"/>
                <a:cs typeface="+mn-cs"/>
              </a:endParaRPr>
            </a:p>
          </p:txBody>
        </p:sp>
        <p:sp>
          <p:nvSpPr>
            <p:cNvPr id="10" name="等腰三角形 9"/>
            <p:cNvSpPr/>
            <p:nvPr>
              <p:custDataLst>
                <p:tags r:id="rId6"/>
              </p:custDataLst>
            </p:nvPr>
          </p:nvSpPr>
          <p:spPr>
            <a:xfrm rot="5400000">
              <a:off x="9617987" y="5104832"/>
              <a:ext cx="582355" cy="501668"/>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lt1"/>
                </a:solidFill>
                <a:effectLst/>
                <a:uLnTx/>
                <a:uFillTx/>
                <a:latin typeface="+mn-lt"/>
                <a:ea typeface="+mn-ea"/>
                <a:cs typeface="+mn-cs"/>
              </a:endParaRPr>
            </a:p>
          </p:txBody>
        </p:sp>
      </p:grpSp>
      <p:sp>
        <p:nvSpPr>
          <p:cNvPr id="4" name="矩形 10"/>
          <p:cNvSpPr/>
          <p:nvPr>
            <p:custDataLst>
              <p:tags r:id="rId1"/>
            </p:custDataLst>
          </p:nvPr>
        </p:nvSpPr>
        <p:spPr>
          <a:xfrm>
            <a:off x="0" y="0"/>
            <a:ext cx="9144000" cy="6858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altLang="zh-CN" sz="1350" b="0" i="0" u="none" strike="noStrike" kern="1200" cap="none" spc="0" normalizeH="0" baseline="0" noProof="1">
              <a:ln>
                <a:noFill/>
              </a:ln>
              <a:solidFill>
                <a:schemeClr val="lt1"/>
              </a:solidFill>
              <a:effectLst/>
              <a:uLnTx/>
              <a:uFillTx/>
              <a:latin typeface="+mn-lt"/>
              <a:ea typeface="+mn-ea"/>
              <a:cs typeface="+mn-cs"/>
              <a:sym typeface="+mn-ea"/>
            </a:endParaRPr>
          </a:p>
        </p:txBody>
      </p:sp>
      <p:sp>
        <p:nvSpPr>
          <p:cNvPr id="2" name="标题 1"/>
          <p:cNvSpPr>
            <a:spLocks noGrp="1"/>
          </p:cNvSpPr>
          <p:nvPr>
            <p:ph type="title"/>
          </p:nvPr>
        </p:nvSpPr>
        <p:spPr>
          <a:xfrm>
            <a:off x="434700" y="178200"/>
            <a:ext cx="8278200" cy="331473"/>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fontAlgn="base"/>
            <a:r>
              <a:rPr lang="zh-CN" altLang="en-US" strike="noStrike" noProof="1"/>
              <a:t>单击此处编辑母版标题样式</a:t>
            </a:r>
          </a:p>
        </p:txBody>
      </p:sp>
      <p:sp>
        <p:nvSpPr>
          <p:cNvPr id="7" name="内容占位符 6"/>
          <p:cNvSpPr>
            <a:spLocks noGrp="1"/>
          </p:cNvSpPr>
          <p:nvPr>
            <p:ph sz="quarter" idx="13"/>
          </p:nvPr>
        </p:nvSpPr>
        <p:spPr>
          <a:xfrm>
            <a:off x="434700" y="1247400"/>
            <a:ext cx="4006800" cy="2170800"/>
          </a:xfrm>
        </p:spPr>
        <p:txBody>
          <a:bodyPr>
            <a:normAutofit/>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9" name="内容占位符 8"/>
          <p:cNvSpPr>
            <a:spLocks noGrp="1"/>
          </p:cNvSpPr>
          <p:nvPr>
            <p:ph sz="quarter" idx="14"/>
          </p:nvPr>
        </p:nvSpPr>
        <p:spPr>
          <a:xfrm>
            <a:off x="4681800" y="1247400"/>
            <a:ext cx="4025700" cy="2170800"/>
          </a:xfrm>
        </p:spPr>
        <p:txBody>
          <a:bodyPr>
            <a:normAutofit/>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11" name="文本占位符 10"/>
          <p:cNvSpPr>
            <a:spLocks noGrp="1"/>
          </p:cNvSpPr>
          <p:nvPr>
            <p:ph type="body" sz="quarter" idx="15"/>
          </p:nvPr>
        </p:nvSpPr>
        <p:spPr>
          <a:xfrm>
            <a:off x="429300" y="3612600"/>
            <a:ext cx="4006800" cy="585900"/>
          </a:xfrm>
        </p:spPr>
        <p:txBody>
          <a:bodyPr>
            <a:normAutofit/>
          </a:bodyPr>
          <a:lstStyle>
            <a:lvl1pPr>
              <a:defRPr baseline="0">
                <a:latin typeface="Arial" panose="020B0604020202020204" pitchFamily="34" charset="0"/>
                <a:ea typeface="微软雅黑" panose="020B0503020204020204" charset="-122"/>
              </a:defRPr>
            </a:lvl1pPr>
          </a:lstStyle>
          <a:p>
            <a:pPr lvl="0" fontAlgn="base"/>
            <a:r>
              <a:rPr lang="zh-CN" altLang="en-US" strike="noStrike" noProof="1"/>
              <a:t>单击此处编辑母版文本样式</a:t>
            </a:r>
          </a:p>
        </p:txBody>
      </p:sp>
      <p:sp>
        <p:nvSpPr>
          <p:cNvPr id="13" name="文本占位符 12"/>
          <p:cNvSpPr>
            <a:spLocks noGrp="1"/>
          </p:cNvSpPr>
          <p:nvPr>
            <p:ph type="body" sz="quarter" idx="16"/>
          </p:nvPr>
        </p:nvSpPr>
        <p:spPr>
          <a:xfrm>
            <a:off x="4689900" y="3609900"/>
            <a:ext cx="4025700" cy="585900"/>
          </a:xfrm>
        </p:spPr>
        <p:txBody>
          <a:bodyPr>
            <a:normAutofit/>
          </a:bodyPr>
          <a:lstStyle>
            <a:lvl1pPr>
              <a:defRPr baseline="0">
                <a:latin typeface="Arial" panose="020B0604020202020204" pitchFamily="34" charset="0"/>
                <a:ea typeface="微软雅黑" panose="020B0503020204020204" charset="-122"/>
              </a:defRPr>
            </a:lvl1pPr>
          </a:lstStyle>
          <a:p>
            <a:pPr lvl="0" fontAlgn="base"/>
            <a:r>
              <a:rPr lang="zh-CN" altLang="en-US" strike="noStrike" noProof="1"/>
              <a:t>单击此处编辑母版文本样式</a:t>
            </a:r>
          </a:p>
        </p:txBody>
      </p:sp>
      <p:sp>
        <p:nvSpPr>
          <p:cNvPr id="12" name="日期占位符 2"/>
          <p:cNvSpPr>
            <a:spLocks noGrp="1"/>
          </p:cNvSpPr>
          <p:nvPr>
            <p:ph type="dt" sz="half" idx="2"/>
            <p:custDataLst>
              <p:tags r:id="rId2"/>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2021/7/27</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3"/>
          <p:cNvSpPr>
            <a:spLocks noGrp="1"/>
          </p:cNvSpPr>
          <p:nvPr>
            <p:ph type="ftr" sz="quarter" idx="3"/>
            <p:custDataLst>
              <p:tags r:id="rId3"/>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4" name="灯片编号占位符 4"/>
          <p:cNvSpPr>
            <a:spLocks noGrp="1"/>
          </p:cNvSpPr>
          <p:nvPr>
            <p:ph type="sldNum" sz="quarter" idx="4"/>
            <p:custDataLst>
              <p:tags r:id="rId4"/>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DB9EF7D8-9D95-44EA-B0E9-268FE011B741}"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bg>
      <p:bgPr>
        <a:solidFill>
          <a:schemeClr val="bg2"/>
        </a:solidFill>
        <a:effectLst/>
      </p:bgPr>
    </p:bg>
    <p:spTree>
      <p:nvGrpSpPr>
        <p:cNvPr id="1" name=""/>
        <p:cNvGrpSpPr/>
        <p:nvPr/>
      </p:nvGrpSpPr>
      <p:grpSpPr>
        <a:xfrm>
          <a:off x="0" y="0"/>
          <a:ext cx="0" cy="0"/>
          <a:chOff x="0" y="0"/>
          <a:chExt cx="0" cy="0"/>
        </a:xfrm>
      </p:grpSpPr>
      <p:pic>
        <p:nvPicPr>
          <p:cNvPr id="4" name="图片 3"/>
          <p:cNvPicPr>
            <a:picLocks noChangeAspect="1"/>
          </p:cNvPicPr>
          <p:nvPr userDrawn="1">
            <p:custDataLst>
              <p:tags r:id="rId1"/>
            </p:custDataLst>
          </p:nvPr>
        </p:nvPicPr>
        <p:blipFill rotWithShape="1">
          <a:blip r:embed="rId10" cstate="print">
            <a:extLst>
              <a:ext uri="{28A0092B-C50C-407E-A947-70E740481C1C}">
                <a14:useLocalDpi xmlns:a14="http://schemas.microsoft.com/office/drawing/2010/main" val="0"/>
              </a:ext>
            </a:extLst>
          </a:blip>
          <a:srcRect b="-36"/>
          <a:stretch>
            <a:fillRect/>
          </a:stretch>
        </p:blipFill>
        <p:spPr>
          <a:xfrm>
            <a:off x="3742055" y="-2540"/>
            <a:ext cx="5401945" cy="5148580"/>
          </a:xfrm>
          <a:prstGeom prst="rect">
            <a:avLst/>
          </a:prstGeom>
        </p:spPr>
      </p:pic>
      <p:sp>
        <p:nvSpPr>
          <p:cNvPr id="9" name="任意多边形: 形状 18"/>
          <p:cNvSpPr/>
          <p:nvPr userDrawn="1">
            <p:custDataLst>
              <p:tags r:id="rId2"/>
            </p:custDataLst>
          </p:nvPr>
        </p:nvSpPr>
        <p:spPr>
          <a:xfrm>
            <a:off x="0" y="0"/>
            <a:ext cx="5934075" cy="5143500"/>
          </a:xfrm>
          <a:custGeom>
            <a:avLst/>
            <a:gdLst>
              <a:gd name="connsiteX0" fmla="*/ 0 w 7911390"/>
              <a:gd name="connsiteY0" fmla="*/ 0 h 6858000"/>
              <a:gd name="connsiteX1" fmla="*/ 5326084 w 7911390"/>
              <a:gd name="connsiteY1" fmla="*/ 0 h 6858000"/>
              <a:gd name="connsiteX2" fmla="*/ 7911390 w 7911390"/>
              <a:gd name="connsiteY2" fmla="*/ 3429000 h 6858000"/>
              <a:gd name="connsiteX3" fmla="*/ 5326084 w 7911390"/>
              <a:gd name="connsiteY3" fmla="*/ 6858000 h 6858000"/>
              <a:gd name="connsiteX4" fmla="*/ 0 w 791139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1390" h="6858000">
                <a:moveTo>
                  <a:pt x="0" y="0"/>
                </a:moveTo>
                <a:lnTo>
                  <a:pt x="5326084" y="0"/>
                </a:lnTo>
                <a:lnTo>
                  <a:pt x="7911390" y="3429000"/>
                </a:lnTo>
                <a:lnTo>
                  <a:pt x="5326084" y="6858000"/>
                </a:lnTo>
                <a:lnTo>
                  <a:pt x="0" y="6858000"/>
                </a:lnTo>
                <a:close/>
              </a:path>
            </a:pathLst>
          </a:custGeom>
          <a:solidFill>
            <a:schemeClr val="accent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sp>
        <p:nvSpPr>
          <p:cNvPr id="10" name="等腰三角形 9"/>
          <p:cNvSpPr/>
          <p:nvPr userDrawn="1">
            <p:custDataLst>
              <p:tags r:id="rId3"/>
            </p:custDataLst>
          </p:nvPr>
        </p:nvSpPr>
        <p:spPr>
          <a:xfrm>
            <a:off x="2871788" y="4000500"/>
            <a:ext cx="2095500" cy="1143000"/>
          </a:xfrm>
          <a:prstGeom prst="triangle">
            <a:avLst/>
          </a:prstGeom>
          <a:solidFill>
            <a:schemeClr val="accent2">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1" name="等腰三角形 10"/>
          <p:cNvSpPr/>
          <p:nvPr userDrawn="1">
            <p:custDataLst>
              <p:tags r:id="rId4"/>
            </p:custDataLst>
          </p:nvPr>
        </p:nvSpPr>
        <p:spPr>
          <a:xfrm rot="10800000">
            <a:off x="4318397" y="0"/>
            <a:ext cx="2095500" cy="1143000"/>
          </a:xfrm>
          <a:prstGeom prst="triangle">
            <a:avLst>
              <a:gd name="adj" fmla="val 59276"/>
            </a:avLst>
          </a:prstGeom>
          <a:solidFill>
            <a:srgbClr val="F4C966">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2" name="直角三角形 11"/>
          <p:cNvSpPr/>
          <p:nvPr userDrawn="1">
            <p:custDataLst>
              <p:tags r:id="rId5"/>
            </p:custDataLst>
          </p:nvPr>
        </p:nvSpPr>
        <p:spPr>
          <a:xfrm rot="16200000">
            <a:off x="7749779" y="3749279"/>
            <a:ext cx="1302544" cy="1485900"/>
          </a:xfrm>
          <a:prstGeom prst="rtTriangle">
            <a:avLst/>
          </a:prstGeom>
          <a:solidFill>
            <a:schemeClr val="accent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pic>
        <p:nvPicPr>
          <p:cNvPr id="3080" name="图片 5" descr="C:/Users/win10/AppData/Local/Temp/kaimatting_20190926162729/output_20190926162804..pngoutput_20190926162804."/>
          <p:cNvPicPr>
            <a:picLocks noChangeAspect="1"/>
          </p:cNvPicPr>
          <p:nvPr userDrawn="1"/>
        </p:nvPicPr>
        <p:blipFill>
          <a:blip r:embed="rId11" cstate="print"/>
          <a:stretch>
            <a:fillRect/>
          </a:stretch>
        </p:blipFill>
        <p:spPr>
          <a:xfrm>
            <a:off x="7308056" y="0"/>
            <a:ext cx="1835944" cy="1621631"/>
          </a:xfrm>
          <a:prstGeom prst="rect">
            <a:avLst/>
          </a:prstGeom>
          <a:noFill/>
          <a:ln w="9525">
            <a:noFill/>
          </a:ln>
        </p:spPr>
      </p:pic>
      <p:sp>
        <p:nvSpPr>
          <p:cNvPr id="2" name="标题 1"/>
          <p:cNvSpPr>
            <a:spLocks noGrp="1"/>
          </p:cNvSpPr>
          <p:nvPr>
            <p:ph type="ctrTitle"/>
          </p:nvPr>
        </p:nvSpPr>
        <p:spPr>
          <a:xfrm>
            <a:off x="386151" y="1904876"/>
            <a:ext cx="4972051" cy="852239"/>
          </a:xfrm>
        </p:spPr>
        <p:txBody>
          <a:bodyPr lIns="90000" tIns="46800" rIns="90000" bIns="46800" anchor="b">
            <a:normAutofit/>
          </a:bodyPr>
          <a:lstStyle>
            <a:lvl1pPr algn="l">
              <a:defRPr sz="4050" spc="600" baseline="0">
                <a:solidFill>
                  <a:schemeClr val="bg1"/>
                </a:solidFill>
                <a:latin typeface="Arial" panose="020B0604020202020204" pitchFamily="34" charset="0"/>
                <a:ea typeface="汉仪旗黑-85S" panose="00020600040101010101" pitchFamily="18" charset="-122"/>
              </a:defRPr>
            </a:lvl1pPr>
          </a:lstStyle>
          <a:p>
            <a:pPr fontAlgn="base"/>
            <a:r>
              <a:rPr lang="zh-CN" altLang="en-US" strike="noStrike" noProof="1"/>
              <a:t>单击此处编辑母版标题样式</a:t>
            </a:r>
          </a:p>
        </p:txBody>
      </p:sp>
      <p:sp>
        <p:nvSpPr>
          <p:cNvPr id="3" name="副标题 2"/>
          <p:cNvSpPr>
            <a:spLocks noGrp="1"/>
          </p:cNvSpPr>
          <p:nvPr>
            <p:ph type="subTitle" idx="1"/>
          </p:nvPr>
        </p:nvSpPr>
        <p:spPr>
          <a:xfrm>
            <a:off x="386151" y="2816147"/>
            <a:ext cx="4972051" cy="713238"/>
          </a:xfrm>
        </p:spPr>
        <p:txBody>
          <a:bodyPr lIns="90000" tIns="46800" rIns="90000" bIns="46800">
            <a:normAutofit/>
          </a:bodyPr>
          <a:lstStyle>
            <a:lvl1pPr marL="0" indent="0" algn="l" eaLnBrk="1" fontAlgn="auto" latinLnBrk="0" hangingPunct="1">
              <a:lnSpc>
                <a:spcPct val="100000"/>
              </a:lnSpc>
              <a:buNone/>
              <a:defRPr sz="1800" u="none" strike="noStrike" kern="1200" cap="none" spc="200" normalizeH="0" baseline="0">
                <a:solidFill>
                  <a:schemeClr val="bg1"/>
                </a:solidFill>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auto"/>
            <a:r>
              <a:rPr lang="zh-CN" altLang="en-US" strike="noStrike" noProof="1"/>
              <a:t>单击此处编辑母版副标题样式</a:t>
            </a:r>
          </a:p>
        </p:txBody>
      </p:sp>
      <p:sp>
        <p:nvSpPr>
          <p:cNvPr id="14" name="日期占位符 15"/>
          <p:cNvSpPr>
            <a:spLocks noGrp="1"/>
          </p:cNvSpPr>
          <p:nvPr>
            <p:ph type="dt" sz="half" idx="2"/>
            <p:custDataLst>
              <p:tags r:id="rId6"/>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2021/7/27</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5" name="页脚占位符 16"/>
          <p:cNvSpPr>
            <a:spLocks noGrp="1"/>
          </p:cNvSpPr>
          <p:nvPr>
            <p:ph type="ftr" sz="quarter" idx="3"/>
            <p:custDataLst>
              <p:tags r:id="rId7"/>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6" name="灯片编号占位符 17"/>
          <p:cNvSpPr>
            <a:spLocks noGrp="1"/>
          </p:cNvSpPr>
          <p:nvPr>
            <p:ph type="sldNum" sz="quarter" idx="4"/>
            <p:custDataLst>
              <p:tags r:id="rId8"/>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A7EB443D-81D1-48D3-991A-CBDD32BCEDA7}"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1"/>
            </p:custDataLst>
          </p:nvPr>
        </p:nvSpPr>
        <p:spPr>
          <a:xfrm>
            <a:off x="0" y="719138"/>
            <a:ext cx="9144000" cy="370522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altLang="zh-CN" sz="1350" b="0" i="0" u="none" strike="noStrike" kern="1200" cap="none" spc="0" normalizeH="0" baseline="0" noProof="1">
              <a:ln>
                <a:noFill/>
              </a:ln>
              <a:solidFill>
                <a:schemeClr val="lt1"/>
              </a:solidFill>
              <a:effectLst/>
              <a:uLnTx/>
              <a:uFillTx/>
              <a:latin typeface="+mn-lt"/>
              <a:ea typeface="+mn-ea"/>
              <a:cs typeface="+mn-cs"/>
              <a:sym typeface="+mn-ea"/>
            </a:endParaRPr>
          </a:p>
        </p:txBody>
      </p:sp>
      <p:grpSp>
        <p:nvGrpSpPr>
          <p:cNvPr id="20484" name="组合 7"/>
          <p:cNvGrpSpPr/>
          <p:nvPr/>
        </p:nvGrpSpPr>
        <p:grpSpPr>
          <a:xfrm>
            <a:off x="-2381" y="1934766"/>
            <a:ext cx="9142810" cy="1273969"/>
            <a:chOff x="-3175" y="2579899"/>
            <a:chExt cx="12190923" cy="1698202"/>
          </a:xfrm>
        </p:grpSpPr>
        <p:grpSp>
          <p:nvGrpSpPr>
            <p:cNvPr id="20485" name="组合 8"/>
            <p:cNvGrpSpPr/>
            <p:nvPr/>
          </p:nvGrpSpPr>
          <p:grpSpPr>
            <a:xfrm>
              <a:off x="11214864" y="2864727"/>
              <a:ext cx="972884" cy="1413374"/>
              <a:chOff x="9165167" y="4201584"/>
              <a:chExt cx="994833" cy="1445261"/>
            </a:xfrm>
          </p:grpSpPr>
          <p:sp>
            <p:nvSpPr>
              <p:cNvPr id="14" name="等腰三角形 13"/>
              <p:cNvSpPr/>
              <p:nvPr>
                <p:custDataLst>
                  <p:tags r:id="rId7"/>
                </p:custDataLst>
              </p:nvPr>
            </p:nvSpPr>
            <p:spPr>
              <a:xfrm rot="16200000" flipH="1">
                <a:off x="9085485" y="4280208"/>
                <a:ext cx="1153890" cy="99513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lt1"/>
                  </a:solidFill>
                  <a:effectLst/>
                  <a:uLnTx/>
                  <a:uFillTx/>
                  <a:latin typeface="+mn-lt"/>
                  <a:ea typeface="+mn-ea"/>
                  <a:cs typeface="+mn-cs"/>
                </a:endParaRPr>
              </a:p>
            </p:txBody>
          </p:sp>
          <p:sp>
            <p:nvSpPr>
              <p:cNvPr id="15" name="等腰三角形 14"/>
              <p:cNvSpPr/>
              <p:nvPr>
                <p:custDataLst>
                  <p:tags r:id="rId8"/>
                </p:custDataLst>
              </p:nvPr>
            </p:nvSpPr>
            <p:spPr>
              <a:xfrm rot="5400000">
                <a:off x="9617874" y="5104720"/>
                <a:ext cx="582626" cy="501626"/>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lt1"/>
                  </a:solidFill>
                  <a:effectLst/>
                  <a:uLnTx/>
                  <a:uFillTx/>
                  <a:latin typeface="+mn-lt"/>
                  <a:ea typeface="+mn-ea"/>
                  <a:cs typeface="+mn-cs"/>
                </a:endParaRPr>
              </a:p>
            </p:txBody>
          </p:sp>
        </p:grpSp>
        <p:grpSp>
          <p:nvGrpSpPr>
            <p:cNvPr id="20488" name="组合 10"/>
            <p:cNvGrpSpPr/>
            <p:nvPr/>
          </p:nvGrpSpPr>
          <p:grpSpPr>
            <a:xfrm flipH="1" flipV="1">
              <a:off x="-3175" y="2579899"/>
              <a:ext cx="972884" cy="1413374"/>
              <a:chOff x="9165167" y="4201584"/>
              <a:chExt cx="994833" cy="1445261"/>
            </a:xfrm>
          </p:grpSpPr>
          <p:sp>
            <p:nvSpPr>
              <p:cNvPr id="12" name="等腰三角形 11"/>
              <p:cNvSpPr/>
              <p:nvPr>
                <p:custDataLst>
                  <p:tags r:id="rId5"/>
                </p:custDataLst>
              </p:nvPr>
            </p:nvSpPr>
            <p:spPr>
              <a:xfrm rot="16200000" flipH="1">
                <a:off x="9085486" y="4280207"/>
                <a:ext cx="1153889" cy="99513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lt1"/>
                  </a:solidFill>
                  <a:effectLst/>
                  <a:uLnTx/>
                  <a:uFillTx/>
                  <a:latin typeface="+mn-lt"/>
                  <a:ea typeface="+mn-ea"/>
                  <a:cs typeface="+mn-cs"/>
                </a:endParaRPr>
              </a:p>
            </p:txBody>
          </p:sp>
          <p:sp>
            <p:nvSpPr>
              <p:cNvPr id="13" name="等腰三角形 12"/>
              <p:cNvSpPr/>
              <p:nvPr>
                <p:custDataLst>
                  <p:tags r:id="rId6"/>
                </p:custDataLst>
              </p:nvPr>
            </p:nvSpPr>
            <p:spPr>
              <a:xfrm rot="5400000">
                <a:off x="9617874" y="5104718"/>
                <a:ext cx="582625" cy="501626"/>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lt1"/>
                  </a:solidFill>
                  <a:effectLst/>
                  <a:uLnTx/>
                  <a:uFillTx/>
                  <a:latin typeface="+mn-lt"/>
                  <a:ea typeface="+mn-ea"/>
                  <a:cs typeface="+mn-cs"/>
                </a:endParaRPr>
              </a:p>
            </p:txBody>
          </p:sp>
        </p:grpSp>
      </p:grpSp>
      <p:sp>
        <p:nvSpPr>
          <p:cNvPr id="2" name="标题 1"/>
          <p:cNvSpPr>
            <a:spLocks noGrp="1"/>
          </p:cNvSpPr>
          <p:nvPr>
            <p:ph type="title"/>
          </p:nvPr>
        </p:nvSpPr>
        <p:spPr>
          <a:xfrm>
            <a:off x="1142100" y="1004400"/>
            <a:ext cx="6858000" cy="1790100"/>
          </a:xfrm>
        </p:spPr>
        <p:txBody>
          <a:bodyPr anchor="b">
            <a:normAutofit/>
          </a:bodyPr>
          <a:lstStyle>
            <a:lvl1pPr algn="ctr">
              <a:defRPr sz="4500" baseline="0">
                <a:solidFill>
                  <a:schemeClr val="tx1">
                    <a:lumMod val="85000"/>
                    <a:lumOff val="15000"/>
                  </a:schemeClr>
                </a:solidFill>
                <a:latin typeface="Arial" panose="020B0604020202020204" pitchFamily="34" charset="0"/>
                <a:ea typeface="微软雅黑" panose="020B0503020204020204" charset="-122"/>
              </a:defRPr>
            </a:lvl1pPr>
          </a:lstStyle>
          <a:p>
            <a:pPr fontAlgn="base"/>
            <a:r>
              <a:rPr lang="zh-CN" altLang="en-US" strike="noStrike" noProof="1"/>
              <a:t>单击此处编辑母版标题样式</a:t>
            </a:r>
          </a:p>
        </p:txBody>
      </p:sp>
      <p:sp>
        <p:nvSpPr>
          <p:cNvPr id="7" name="文本占位符 6"/>
          <p:cNvSpPr>
            <a:spLocks noGrp="1"/>
          </p:cNvSpPr>
          <p:nvPr>
            <p:ph type="body" sz="quarter" idx="13"/>
          </p:nvPr>
        </p:nvSpPr>
        <p:spPr>
          <a:xfrm>
            <a:off x="1141810" y="2897100"/>
            <a:ext cx="6858000" cy="1242000"/>
          </a:xfrm>
        </p:spPr>
        <p:txBody>
          <a:bodyPr>
            <a:normAutofit/>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fontAlgn="base"/>
            <a:r>
              <a:rPr lang="zh-CN" altLang="en-US" strike="noStrike" noProof="1"/>
              <a:t>单击此处编辑母版文本样式</a:t>
            </a:r>
          </a:p>
        </p:txBody>
      </p:sp>
      <p:sp>
        <p:nvSpPr>
          <p:cNvPr id="16" name="日期占位符 2"/>
          <p:cNvSpPr>
            <a:spLocks noGrp="1"/>
          </p:cNvSpPr>
          <p:nvPr>
            <p:ph type="dt" sz="half" idx="2"/>
            <p:custDataLst>
              <p:tags r:id="rId2"/>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2021/7/27</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7" name="页脚占位符 3"/>
          <p:cNvSpPr>
            <a:spLocks noGrp="1"/>
          </p:cNvSpPr>
          <p:nvPr>
            <p:ph type="ftr" sz="quarter" idx="3"/>
            <p:custDataLst>
              <p:tags r:id="rId3"/>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8" name="灯片编号占位符 4"/>
          <p:cNvSpPr>
            <a:spLocks noGrp="1"/>
          </p:cNvSpPr>
          <p:nvPr>
            <p:ph type="sldNum" sz="quarter" idx="4"/>
            <p:custDataLst>
              <p:tags r:id="rId4"/>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465F0E0C-3D37-44BD-926C-689F01B4B205}"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末尾幻灯片">
    <p:bg>
      <p:bgPr>
        <a:solidFill>
          <a:schemeClr val="bg2"/>
        </a:solidFill>
        <a:effectLst/>
      </p:bgPr>
    </p:bg>
    <p:spTree>
      <p:nvGrpSpPr>
        <p:cNvPr id="1" name=""/>
        <p:cNvGrpSpPr/>
        <p:nvPr/>
      </p:nvGrpSpPr>
      <p:grpSpPr>
        <a:xfrm>
          <a:off x="0" y="0"/>
          <a:ext cx="0" cy="0"/>
          <a:chOff x="0" y="0"/>
          <a:chExt cx="0" cy="0"/>
        </a:xfrm>
      </p:grpSpPr>
      <p:pic>
        <p:nvPicPr>
          <p:cNvPr id="6" name="图片 5"/>
          <p:cNvPicPr>
            <a:picLocks noChangeAspect="1"/>
          </p:cNvPicPr>
          <p:nvPr userDrawn="1">
            <p:custDataLst>
              <p:tags r:id="rId1"/>
            </p:custDataLst>
          </p:nvPr>
        </p:nvPicPr>
        <p:blipFill>
          <a:blip r:embed="rId12" cstate="print">
            <a:extLst>
              <a:ext uri="{28A0092B-C50C-407E-A947-70E740481C1C}">
                <a14:useLocalDpi xmlns:a14="http://schemas.microsoft.com/office/drawing/2010/main" val="0"/>
              </a:ext>
            </a:extLst>
          </a:blip>
          <a:srcRect l="29567"/>
          <a:stretch>
            <a:fillRect/>
          </a:stretch>
        </p:blipFill>
        <p:spPr>
          <a:xfrm>
            <a:off x="-1270" y="-8255"/>
            <a:ext cx="5442585" cy="5151755"/>
          </a:xfrm>
          <a:prstGeom prst="rect">
            <a:avLst/>
          </a:prstGeom>
        </p:spPr>
      </p:pic>
      <p:sp>
        <p:nvSpPr>
          <p:cNvPr id="12" name="任意多边形: 形状 11"/>
          <p:cNvSpPr/>
          <p:nvPr userDrawn="1">
            <p:custDataLst>
              <p:tags r:id="rId2"/>
            </p:custDataLst>
          </p:nvPr>
        </p:nvSpPr>
        <p:spPr>
          <a:xfrm flipH="1">
            <a:off x="3378200" y="0"/>
            <a:ext cx="5774690" cy="5143500"/>
          </a:xfrm>
          <a:custGeom>
            <a:avLst/>
            <a:gdLst>
              <a:gd name="connsiteX0" fmla="*/ 0 w 7911390"/>
              <a:gd name="connsiteY0" fmla="*/ 0 h 6858000"/>
              <a:gd name="connsiteX1" fmla="*/ 5326084 w 7911390"/>
              <a:gd name="connsiteY1" fmla="*/ 0 h 6858000"/>
              <a:gd name="connsiteX2" fmla="*/ 7911390 w 7911390"/>
              <a:gd name="connsiteY2" fmla="*/ 3429000 h 6858000"/>
              <a:gd name="connsiteX3" fmla="*/ 5326084 w 7911390"/>
              <a:gd name="connsiteY3" fmla="*/ 6858000 h 6858000"/>
              <a:gd name="connsiteX4" fmla="*/ 0 w 791139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1390" h="6858000">
                <a:moveTo>
                  <a:pt x="0" y="0"/>
                </a:moveTo>
                <a:lnTo>
                  <a:pt x="5326084" y="0"/>
                </a:lnTo>
                <a:lnTo>
                  <a:pt x="7911390" y="3429000"/>
                </a:lnTo>
                <a:lnTo>
                  <a:pt x="5326084" y="6858000"/>
                </a:lnTo>
                <a:lnTo>
                  <a:pt x="0"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sz="1350"/>
          </a:p>
        </p:txBody>
      </p:sp>
      <p:cxnSp>
        <p:nvCxnSpPr>
          <p:cNvPr id="9" name="直接连接符 8"/>
          <p:cNvCxnSpPr/>
          <p:nvPr userDrawn="1">
            <p:custDataLst>
              <p:tags r:id="rId3"/>
            </p:custDataLst>
          </p:nvPr>
        </p:nvCxnSpPr>
        <p:spPr>
          <a:xfrm>
            <a:off x="4659206" y="2817244"/>
            <a:ext cx="961121"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等腰三角形 9"/>
          <p:cNvSpPr/>
          <p:nvPr userDrawn="1">
            <p:custDataLst>
              <p:tags r:id="rId4"/>
            </p:custDataLst>
          </p:nvPr>
        </p:nvSpPr>
        <p:spPr>
          <a:xfrm>
            <a:off x="2872177" y="4000500"/>
            <a:ext cx="2094677" cy="1143000"/>
          </a:xfrm>
          <a:prstGeom prst="triangle">
            <a:avLst>
              <a:gd name="adj" fmla="val 5909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latin typeface="Arial" panose="020B0604020202020204" pitchFamily="34" charset="0"/>
              <a:sym typeface="Arial" panose="020B0604020202020204" pitchFamily="34" charset="0"/>
            </a:endParaRPr>
          </a:p>
        </p:txBody>
      </p:sp>
      <p:sp>
        <p:nvSpPr>
          <p:cNvPr id="11" name="等腰三角形 10"/>
          <p:cNvSpPr/>
          <p:nvPr userDrawn="1">
            <p:custDataLst>
              <p:tags r:id="rId5"/>
            </p:custDataLst>
          </p:nvPr>
        </p:nvSpPr>
        <p:spPr>
          <a:xfrm rot="10800000">
            <a:off x="4318826" y="0"/>
            <a:ext cx="2094677" cy="1143000"/>
          </a:xfrm>
          <a:prstGeom prst="triangle">
            <a:avLst>
              <a:gd name="adj" fmla="val 5927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350">
              <a:latin typeface="Arial" panose="020B0604020202020204" pitchFamily="34" charset="0"/>
              <a:sym typeface="Arial" panose="020B0604020202020204" pitchFamily="34" charset="0"/>
            </a:endParaRPr>
          </a:p>
        </p:txBody>
      </p:sp>
      <p:sp>
        <p:nvSpPr>
          <p:cNvPr id="2" name="标题 1"/>
          <p:cNvSpPr>
            <a:spLocks noGrp="1"/>
          </p:cNvSpPr>
          <p:nvPr>
            <p:ph type="title" hasCustomPrompt="1"/>
            <p:custDataLst>
              <p:tags r:id="rId6"/>
            </p:custDataLst>
          </p:nvPr>
        </p:nvSpPr>
        <p:spPr>
          <a:xfrm>
            <a:off x="4572000" y="1752475"/>
            <a:ext cx="4429958" cy="986810"/>
          </a:xfrm>
        </p:spPr>
        <p:txBody>
          <a:bodyPr vert="horz" lIns="90000" tIns="46800" rIns="90000" bIns="46800" rtlCol="0" anchor="b" anchorCtr="0">
            <a:noAutofit/>
          </a:bodyPr>
          <a:lstStyle>
            <a:lvl1pPr marL="0" marR="0" algn="l" defTabSz="914400" rtl="0" eaLnBrk="1" fontAlgn="auto" latinLnBrk="0" hangingPunct="1">
              <a:lnSpc>
                <a:spcPct val="100000"/>
              </a:lnSpc>
              <a:buNone/>
              <a:defRPr kumimoji="0" lang="zh-CN" altLang="en-US" sz="3600" b="1" i="0" u="none" strike="noStrike" kern="1200" cap="none" spc="600" normalizeH="0" baseline="0" noProof="1" dirty="0">
                <a:solidFill>
                  <a:schemeClr val="bg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p>
        </p:txBody>
      </p:sp>
      <p:sp>
        <p:nvSpPr>
          <p:cNvPr id="3" name="日期占位符 2"/>
          <p:cNvSpPr>
            <a:spLocks noGrp="1"/>
          </p:cNvSpPr>
          <p:nvPr>
            <p:ph type="dt" sz="half" idx="10"/>
            <p:custDataLst>
              <p:tags r:id="rId7"/>
            </p:custDataLst>
          </p:nvPr>
        </p:nvSpPr>
        <p:spPr/>
        <p:txBody>
          <a:bodyPr/>
          <a:lstStyle/>
          <a:p>
            <a:fld id="{760FBDFE-C587-4B4C-A407-44438C67B59E}" type="datetimeFigureOut">
              <a:rPr lang="zh-CN" altLang="en-US" smtClean="0"/>
              <a:pPr/>
              <a:t>2021/7/27</a:t>
            </a:fld>
            <a:endParaRPr lang="zh-CN" altLang="en-US"/>
          </a:p>
        </p:txBody>
      </p:sp>
      <p:sp>
        <p:nvSpPr>
          <p:cNvPr id="4" name="页脚占位符 3"/>
          <p:cNvSpPr>
            <a:spLocks noGrp="1"/>
          </p:cNvSpPr>
          <p:nvPr>
            <p:ph type="ftr" sz="quarter" idx="11"/>
            <p:custDataLst>
              <p:tags r:id="rId8"/>
            </p:custDataLst>
          </p:nvPr>
        </p:nvSpPr>
        <p:spPr/>
        <p:txBody>
          <a:bodyPr/>
          <a:lstStyle/>
          <a:p>
            <a:endParaRPr lang="zh-CN" altLang="en-US"/>
          </a:p>
        </p:txBody>
      </p:sp>
      <p:sp>
        <p:nvSpPr>
          <p:cNvPr id="5" name="灯片编号占位符 4"/>
          <p:cNvSpPr>
            <a:spLocks noGrp="1"/>
          </p:cNvSpPr>
          <p:nvPr>
            <p:ph type="sldNum" sz="quarter" idx="12"/>
            <p:custDataLst>
              <p:tags r:id="rId9"/>
            </p:custDataLst>
          </p:nvPr>
        </p:nvSpPr>
        <p:spPr/>
        <p:txBody>
          <a:bodyPr/>
          <a:lstStyle/>
          <a:p>
            <a:fld id="{49AE70B2-8BF9-45C0-BB95-33D1B9D3A854}" type="slidenum">
              <a:rPr lang="zh-CN" altLang="en-US" smtClean="0"/>
              <a:pPr/>
              <a:t>‹#›</a:t>
            </a:fld>
            <a:endParaRPr lang="zh-CN" altLang="en-US"/>
          </a:p>
        </p:txBody>
      </p:sp>
      <p:sp>
        <p:nvSpPr>
          <p:cNvPr id="16" name="文本占位符 15"/>
          <p:cNvSpPr>
            <a:spLocks noGrp="1"/>
          </p:cNvSpPr>
          <p:nvPr>
            <p:ph type="body" sz="quarter" idx="13" hasCustomPrompt="1"/>
            <p:custDataLst>
              <p:tags r:id="rId10"/>
            </p:custDataLst>
          </p:nvPr>
        </p:nvSpPr>
        <p:spPr>
          <a:xfrm>
            <a:off x="4571999" y="2895475"/>
            <a:ext cx="4429958" cy="696344"/>
          </a:xfrm>
        </p:spPr>
        <p:txBody>
          <a:bodyPr>
            <a:normAutofit/>
          </a:bodyPr>
          <a:lstStyle>
            <a:lvl1pPr marL="0" indent="0">
              <a:buNone/>
              <a:defRPr sz="1800" baseline="0">
                <a:solidFill>
                  <a:schemeClr val="bg1"/>
                </a:solidFill>
              </a:defRPr>
            </a:lvl1pPr>
          </a:lstStyle>
          <a:p>
            <a:pPr lvl="0"/>
            <a:r>
              <a:rPr lang="zh-CN" altLang="en-US" dirty="0"/>
              <a:t>单击此处编辑文本</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bg2"/>
        </a:solidFill>
        <a:effectLst/>
      </p:bgPr>
    </p:bg>
    <p:spTree>
      <p:nvGrpSpPr>
        <p:cNvPr id="1" name=""/>
        <p:cNvGrpSpPr/>
        <p:nvPr/>
      </p:nvGrpSpPr>
      <p:grpSpPr>
        <a:xfrm>
          <a:off x="0" y="0"/>
          <a:ext cx="0" cy="0"/>
          <a:chOff x="0" y="0"/>
          <a:chExt cx="0" cy="0"/>
        </a:xfrm>
      </p:grpSpPr>
      <p:pic>
        <p:nvPicPr>
          <p:cNvPr id="3075" name="图片 7"/>
          <p:cNvPicPr>
            <a:picLocks noChangeAspect="1"/>
          </p:cNvPicPr>
          <p:nvPr userDrawn="1"/>
        </p:nvPicPr>
        <p:blipFill>
          <a:blip r:embed="rId9" cstate="print"/>
          <a:stretch>
            <a:fillRect/>
          </a:stretch>
        </p:blipFill>
        <p:spPr>
          <a:xfrm>
            <a:off x="3905250" y="0"/>
            <a:ext cx="5238750" cy="5143500"/>
          </a:xfrm>
          <a:prstGeom prst="rect">
            <a:avLst/>
          </a:prstGeom>
          <a:noFill/>
          <a:ln w="9525">
            <a:noFill/>
          </a:ln>
        </p:spPr>
      </p:pic>
      <p:sp>
        <p:nvSpPr>
          <p:cNvPr id="9" name="任意多边形: 形状 18"/>
          <p:cNvSpPr/>
          <p:nvPr>
            <p:custDataLst>
              <p:tags r:id="rId1"/>
            </p:custDataLst>
          </p:nvPr>
        </p:nvSpPr>
        <p:spPr>
          <a:xfrm>
            <a:off x="0" y="0"/>
            <a:ext cx="5934075" cy="5143500"/>
          </a:xfrm>
          <a:custGeom>
            <a:avLst/>
            <a:gdLst>
              <a:gd name="connsiteX0" fmla="*/ 0 w 7911390"/>
              <a:gd name="connsiteY0" fmla="*/ 0 h 6858000"/>
              <a:gd name="connsiteX1" fmla="*/ 5326084 w 7911390"/>
              <a:gd name="connsiteY1" fmla="*/ 0 h 6858000"/>
              <a:gd name="connsiteX2" fmla="*/ 7911390 w 7911390"/>
              <a:gd name="connsiteY2" fmla="*/ 3429000 h 6858000"/>
              <a:gd name="connsiteX3" fmla="*/ 5326084 w 7911390"/>
              <a:gd name="connsiteY3" fmla="*/ 6858000 h 6858000"/>
              <a:gd name="connsiteX4" fmla="*/ 0 w 791139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1390" h="6858000">
                <a:moveTo>
                  <a:pt x="0" y="0"/>
                </a:moveTo>
                <a:lnTo>
                  <a:pt x="5326084" y="0"/>
                </a:lnTo>
                <a:lnTo>
                  <a:pt x="7911390" y="3429000"/>
                </a:lnTo>
                <a:lnTo>
                  <a:pt x="5326084" y="6858000"/>
                </a:lnTo>
                <a:lnTo>
                  <a:pt x="0"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sp>
        <p:nvSpPr>
          <p:cNvPr id="10" name="等腰三角形 9"/>
          <p:cNvSpPr/>
          <p:nvPr>
            <p:custDataLst>
              <p:tags r:id="rId2"/>
            </p:custDataLst>
          </p:nvPr>
        </p:nvSpPr>
        <p:spPr>
          <a:xfrm>
            <a:off x="2871788" y="4000500"/>
            <a:ext cx="2095500" cy="114300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1" name="等腰三角形 10"/>
          <p:cNvSpPr/>
          <p:nvPr>
            <p:custDataLst>
              <p:tags r:id="rId3"/>
            </p:custDataLst>
          </p:nvPr>
        </p:nvSpPr>
        <p:spPr>
          <a:xfrm rot="10800000">
            <a:off x="4318397" y="0"/>
            <a:ext cx="2095500" cy="1143000"/>
          </a:xfrm>
          <a:prstGeom prst="triangle">
            <a:avLst>
              <a:gd name="adj" fmla="val 59276"/>
            </a:avLst>
          </a:prstGeom>
          <a:solidFill>
            <a:srgbClr val="F4C9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2" name="直角三角形 11"/>
          <p:cNvSpPr/>
          <p:nvPr>
            <p:custDataLst>
              <p:tags r:id="rId4"/>
            </p:custDataLst>
          </p:nvPr>
        </p:nvSpPr>
        <p:spPr>
          <a:xfrm rot="16200000">
            <a:off x="7749779" y="3749279"/>
            <a:ext cx="1302544" cy="1485900"/>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pic>
        <p:nvPicPr>
          <p:cNvPr id="3080" name="图片 5" descr="C:/Users/win10/AppData/Local/Temp/kaimatting_20190926162729/output_20190926162804..pngoutput_20190926162804."/>
          <p:cNvPicPr>
            <a:picLocks noChangeAspect="1"/>
          </p:cNvPicPr>
          <p:nvPr userDrawn="1"/>
        </p:nvPicPr>
        <p:blipFill>
          <a:blip r:embed="rId10" cstate="print"/>
          <a:stretch>
            <a:fillRect/>
          </a:stretch>
        </p:blipFill>
        <p:spPr>
          <a:xfrm>
            <a:off x="7308056" y="0"/>
            <a:ext cx="1835944" cy="1621631"/>
          </a:xfrm>
          <a:prstGeom prst="rect">
            <a:avLst/>
          </a:prstGeom>
          <a:noFill/>
          <a:ln w="9525">
            <a:noFill/>
          </a:ln>
        </p:spPr>
      </p:pic>
      <p:sp>
        <p:nvSpPr>
          <p:cNvPr id="2" name="标题 1"/>
          <p:cNvSpPr>
            <a:spLocks noGrp="1"/>
          </p:cNvSpPr>
          <p:nvPr>
            <p:ph type="ctrTitle"/>
          </p:nvPr>
        </p:nvSpPr>
        <p:spPr>
          <a:xfrm>
            <a:off x="386151" y="1904876"/>
            <a:ext cx="4972051" cy="852239"/>
          </a:xfrm>
        </p:spPr>
        <p:txBody>
          <a:bodyPr lIns="90000" tIns="46800" rIns="90000" bIns="46800" anchor="b">
            <a:normAutofit/>
          </a:bodyPr>
          <a:lstStyle>
            <a:lvl1pPr algn="l">
              <a:defRPr sz="4050" spc="600" baseline="0">
                <a:solidFill>
                  <a:schemeClr val="bg1"/>
                </a:solidFill>
                <a:latin typeface="Arial" panose="020B0604020202020204" pitchFamily="34" charset="0"/>
                <a:ea typeface="汉仪旗黑-85S" panose="00020600040101010101" pitchFamily="18" charset="-122"/>
              </a:defRPr>
            </a:lvl1pPr>
          </a:lstStyle>
          <a:p>
            <a:pPr fontAlgn="base"/>
            <a:r>
              <a:rPr lang="zh-CN" altLang="en-US" strike="noStrike" noProof="1"/>
              <a:t>单击此处编辑母版标题样式</a:t>
            </a:r>
          </a:p>
        </p:txBody>
      </p:sp>
      <p:sp>
        <p:nvSpPr>
          <p:cNvPr id="3" name="副标题 2"/>
          <p:cNvSpPr>
            <a:spLocks noGrp="1"/>
          </p:cNvSpPr>
          <p:nvPr>
            <p:ph type="subTitle" idx="1"/>
          </p:nvPr>
        </p:nvSpPr>
        <p:spPr>
          <a:xfrm>
            <a:off x="386151" y="2816147"/>
            <a:ext cx="4972051" cy="713238"/>
          </a:xfrm>
        </p:spPr>
        <p:txBody>
          <a:bodyPr lIns="90000" tIns="46800" rIns="90000" bIns="46800">
            <a:normAutofit/>
          </a:bodyPr>
          <a:lstStyle>
            <a:lvl1pPr marL="0" indent="0" algn="l" eaLnBrk="1" fontAlgn="auto" latinLnBrk="0" hangingPunct="1">
              <a:lnSpc>
                <a:spcPct val="100000"/>
              </a:lnSpc>
              <a:buNone/>
              <a:defRPr sz="1800" u="none" strike="noStrike" kern="1200" cap="none" spc="200" normalizeH="0" baseline="0">
                <a:solidFill>
                  <a:schemeClr val="bg1"/>
                </a:solidFill>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auto"/>
            <a:r>
              <a:rPr lang="zh-CN" altLang="en-US" strike="noStrike" noProof="1"/>
              <a:t>单击此处编辑母版副标题样式</a:t>
            </a:r>
          </a:p>
        </p:txBody>
      </p:sp>
      <p:sp>
        <p:nvSpPr>
          <p:cNvPr id="14" name="日期占位符 15"/>
          <p:cNvSpPr>
            <a:spLocks noGrp="1"/>
          </p:cNvSpPr>
          <p:nvPr>
            <p:ph type="dt" sz="half" idx="2"/>
            <p:custDataLst>
              <p:tags r:id="rId5"/>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2021/7/27</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5" name="页脚占位符 16"/>
          <p:cNvSpPr>
            <a:spLocks noGrp="1"/>
          </p:cNvSpPr>
          <p:nvPr>
            <p:ph type="ftr" sz="quarter" idx="3"/>
            <p:custDataLst>
              <p:tags r:id="rId6"/>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6" name="灯片编号占位符 17"/>
          <p:cNvSpPr>
            <a:spLocks noGrp="1"/>
          </p:cNvSpPr>
          <p:nvPr>
            <p:ph type="sldNum" sz="quarter" idx="4"/>
            <p:custDataLst>
              <p:tags r:id="rId7"/>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A7EB443D-81D1-48D3-991A-CBDD32BCEDA7}"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4099" name="组合 6"/>
          <p:cNvGrpSpPr/>
          <p:nvPr/>
        </p:nvGrpSpPr>
        <p:grpSpPr>
          <a:xfrm flipH="1">
            <a:off x="8524875" y="66675"/>
            <a:ext cx="619125" cy="795338"/>
            <a:chOff x="-1" y="371234"/>
            <a:chExt cx="964572" cy="1238412"/>
          </a:xfrm>
        </p:grpSpPr>
        <p:sp>
          <p:nvSpPr>
            <p:cNvPr id="9" name="等腰三角形 8"/>
            <p:cNvSpPr/>
            <p:nvPr>
              <p:custDataLst>
                <p:tags r:id="rId4"/>
              </p:custDataLst>
            </p:nvPr>
          </p:nvSpPr>
          <p:spPr>
            <a:xfrm rot="5400000" flipH="1">
              <a:off x="271955" y="917030"/>
              <a:ext cx="743417" cy="641811"/>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0" name="等腰三角形 9"/>
            <p:cNvSpPr/>
            <p:nvPr>
              <p:custDataLst>
                <p:tags r:id="rId5"/>
              </p:custDataLst>
            </p:nvPr>
          </p:nvSpPr>
          <p:spPr>
            <a:xfrm rot="5400000" flipH="1">
              <a:off x="-63739" y="434970"/>
              <a:ext cx="923247" cy="79577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11" name="矩形 10"/>
          <p:cNvSpPr/>
          <p:nvPr/>
        </p:nvSpPr>
        <p:spPr>
          <a:xfrm>
            <a:off x="-15478" y="4810125"/>
            <a:ext cx="9159479" cy="3488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050" b="0" i="0" u="none" strike="noStrike" kern="1200" cap="none" spc="0" normalizeH="0" baseline="0" noProof="1">
                <a:ln>
                  <a:noFill/>
                </a:ln>
                <a:solidFill>
                  <a:schemeClr val="lt1"/>
                </a:solidFill>
                <a:effectLst/>
                <a:uLnTx/>
                <a:uFillTx/>
                <a:latin typeface="+mn-lt"/>
                <a:ea typeface="+mn-ea"/>
                <a:cs typeface="+mn-cs"/>
              </a:rPr>
              <a:t>北京盈建科软件股份有限公司</a:t>
            </a:r>
          </a:p>
        </p:txBody>
      </p:sp>
      <p:sp>
        <p:nvSpPr>
          <p:cNvPr id="2" name="标题 1"/>
          <p:cNvSpPr>
            <a:spLocks noGrp="1"/>
          </p:cNvSpPr>
          <p:nvPr>
            <p:ph type="title"/>
          </p:nvPr>
        </p:nvSpPr>
        <p:spPr>
          <a:xfrm>
            <a:off x="502412" y="332426"/>
            <a:ext cx="8139178" cy="331473"/>
          </a:xfrm>
        </p:spPr>
        <p:txBody>
          <a:bodyPr rtlCol="0">
            <a:noAutofit/>
          </a:bodyPr>
          <a:lstStyle>
            <a:lvl1pPr marL="0" marR="0" algn="l" defTabSz="914400" rtl="0" eaLnBrk="1" fontAlgn="auto" latinLnBrk="0" hangingPunct="1">
              <a:lnSpc>
                <a:spcPct val="100000"/>
              </a:lnSpc>
              <a:buNone/>
              <a:defRPr kumimoji="0" lang="zh-CN" altLang="en-US" sz="1800" b="1" i="0" u="none" strike="noStrike" kern="1200" cap="all"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fontAlgn="auto"/>
            <a:r>
              <a:rPr strike="noStrike" noProof="1">
                <a:sym typeface="+mn-ea"/>
              </a:rPr>
              <a:t>单击此处编辑母版标题样式</a:t>
            </a:r>
          </a:p>
        </p:txBody>
      </p:sp>
      <p:sp>
        <p:nvSpPr>
          <p:cNvPr id="3" name="内容占位符 2"/>
          <p:cNvSpPr>
            <a:spLocks noGrp="1"/>
          </p:cNvSpPr>
          <p:nvPr>
            <p:ph idx="1"/>
          </p:nvPr>
        </p:nvSpPr>
        <p:spPr>
          <a:xfrm>
            <a:off x="502412" y="714381"/>
            <a:ext cx="8139178" cy="4041680"/>
          </a:xfrm>
        </p:spPr>
        <p:txBody>
          <a:bodyPr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all"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all"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all"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all"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all"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fontAlgn="auto"/>
            <a:r>
              <a:rPr strike="noStrike" noProof="1">
                <a:sym typeface="+mn-ea"/>
              </a:rPr>
              <a:t>单击此处编辑母版文本样式</a:t>
            </a:r>
          </a:p>
          <a:p>
            <a:pPr lvl="1" fontAlgn="auto"/>
            <a:r>
              <a:rPr strike="noStrike" noProof="1">
                <a:sym typeface="+mn-ea"/>
              </a:rPr>
              <a:t>第二级</a:t>
            </a:r>
          </a:p>
          <a:p>
            <a:pPr lvl="2" fontAlgn="auto"/>
            <a:r>
              <a:rPr strike="noStrike" noProof="1">
                <a:sym typeface="+mn-ea"/>
              </a:rPr>
              <a:t>第三级</a:t>
            </a:r>
          </a:p>
          <a:p>
            <a:pPr lvl="3" fontAlgn="auto"/>
            <a:r>
              <a:rPr strike="noStrike" noProof="1">
                <a:sym typeface="+mn-ea"/>
              </a:rPr>
              <a:t>第四级</a:t>
            </a:r>
          </a:p>
          <a:p>
            <a:pPr lvl="4" fontAlgn="auto"/>
            <a:r>
              <a:rPr strike="noStrike" noProof="1">
                <a:sym typeface="+mn-ea"/>
              </a:rPr>
              <a:t>第五级</a:t>
            </a:r>
          </a:p>
        </p:txBody>
      </p:sp>
      <p:sp>
        <p:nvSpPr>
          <p:cNvPr id="12" name="日期占位符 3"/>
          <p:cNvSpPr>
            <a:spLocks noGrp="1"/>
          </p:cNvSpPr>
          <p:nvPr>
            <p:ph type="dt" sz="half" idx="2"/>
            <p:custDataLst>
              <p:tags r:id="rId1"/>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2021/7/27</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3" name="页脚占位符 4"/>
          <p:cNvSpPr>
            <a:spLocks noGrp="1"/>
          </p:cNvSpPr>
          <p:nvPr>
            <p:ph type="ftr" sz="quarter" idx="3"/>
            <p:custDataLst>
              <p:tags r:id="rId2"/>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4" name="灯片编号占位符 5"/>
          <p:cNvSpPr>
            <a:spLocks noGrp="1"/>
          </p:cNvSpPr>
          <p:nvPr>
            <p:ph type="sldNum" sz="quarter" idx="4"/>
            <p:custDataLst>
              <p:tags r:id="rId3"/>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33001C13-5709-44B5-BD96-0EAC4D39B600}"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bg2"/>
        </a:solidFill>
        <a:effectLst/>
      </p:bgPr>
    </p:bg>
    <p:spTree>
      <p:nvGrpSpPr>
        <p:cNvPr id="1" name=""/>
        <p:cNvGrpSpPr/>
        <p:nvPr/>
      </p:nvGrpSpPr>
      <p:grpSpPr>
        <a:xfrm>
          <a:off x="0" y="0"/>
          <a:ext cx="0" cy="0"/>
          <a:chOff x="0" y="0"/>
          <a:chExt cx="0" cy="0"/>
        </a:xfrm>
      </p:grpSpPr>
      <p:pic>
        <p:nvPicPr>
          <p:cNvPr id="5123" name="图片 6"/>
          <p:cNvPicPr>
            <a:picLocks noChangeAspect="1"/>
          </p:cNvPicPr>
          <p:nvPr>
            <p:custDataLst>
              <p:tags r:id="rId1"/>
            </p:custDataLst>
          </p:nvPr>
        </p:nvPicPr>
        <p:blipFill>
          <a:blip r:embed="rId12" cstate="print"/>
          <a:stretch>
            <a:fillRect/>
          </a:stretch>
        </p:blipFill>
        <p:spPr>
          <a:xfrm>
            <a:off x="2514600" y="0"/>
            <a:ext cx="6629400" cy="5143500"/>
          </a:xfrm>
          <a:prstGeom prst="rect">
            <a:avLst/>
          </a:prstGeom>
          <a:noFill/>
          <a:ln w="9525">
            <a:noFill/>
          </a:ln>
        </p:spPr>
      </p:pic>
      <p:sp>
        <p:nvSpPr>
          <p:cNvPr id="9" name="等腰三角形 8"/>
          <p:cNvSpPr/>
          <p:nvPr>
            <p:custDataLst>
              <p:tags r:id="rId2"/>
            </p:custDataLst>
          </p:nvPr>
        </p:nvSpPr>
        <p:spPr>
          <a:xfrm rot="16200000">
            <a:off x="2402681" y="2568179"/>
            <a:ext cx="1688306" cy="145494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0" name="等腰三角形 9"/>
          <p:cNvSpPr/>
          <p:nvPr>
            <p:custDataLst>
              <p:tags r:id="rId3"/>
            </p:custDataLst>
          </p:nvPr>
        </p:nvSpPr>
        <p:spPr>
          <a:xfrm rot="5400000" flipH="1">
            <a:off x="5892998" y="774502"/>
            <a:ext cx="1120379" cy="9667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1" name="等腰三角形 10"/>
          <p:cNvSpPr/>
          <p:nvPr>
            <p:custDataLst>
              <p:tags r:id="rId4"/>
            </p:custDataLst>
          </p:nvPr>
        </p:nvSpPr>
        <p:spPr>
          <a:xfrm rot="5400000" flipH="1">
            <a:off x="204192" y="687586"/>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12" name="直接连接符 11"/>
          <p:cNvCxnSpPr/>
          <p:nvPr>
            <p:custDataLst>
              <p:tags r:id="rId5"/>
            </p:custDataLst>
          </p:nvPr>
        </p:nvCxnSpPr>
        <p:spPr>
          <a:xfrm>
            <a:off x="675085" y="2330054"/>
            <a:ext cx="859631"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等腰三角形 12"/>
          <p:cNvSpPr/>
          <p:nvPr>
            <p:custDataLst>
              <p:tags r:id="rId6"/>
            </p:custDataLst>
          </p:nvPr>
        </p:nvSpPr>
        <p:spPr>
          <a:xfrm rot="5400000" flipH="1">
            <a:off x="-77390" y="3830241"/>
            <a:ext cx="1120379" cy="965597"/>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4" name="等腰三角形 13"/>
          <p:cNvSpPr/>
          <p:nvPr>
            <p:custDataLst>
              <p:tags r:id="rId7"/>
            </p:custDataLst>
          </p:nvPr>
        </p:nvSpPr>
        <p:spPr>
          <a:xfrm rot="5400000" flipH="1">
            <a:off x="-47625" y="326231"/>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2" name="标题 1"/>
          <p:cNvSpPr>
            <a:spLocks noGrp="1"/>
          </p:cNvSpPr>
          <p:nvPr>
            <p:ph type="title"/>
          </p:nvPr>
        </p:nvSpPr>
        <p:spPr>
          <a:xfrm>
            <a:off x="504665" y="1686504"/>
            <a:ext cx="3369897" cy="610176"/>
          </a:xfrm>
        </p:spPr>
        <p:txBody>
          <a:bodyPr lIns="90000" tIns="46800" rIns="90000" bIns="46800" anchor="b">
            <a:normAutofit/>
          </a:bodyPr>
          <a:lstStyle>
            <a:lvl1pPr>
              <a:defRPr sz="2700" u="none" strike="noStrike" kern="1200" cap="none" spc="3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504661" y="2363419"/>
            <a:ext cx="3369897" cy="808489"/>
          </a:xfrm>
        </p:spPr>
        <p:txBody>
          <a:bodyPr lIns="90000" tIns="46800" rIns="90000" bIns="46800">
            <a:normAutofit/>
          </a:bodyPr>
          <a:lstStyle>
            <a:lvl1pPr marL="0" indent="0" eaLnBrk="1" fontAlgn="auto" latinLnBrk="0" hangingPunct="1">
              <a:buNone/>
              <a:defRPr kumimoji="0" lang="zh-CN" altLang="en-US" sz="12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auto"/>
            <a:r>
              <a:rPr lang="zh-CN" altLang="en-US" strike="noStrike" noProof="1"/>
              <a:t>单击此处编辑母版文本样式</a:t>
            </a:r>
          </a:p>
        </p:txBody>
      </p:sp>
      <p:sp>
        <p:nvSpPr>
          <p:cNvPr id="15" name="日期占位符 3"/>
          <p:cNvSpPr>
            <a:spLocks noGrp="1"/>
          </p:cNvSpPr>
          <p:nvPr>
            <p:ph type="dt" sz="half" idx="2"/>
            <p:custDataLst>
              <p:tags r:id="rId8"/>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2021/7/27</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6" name="页脚占位符 4"/>
          <p:cNvSpPr>
            <a:spLocks noGrp="1"/>
          </p:cNvSpPr>
          <p:nvPr>
            <p:ph type="ftr" sz="quarter" idx="3"/>
            <p:custDataLst>
              <p:tags r:id="rId9"/>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7" name="灯片编号占位符 5"/>
          <p:cNvSpPr>
            <a:spLocks noGrp="1"/>
          </p:cNvSpPr>
          <p:nvPr>
            <p:ph type="sldNum" sz="quarter" idx="4"/>
            <p:custDataLst>
              <p:tags r:id="rId10"/>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6EC23D09-069B-49AD-8348-DA5A84F2FF1D}"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节标题">
    <p:bg>
      <p:bgPr>
        <a:solidFill>
          <a:schemeClr val="bg2"/>
        </a:solidFill>
        <a:effectLst/>
      </p:bgPr>
    </p:bg>
    <p:spTree>
      <p:nvGrpSpPr>
        <p:cNvPr id="1" name=""/>
        <p:cNvGrpSpPr/>
        <p:nvPr/>
      </p:nvGrpSpPr>
      <p:grpSpPr>
        <a:xfrm>
          <a:off x="0" y="0"/>
          <a:ext cx="0" cy="0"/>
          <a:chOff x="0" y="0"/>
          <a:chExt cx="0" cy="0"/>
        </a:xfrm>
      </p:grpSpPr>
      <p:pic>
        <p:nvPicPr>
          <p:cNvPr id="5123" name="图片 6"/>
          <p:cNvPicPr>
            <a:picLocks noChangeAspect="1"/>
          </p:cNvPicPr>
          <p:nvPr>
            <p:custDataLst>
              <p:tags r:id="rId1"/>
            </p:custDataLst>
          </p:nvPr>
        </p:nvPicPr>
        <p:blipFill>
          <a:blip r:embed="rId12" cstate="print"/>
          <a:stretch>
            <a:fillRect/>
          </a:stretch>
        </p:blipFill>
        <p:spPr>
          <a:xfrm>
            <a:off x="2514600" y="0"/>
            <a:ext cx="6629400" cy="5143500"/>
          </a:xfrm>
          <a:prstGeom prst="rect">
            <a:avLst/>
          </a:prstGeom>
          <a:noFill/>
          <a:ln w="9525">
            <a:noFill/>
          </a:ln>
        </p:spPr>
      </p:pic>
      <p:sp>
        <p:nvSpPr>
          <p:cNvPr id="9" name="等腰三角形 8"/>
          <p:cNvSpPr/>
          <p:nvPr>
            <p:custDataLst>
              <p:tags r:id="rId2"/>
            </p:custDataLst>
          </p:nvPr>
        </p:nvSpPr>
        <p:spPr>
          <a:xfrm rot="16200000">
            <a:off x="2402681" y="2568179"/>
            <a:ext cx="1688306" cy="145494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0" name="等腰三角形 9"/>
          <p:cNvSpPr/>
          <p:nvPr>
            <p:custDataLst>
              <p:tags r:id="rId3"/>
            </p:custDataLst>
          </p:nvPr>
        </p:nvSpPr>
        <p:spPr>
          <a:xfrm rot="5400000" flipH="1">
            <a:off x="5892998" y="774502"/>
            <a:ext cx="1120379" cy="9667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1" name="等腰三角形 10"/>
          <p:cNvSpPr/>
          <p:nvPr>
            <p:custDataLst>
              <p:tags r:id="rId4"/>
            </p:custDataLst>
          </p:nvPr>
        </p:nvSpPr>
        <p:spPr>
          <a:xfrm rot="5400000" flipH="1">
            <a:off x="204192" y="687586"/>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12" name="直接连接符 11"/>
          <p:cNvCxnSpPr/>
          <p:nvPr>
            <p:custDataLst>
              <p:tags r:id="rId5"/>
            </p:custDataLst>
          </p:nvPr>
        </p:nvCxnSpPr>
        <p:spPr>
          <a:xfrm>
            <a:off x="675085" y="2330054"/>
            <a:ext cx="859631"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等腰三角形 12"/>
          <p:cNvSpPr/>
          <p:nvPr>
            <p:custDataLst>
              <p:tags r:id="rId6"/>
            </p:custDataLst>
          </p:nvPr>
        </p:nvSpPr>
        <p:spPr>
          <a:xfrm rot="5400000" flipH="1">
            <a:off x="-77390" y="3830241"/>
            <a:ext cx="1120379" cy="965597"/>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4" name="等腰三角形 13"/>
          <p:cNvSpPr/>
          <p:nvPr>
            <p:custDataLst>
              <p:tags r:id="rId7"/>
            </p:custDataLst>
          </p:nvPr>
        </p:nvSpPr>
        <p:spPr>
          <a:xfrm rot="5400000" flipH="1">
            <a:off x="-47625" y="326231"/>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2" name="标题 1"/>
          <p:cNvSpPr>
            <a:spLocks noGrp="1"/>
          </p:cNvSpPr>
          <p:nvPr>
            <p:ph type="title"/>
          </p:nvPr>
        </p:nvSpPr>
        <p:spPr>
          <a:xfrm>
            <a:off x="504665" y="1686504"/>
            <a:ext cx="3369897" cy="610176"/>
          </a:xfrm>
        </p:spPr>
        <p:txBody>
          <a:bodyPr lIns="90000" tIns="46800" rIns="90000" bIns="46800" anchor="b">
            <a:normAutofit/>
          </a:bodyPr>
          <a:lstStyle>
            <a:lvl1pPr>
              <a:defRPr sz="2700" u="none" strike="noStrike" kern="1200" cap="none" spc="3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504661" y="2363419"/>
            <a:ext cx="3369897" cy="808489"/>
          </a:xfrm>
        </p:spPr>
        <p:txBody>
          <a:bodyPr lIns="90000" tIns="46800" rIns="90000" bIns="46800">
            <a:normAutofit/>
          </a:bodyPr>
          <a:lstStyle>
            <a:lvl1pPr marL="0" indent="0" eaLnBrk="1" fontAlgn="auto" latinLnBrk="0" hangingPunct="1">
              <a:buNone/>
              <a:defRPr kumimoji="0" lang="zh-CN" altLang="en-US" sz="12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auto"/>
            <a:r>
              <a:rPr lang="zh-CN" altLang="en-US" strike="noStrike" noProof="1"/>
              <a:t>单击此处编辑母版文本样式</a:t>
            </a:r>
          </a:p>
        </p:txBody>
      </p:sp>
      <p:sp>
        <p:nvSpPr>
          <p:cNvPr id="15" name="日期占位符 3"/>
          <p:cNvSpPr>
            <a:spLocks noGrp="1"/>
          </p:cNvSpPr>
          <p:nvPr>
            <p:ph type="dt" sz="half" idx="2"/>
            <p:custDataLst>
              <p:tags r:id="rId8"/>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2021/7/27</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6" name="页脚占位符 4"/>
          <p:cNvSpPr>
            <a:spLocks noGrp="1"/>
          </p:cNvSpPr>
          <p:nvPr>
            <p:ph type="ftr" sz="quarter" idx="3"/>
            <p:custDataLst>
              <p:tags r:id="rId9"/>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7" name="灯片编号占位符 5"/>
          <p:cNvSpPr>
            <a:spLocks noGrp="1"/>
          </p:cNvSpPr>
          <p:nvPr>
            <p:ph type="sldNum" sz="quarter" idx="4"/>
            <p:custDataLst>
              <p:tags r:id="rId10"/>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6EC23D09-069B-49AD-8348-DA5A84F2FF1D}"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6147" name="组合 7"/>
          <p:cNvGrpSpPr/>
          <p:nvPr/>
        </p:nvGrpSpPr>
        <p:grpSpPr>
          <a:xfrm flipH="1">
            <a:off x="8524875" y="66675"/>
            <a:ext cx="619125" cy="795338"/>
            <a:chOff x="-1" y="371234"/>
            <a:chExt cx="964572" cy="1238412"/>
          </a:xfrm>
        </p:grpSpPr>
        <p:sp>
          <p:nvSpPr>
            <p:cNvPr id="9" name="等腰三角形 8"/>
            <p:cNvSpPr/>
            <p:nvPr>
              <p:custDataLst>
                <p:tags r:id="rId4"/>
              </p:custDataLst>
            </p:nvPr>
          </p:nvSpPr>
          <p:spPr>
            <a:xfrm rot="5400000" flipH="1">
              <a:off x="271955" y="917030"/>
              <a:ext cx="743417" cy="641811"/>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0" name="等腰三角形 9"/>
            <p:cNvSpPr/>
            <p:nvPr>
              <p:custDataLst>
                <p:tags r:id="rId5"/>
              </p:custDataLst>
            </p:nvPr>
          </p:nvSpPr>
          <p:spPr>
            <a:xfrm rot="5400000" flipH="1">
              <a:off x="-63739" y="434970"/>
              <a:ext cx="923247" cy="79577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2" name="标题 1"/>
          <p:cNvSpPr>
            <a:spLocks noGrp="1"/>
          </p:cNvSpPr>
          <p:nvPr>
            <p:ph type="title"/>
          </p:nvPr>
        </p:nvSpPr>
        <p:spPr>
          <a:xfrm>
            <a:off x="502412" y="332426"/>
            <a:ext cx="8139178" cy="331473"/>
          </a:xfrm>
        </p:spPr>
        <p:txBody>
          <a:bodyPr rtlCol="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fontAlgn="auto"/>
            <a:r>
              <a:rPr strike="noStrike" noProof="1">
                <a:sym typeface="+mn-ea"/>
              </a:rPr>
              <a:t>单击此处编辑母版标题样式</a:t>
            </a:r>
          </a:p>
        </p:txBody>
      </p:sp>
      <p:sp>
        <p:nvSpPr>
          <p:cNvPr id="3" name="内容占位符 2"/>
          <p:cNvSpPr>
            <a:spLocks noGrp="1"/>
          </p:cNvSpPr>
          <p:nvPr>
            <p:ph sz="half" idx="1"/>
          </p:nvPr>
        </p:nvSpPr>
        <p:spPr>
          <a:xfrm>
            <a:off x="502448" y="714381"/>
            <a:ext cx="3962432" cy="4041680"/>
          </a:xfrm>
        </p:spPr>
        <p:txBody>
          <a:bodyPr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fontAlgn="auto"/>
            <a:r>
              <a:rPr strike="noStrike" noProof="1">
                <a:sym typeface="+mn-ea"/>
              </a:rPr>
              <a:t>单击此处编辑母版文本样式</a:t>
            </a:r>
          </a:p>
          <a:p>
            <a:pPr lvl="1" fontAlgn="auto"/>
            <a:r>
              <a:rPr strike="noStrike" noProof="1">
                <a:sym typeface="+mn-ea"/>
              </a:rPr>
              <a:t>第二级</a:t>
            </a:r>
          </a:p>
          <a:p>
            <a:pPr lvl="2" fontAlgn="auto"/>
            <a:r>
              <a:rPr strike="noStrike" noProof="1">
                <a:sym typeface="+mn-ea"/>
              </a:rPr>
              <a:t>第三级</a:t>
            </a:r>
          </a:p>
          <a:p>
            <a:pPr lvl="3" fontAlgn="auto"/>
            <a:r>
              <a:rPr strike="noStrike" noProof="1">
                <a:sym typeface="+mn-ea"/>
              </a:rPr>
              <a:t>第四级</a:t>
            </a:r>
          </a:p>
          <a:p>
            <a:pPr lvl="4" fontAlgn="auto"/>
            <a:r>
              <a:rPr strike="noStrike" noProof="1">
                <a:sym typeface="+mn-ea"/>
              </a:rPr>
              <a:t>第五级</a:t>
            </a:r>
          </a:p>
        </p:txBody>
      </p:sp>
      <p:sp>
        <p:nvSpPr>
          <p:cNvPr id="4" name="内容占位符 3"/>
          <p:cNvSpPr>
            <a:spLocks noGrp="1"/>
          </p:cNvSpPr>
          <p:nvPr>
            <p:ph sz="half" idx="2"/>
          </p:nvPr>
        </p:nvSpPr>
        <p:spPr>
          <a:xfrm>
            <a:off x="4679158" y="714381"/>
            <a:ext cx="3962432" cy="4041680"/>
          </a:xfrm>
        </p:spPr>
        <p:txBody>
          <a:bodyPr>
            <a:noAutofit/>
          </a:bodyPr>
          <a:lstStyle>
            <a:lvl1pPr>
              <a:defRPr sz="1200" baseline="0">
                <a:solidFill>
                  <a:schemeClr val="tx1">
                    <a:lumMod val="85000"/>
                    <a:lumOff val="15000"/>
                  </a:schemeClr>
                </a:solidFill>
                <a:latin typeface="Arial" panose="020B0604020202020204" pitchFamily="34" charset="0"/>
                <a:ea typeface="微软雅黑" panose="020B0503020204020204" charset="-122"/>
              </a:defRPr>
            </a:lvl1pPr>
            <a:lvl2pPr>
              <a:defRPr sz="1200" baseline="0">
                <a:solidFill>
                  <a:schemeClr val="tx1">
                    <a:lumMod val="85000"/>
                    <a:lumOff val="15000"/>
                  </a:schemeClr>
                </a:solidFill>
                <a:latin typeface="Arial" panose="020B0604020202020204" pitchFamily="34" charset="0"/>
                <a:ea typeface="微软雅黑" panose="020B0503020204020204" charset="-122"/>
              </a:defRPr>
            </a:lvl2pPr>
            <a:lvl3pPr>
              <a:defRPr sz="1200" baseline="0">
                <a:solidFill>
                  <a:schemeClr val="tx1">
                    <a:lumMod val="85000"/>
                    <a:lumOff val="15000"/>
                  </a:schemeClr>
                </a:solidFill>
                <a:latin typeface="Arial" panose="020B0604020202020204" pitchFamily="34" charset="0"/>
                <a:ea typeface="微软雅黑" panose="020B0503020204020204" charset="-122"/>
              </a:defRPr>
            </a:lvl3pPr>
            <a:lvl4pPr>
              <a:defRPr sz="1200" baseline="0">
                <a:solidFill>
                  <a:schemeClr val="tx1">
                    <a:lumMod val="85000"/>
                    <a:lumOff val="15000"/>
                  </a:schemeClr>
                </a:solidFill>
                <a:latin typeface="Arial" panose="020B0604020202020204" pitchFamily="34" charset="0"/>
                <a:ea typeface="微软雅黑" panose="020B0503020204020204" charset="-122"/>
              </a:defRPr>
            </a:lvl4pPr>
            <a:lvl5pPr>
              <a:defRPr sz="1200" baseline="0">
                <a:solidFill>
                  <a:schemeClr val="tx1">
                    <a:lumMod val="85000"/>
                    <a:lumOff val="15000"/>
                  </a:schemeClr>
                </a:solidFill>
                <a:latin typeface="Arial" panose="020B0604020202020204" pitchFamily="34" charset="0"/>
                <a:ea typeface="微软雅黑" panose="020B0503020204020204" charset="-122"/>
              </a:defRPr>
            </a:lvl5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11" name="日期占位符 4"/>
          <p:cNvSpPr>
            <a:spLocks noGrp="1"/>
          </p:cNvSpPr>
          <p:nvPr>
            <p:ph type="dt" sz="half" idx="12"/>
            <p:custDataLst>
              <p:tags r:id="rId1"/>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2021/7/27</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2" name="页脚占位符 5"/>
          <p:cNvSpPr>
            <a:spLocks noGrp="1"/>
          </p:cNvSpPr>
          <p:nvPr>
            <p:ph type="ftr" sz="quarter" idx="3"/>
            <p:custDataLst>
              <p:tags r:id="rId2"/>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3" name="灯片编号占位符 6"/>
          <p:cNvSpPr>
            <a:spLocks noGrp="1"/>
          </p:cNvSpPr>
          <p:nvPr>
            <p:ph type="sldNum" sz="quarter" idx="4"/>
            <p:custDataLst>
              <p:tags r:id="rId3"/>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87692BB5-8F13-4BC5-829A-48A482C67059}"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7171" name="组合 9"/>
          <p:cNvGrpSpPr/>
          <p:nvPr/>
        </p:nvGrpSpPr>
        <p:grpSpPr>
          <a:xfrm flipH="1">
            <a:off x="8524875" y="66675"/>
            <a:ext cx="619125" cy="795338"/>
            <a:chOff x="-1" y="371234"/>
            <a:chExt cx="964572" cy="1238412"/>
          </a:xfrm>
        </p:grpSpPr>
        <p:sp>
          <p:nvSpPr>
            <p:cNvPr id="9" name="等腰三角形 8"/>
            <p:cNvSpPr/>
            <p:nvPr>
              <p:custDataLst>
                <p:tags r:id="rId4"/>
              </p:custDataLst>
            </p:nvPr>
          </p:nvSpPr>
          <p:spPr>
            <a:xfrm rot="5400000" flipH="1">
              <a:off x="271955" y="917030"/>
              <a:ext cx="743417" cy="641811"/>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0" name="等腰三角形 9"/>
            <p:cNvSpPr/>
            <p:nvPr>
              <p:custDataLst>
                <p:tags r:id="rId5"/>
              </p:custDataLst>
            </p:nvPr>
          </p:nvSpPr>
          <p:spPr>
            <a:xfrm rot="5400000" flipH="1">
              <a:off x="-63739" y="434970"/>
              <a:ext cx="923247" cy="79577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2" name="标题 1"/>
          <p:cNvSpPr>
            <a:spLocks noGrp="1"/>
          </p:cNvSpPr>
          <p:nvPr>
            <p:ph type="title"/>
          </p:nvPr>
        </p:nvSpPr>
        <p:spPr>
          <a:xfrm>
            <a:off x="502412" y="332426"/>
            <a:ext cx="8139178" cy="331473"/>
          </a:xfrm>
        </p:spPr>
        <p:txBody>
          <a:bodyPr rtlCol="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fontAlgn="auto"/>
            <a:r>
              <a:rPr strike="noStrike" noProof="1">
                <a:sym typeface="+mn-ea"/>
              </a:rPr>
              <a:t>单击此处编辑母版标题样式</a:t>
            </a:r>
          </a:p>
        </p:txBody>
      </p:sp>
      <p:sp>
        <p:nvSpPr>
          <p:cNvPr id="3" name="文本占位符 2"/>
          <p:cNvSpPr>
            <a:spLocks noGrp="1"/>
          </p:cNvSpPr>
          <p:nvPr>
            <p:ph type="body" idx="1"/>
          </p:nvPr>
        </p:nvSpPr>
        <p:spPr>
          <a:xfrm>
            <a:off x="502448" y="714381"/>
            <a:ext cx="3962432" cy="285752"/>
          </a:xfrm>
        </p:spPr>
        <p:txBody>
          <a:bodyPr tIns="38100" rIns="76200" bIns="38100">
            <a:no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auto"/>
            <a:r>
              <a:rPr lang="zh-CN" altLang="en-US" strike="noStrike" noProof="1"/>
              <a:t>单击此处编辑母版文本样式</a:t>
            </a:r>
          </a:p>
        </p:txBody>
      </p:sp>
      <p:sp>
        <p:nvSpPr>
          <p:cNvPr id="4" name="内容占位符 3"/>
          <p:cNvSpPr>
            <a:spLocks noGrp="1"/>
          </p:cNvSpPr>
          <p:nvPr>
            <p:ph sz="half" idx="2"/>
          </p:nvPr>
        </p:nvSpPr>
        <p:spPr>
          <a:xfrm>
            <a:off x="502444" y="1054894"/>
            <a:ext cx="3962400" cy="3701064"/>
          </a:xfrm>
        </p:spPr>
        <p:txBody>
          <a:bodyPr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fontAlgn="auto"/>
            <a:r>
              <a:rPr strike="noStrike" noProof="1">
                <a:sym typeface="+mn-ea"/>
              </a:rPr>
              <a:t>单击此处编辑母版文本样式</a:t>
            </a:r>
          </a:p>
          <a:p>
            <a:pPr lvl="1" fontAlgn="auto"/>
            <a:r>
              <a:rPr strike="noStrike" noProof="1">
                <a:sym typeface="+mn-ea"/>
              </a:rPr>
              <a:t>第二级</a:t>
            </a:r>
          </a:p>
          <a:p>
            <a:pPr lvl="2" fontAlgn="auto"/>
            <a:r>
              <a:rPr strike="noStrike" noProof="1">
                <a:sym typeface="+mn-ea"/>
              </a:rPr>
              <a:t>第三级</a:t>
            </a:r>
          </a:p>
          <a:p>
            <a:pPr lvl="3" fontAlgn="auto"/>
            <a:r>
              <a:rPr strike="noStrike" noProof="1">
                <a:sym typeface="+mn-ea"/>
              </a:rPr>
              <a:t>第四级</a:t>
            </a:r>
          </a:p>
          <a:p>
            <a:pPr lvl="4" fontAlgn="auto"/>
            <a:r>
              <a:rPr strike="noStrike" noProof="1">
                <a:sym typeface="+mn-ea"/>
              </a:rPr>
              <a:t>第五级</a:t>
            </a:r>
          </a:p>
        </p:txBody>
      </p:sp>
      <p:sp>
        <p:nvSpPr>
          <p:cNvPr id="5" name="文本占位符 4"/>
          <p:cNvSpPr>
            <a:spLocks noGrp="1"/>
          </p:cNvSpPr>
          <p:nvPr>
            <p:ph type="body" sz="quarter" idx="3"/>
          </p:nvPr>
        </p:nvSpPr>
        <p:spPr>
          <a:xfrm>
            <a:off x="4676813" y="714381"/>
            <a:ext cx="3962432" cy="285752"/>
          </a:xfrm>
        </p:spPr>
        <p:txBody>
          <a:bodyPr tIns="38100" rIns="76200" bIns="38100" rtlCol="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auto"/>
            <a:r>
              <a:rPr lang="zh-CN" altLang="en-US" strike="noStrike" noProof="1">
                <a:sym typeface="+mn-ea"/>
              </a:rPr>
              <a:t>单击此处编辑母版文本样式</a:t>
            </a:r>
          </a:p>
        </p:txBody>
      </p:sp>
      <p:sp>
        <p:nvSpPr>
          <p:cNvPr id="6" name="内容占位符 5"/>
          <p:cNvSpPr>
            <a:spLocks noGrp="1"/>
          </p:cNvSpPr>
          <p:nvPr>
            <p:ph sz="quarter" idx="4"/>
          </p:nvPr>
        </p:nvSpPr>
        <p:spPr>
          <a:xfrm>
            <a:off x="4676813" y="1054894"/>
            <a:ext cx="3962432" cy="3701064"/>
          </a:xfrm>
        </p:spPr>
        <p:txBody>
          <a:bodyPr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fontAlgn="auto"/>
            <a:r>
              <a:rPr strike="noStrike" noProof="1">
                <a:sym typeface="+mn-ea"/>
              </a:rPr>
              <a:t>单击此处编辑母版文本样式</a:t>
            </a:r>
          </a:p>
          <a:p>
            <a:pPr lvl="1" fontAlgn="auto"/>
            <a:r>
              <a:rPr strike="noStrike" noProof="1">
                <a:sym typeface="+mn-ea"/>
              </a:rPr>
              <a:t>第二级</a:t>
            </a:r>
          </a:p>
          <a:p>
            <a:pPr lvl="2" fontAlgn="auto"/>
            <a:r>
              <a:rPr strike="noStrike" noProof="1">
                <a:sym typeface="+mn-ea"/>
              </a:rPr>
              <a:t>第三级</a:t>
            </a:r>
          </a:p>
          <a:p>
            <a:pPr lvl="3" fontAlgn="auto"/>
            <a:r>
              <a:rPr strike="noStrike" noProof="1">
                <a:sym typeface="+mn-ea"/>
              </a:rPr>
              <a:t>第四级</a:t>
            </a:r>
          </a:p>
          <a:p>
            <a:pPr lvl="4" fontAlgn="auto"/>
            <a:r>
              <a:rPr strike="noStrike" noProof="1">
                <a:sym typeface="+mn-ea"/>
              </a:rPr>
              <a:t>第五级</a:t>
            </a:r>
          </a:p>
        </p:txBody>
      </p:sp>
      <p:sp>
        <p:nvSpPr>
          <p:cNvPr id="11" name="日期占位符 6"/>
          <p:cNvSpPr>
            <a:spLocks noGrp="1"/>
          </p:cNvSpPr>
          <p:nvPr>
            <p:ph type="dt" sz="half" idx="12"/>
            <p:custDataLst>
              <p:tags r:id="rId1"/>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2021/7/27</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2" name="页脚占位符 7"/>
          <p:cNvSpPr>
            <a:spLocks noGrp="1"/>
          </p:cNvSpPr>
          <p:nvPr>
            <p:ph type="ftr" sz="quarter" idx="13"/>
            <p:custDataLst>
              <p:tags r:id="rId2"/>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3" name="灯片编号占位符 8"/>
          <p:cNvSpPr>
            <a:spLocks noGrp="1"/>
          </p:cNvSpPr>
          <p:nvPr>
            <p:ph type="sldNum" sz="quarter" idx="14"/>
            <p:custDataLst>
              <p:tags r:id="rId3"/>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4AF65F3F-908B-4A8E-A639-8D44D54611B0}"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grpSp>
        <p:nvGrpSpPr>
          <p:cNvPr id="8195" name="组合 5"/>
          <p:cNvGrpSpPr/>
          <p:nvPr/>
        </p:nvGrpSpPr>
        <p:grpSpPr>
          <a:xfrm>
            <a:off x="0" y="8335"/>
            <a:ext cx="9144000" cy="5143500"/>
            <a:chOff x="-2" y="0"/>
            <a:chExt cx="12192003" cy="6858000"/>
          </a:xfrm>
        </p:grpSpPr>
        <p:pic>
          <p:nvPicPr>
            <p:cNvPr id="9" name="Picture 2"/>
            <p:cNvPicPr>
              <a:picLocks noChangeAspect="1" noChangeArrowheads="1"/>
            </p:cNvPicPr>
            <p:nvPr>
              <p:custDataLst>
                <p:tags r:id="rId4"/>
              </p:custDataLst>
            </p:nvPr>
          </p:nvPicPr>
          <p:blipFill rotWithShape="1">
            <a:blip r:embed="rId9" cstate="print">
              <a:duotone>
                <a:prstClr val="black"/>
                <a:schemeClr val="bg2">
                  <a:tint val="45000"/>
                  <a:satMod val="400000"/>
                </a:schemeClr>
              </a:duotone>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extLst>
              <a:ext uri="{909E8E84-426E-40DD-AFC4-6F175D3DCCD1}">
                <a14:hiddenFill xmlns:a14="http://schemas.microsoft.com/office/drawing/2010/main">
                  <a:solidFill>
                    <a:srgbClr val="FFFFFF"/>
                  </a:solidFill>
                </a14:hiddenFill>
              </a:ext>
            </a:extLst>
          </p:spPr>
        </p:pic>
        <p:sp>
          <p:nvSpPr>
            <p:cNvPr id="10" name="矩形 9"/>
            <p:cNvSpPr/>
            <p:nvPr>
              <p:custDataLst>
                <p:tags r:id="rId5"/>
              </p:custDataLst>
            </p:nvPr>
          </p:nvSpPr>
          <p:spPr>
            <a:xfrm>
              <a:off x="-2" y="2095500"/>
              <a:ext cx="12192003" cy="4762500"/>
            </a:xfrm>
            <a:prstGeom prst="rect">
              <a:avLst/>
            </a:prstGeom>
            <a:solidFill>
              <a:schemeClr val="bg2">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sp>
          <p:nvSpPr>
            <p:cNvPr id="11" name="矩形 10"/>
            <p:cNvSpPr/>
            <p:nvPr>
              <p:custDataLst>
                <p:tags r:id="rId6"/>
              </p:custDataLst>
            </p:nvPr>
          </p:nvSpPr>
          <p:spPr>
            <a:xfrm>
              <a:off x="-2" y="0"/>
              <a:ext cx="12192003" cy="2095500"/>
            </a:xfrm>
            <a:prstGeom prst="rect">
              <a:avLst/>
            </a:prstGeom>
            <a:solidFill>
              <a:schemeClr val="accent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sp>
          <p:nvSpPr>
            <p:cNvPr id="12" name="等腰三角形 11"/>
            <p:cNvSpPr/>
            <p:nvPr>
              <p:custDataLst>
                <p:tags r:id="rId7"/>
              </p:custDataLst>
            </p:nvPr>
          </p:nvSpPr>
          <p:spPr>
            <a:xfrm>
              <a:off x="1501773" y="1512887"/>
              <a:ext cx="877888" cy="57626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grpSp>
      <p:sp>
        <p:nvSpPr>
          <p:cNvPr id="2" name="标题 1"/>
          <p:cNvSpPr>
            <a:spLocks noGrp="1"/>
          </p:cNvSpPr>
          <p:nvPr>
            <p:ph type="title"/>
          </p:nvPr>
        </p:nvSpPr>
        <p:spPr/>
        <p:txBody>
          <a:bodyPr rtlCol="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bg1"/>
                </a:solidFill>
                <a:uFillTx/>
                <a:latin typeface="Arial" panose="020B0604020202020204" pitchFamily="34" charset="0"/>
                <a:ea typeface="微软雅黑" panose="020B0503020204020204" charset="-122"/>
                <a:cs typeface="+mj-cs"/>
                <a:sym typeface="+mn-ea"/>
              </a:defRPr>
            </a:lvl1pPr>
          </a:lstStyle>
          <a:p>
            <a:pPr lvl="0" fontAlgn="auto"/>
            <a:r>
              <a:rPr strike="noStrike" noProof="1">
                <a:sym typeface="+mn-ea"/>
              </a:rPr>
              <a:t>单击此处编辑母版标题样式</a:t>
            </a:r>
          </a:p>
        </p:txBody>
      </p:sp>
      <p:sp>
        <p:nvSpPr>
          <p:cNvPr id="13" name="日期占位符 2"/>
          <p:cNvSpPr>
            <a:spLocks noGrp="1"/>
          </p:cNvSpPr>
          <p:nvPr>
            <p:ph type="dt" sz="half" idx="2"/>
            <p:custDataLst>
              <p:tags r:id="rId1"/>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2021/7/27</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4" name="页脚占位符 3"/>
          <p:cNvSpPr>
            <a:spLocks noGrp="1"/>
          </p:cNvSpPr>
          <p:nvPr>
            <p:ph type="ftr" sz="quarter" idx="3"/>
            <p:custDataLst>
              <p:tags r:id="rId2"/>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5" name="灯片编号占位符 4"/>
          <p:cNvSpPr>
            <a:spLocks noGrp="1"/>
          </p:cNvSpPr>
          <p:nvPr>
            <p:ph type="sldNum" sz="quarter" idx="4"/>
            <p:custDataLst>
              <p:tags r:id="rId3"/>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B7796F7F-A21C-4CDE-8560-289E3EC62AEE}"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8" name="矩形 7"/>
          <p:cNvSpPr/>
          <p:nvPr/>
        </p:nvSpPr>
        <p:spPr>
          <a:xfrm>
            <a:off x="-7144" y="4786313"/>
            <a:ext cx="9158288" cy="3488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050" b="0" i="0" u="none" strike="noStrike" kern="1200" cap="none" spc="0" normalizeH="0" baseline="0" noProof="1">
                <a:ln>
                  <a:noFill/>
                </a:ln>
                <a:solidFill>
                  <a:schemeClr val="lt1"/>
                </a:solidFill>
                <a:effectLst/>
                <a:uLnTx/>
                <a:uFillTx/>
                <a:latin typeface="+mn-lt"/>
                <a:ea typeface="+mn-ea"/>
                <a:cs typeface="+mn-cs"/>
              </a:rPr>
              <a:t>北京盈建科软件股份有限公司</a:t>
            </a:r>
          </a:p>
        </p:txBody>
      </p:sp>
      <p:sp>
        <p:nvSpPr>
          <p:cNvPr id="9" name="日期占位符 1"/>
          <p:cNvSpPr>
            <a:spLocks noGrp="1"/>
          </p:cNvSpPr>
          <p:nvPr>
            <p:ph type="dt" sz="half" idx="2"/>
            <p:custDataLst>
              <p:tags r:id="rId1"/>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2021/7/27</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0" name="页脚占位符 2"/>
          <p:cNvSpPr>
            <a:spLocks noGrp="1"/>
          </p:cNvSpPr>
          <p:nvPr>
            <p:ph type="ftr" sz="quarter" idx="3"/>
            <p:custDataLst>
              <p:tags r:id="rId2"/>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1" name="灯片编号占位符 3"/>
          <p:cNvSpPr>
            <a:spLocks noGrp="1"/>
          </p:cNvSpPr>
          <p:nvPr>
            <p:ph type="sldNum" sz="quarter" idx="4"/>
            <p:custDataLst>
              <p:tags r:id="rId3"/>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D5E6DEFE-E45E-4E91-A53B-8D49562036DC}"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标题幻灯片">
    <p:bg>
      <p:bgPr>
        <a:solidFill>
          <a:schemeClr val="bg2"/>
        </a:solidFill>
        <a:effectLst/>
      </p:bgPr>
    </p:bg>
    <p:spTree>
      <p:nvGrpSpPr>
        <p:cNvPr id="1" name=""/>
        <p:cNvGrpSpPr/>
        <p:nvPr/>
      </p:nvGrpSpPr>
      <p:grpSpPr>
        <a:xfrm>
          <a:off x="0" y="0"/>
          <a:ext cx="0" cy="0"/>
          <a:chOff x="0" y="0"/>
          <a:chExt cx="0" cy="0"/>
        </a:xfrm>
      </p:grpSpPr>
      <p:pic>
        <p:nvPicPr>
          <p:cNvPr id="6" name="图片 5"/>
          <p:cNvPicPr>
            <a:picLocks noChangeAspect="1"/>
          </p:cNvPicPr>
          <p:nvPr userDrawn="1">
            <p:custDataLst>
              <p:tags r:id="rId1"/>
            </p:custDataLst>
          </p:nvPr>
        </p:nvPicPr>
        <p:blipFill>
          <a:blip r:embed="rId10" cstate="print">
            <a:extLst>
              <a:ext uri="{28A0092B-C50C-407E-A947-70E740481C1C}">
                <a14:useLocalDpi xmlns:a14="http://schemas.microsoft.com/office/drawing/2010/main" val="0"/>
              </a:ext>
            </a:extLst>
          </a:blip>
          <a:srcRect l="-11184" t="-1800" r="11439" b="1886"/>
          <a:stretch>
            <a:fillRect/>
          </a:stretch>
        </p:blipFill>
        <p:spPr>
          <a:xfrm>
            <a:off x="1289050" y="-102870"/>
            <a:ext cx="7854950" cy="5246370"/>
          </a:xfrm>
          <a:prstGeom prst="rect">
            <a:avLst/>
          </a:prstGeom>
        </p:spPr>
      </p:pic>
      <p:sp>
        <p:nvSpPr>
          <p:cNvPr id="9" name="任意多边形: 形状 18"/>
          <p:cNvSpPr/>
          <p:nvPr userDrawn="1">
            <p:custDataLst>
              <p:tags r:id="rId2"/>
            </p:custDataLst>
          </p:nvPr>
        </p:nvSpPr>
        <p:spPr>
          <a:xfrm>
            <a:off x="0" y="0"/>
            <a:ext cx="5934075" cy="5143500"/>
          </a:xfrm>
          <a:custGeom>
            <a:avLst/>
            <a:gdLst>
              <a:gd name="connsiteX0" fmla="*/ 0 w 7911390"/>
              <a:gd name="connsiteY0" fmla="*/ 0 h 6858000"/>
              <a:gd name="connsiteX1" fmla="*/ 5326084 w 7911390"/>
              <a:gd name="connsiteY1" fmla="*/ 0 h 6858000"/>
              <a:gd name="connsiteX2" fmla="*/ 7911390 w 7911390"/>
              <a:gd name="connsiteY2" fmla="*/ 3429000 h 6858000"/>
              <a:gd name="connsiteX3" fmla="*/ 5326084 w 7911390"/>
              <a:gd name="connsiteY3" fmla="*/ 6858000 h 6858000"/>
              <a:gd name="connsiteX4" fmla="*/ 0 w 791139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1390" h="6858000">
                <a:moveTo>
                  <a:pt x="0" y="0"/>
                </a:moveTo>
                <a:lnTo>
                  <a:pt x="5326084" y="0"/>
                </a:lnTo>
                <a:lnTo>
                  <a:pt x="7911390" y="3429000"/>
                </a:lnTo>
                <a:lnTo>
                  <a:pt x="5326084" y="6858000"/>
                </a:lnTo>
                <a:lnTo>
                  <a:pt x="0" y="6858000"/>
                </a:lnTo>
                <a:close/>
              </a:path>
            </a:pathLst>
          </a:custGeom>
          <a:solidFill>
            <a:schemeClr val="accent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sp>
        <p:nvSpPr>
          <p:cNvPr id="10" name="等腰三角形 9"/>
          <p:cNvSpPr/>
          <p:nvPr userDrawn="1">
            <p:custDataLst>
              <p:tags r:id="rId3"/>
            </p:custDataLst>
          </p:nvPr>
        </p:nvSpPr>
        <p:spPr>
          <a:xfrm>
            <a:off x="2871788" y="4000500"/>
            <a:ext cx="2095500" cy="1143000"/>
          </a:xfrm>
          <a:prstGeom prst="triangle">
            <a:avLst/>
          </a:prstGeom>
          <a:solidFill>
            <a:schemeClr val="accent2">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1" name="等腰三角形 10"/>
          <p:cNvSpPr/>
          <p:nvPr userDrawn="1">
            <p:custDataLst>
              <p:tags r:id="rId4"/>
            </p:custDataLst>
          </p:nvPr>
        </p:nvSpPr>
        <p:spPr>
          <a:xfrm rot="10800000">
            <a:off x="4318397" y="0"/>
            <a:ext cx="2095500" cy="1143000"/>
          </a:xfrm>
          <a:prstGeom prst="triangle">
            <a:avLst>
              <a:gd name="adj" fmla="val 59276"/>
            </a:avLst>
          </a:prstGeom>
          <a:solidFill>
            <a:srgbClr val="F4C966">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2" name="直角三角形 11"/>
          <p:cNvSpPr/>
          <p:nvPr userDrawn="1">
            <p:custDataLst>
              <p:tags r:id="rId5"/>
            </p:custDataLst>
          </p:nvPr>
        </p:nvSpPr>
        <p:spPr>
          <a:xfrm rot="16200000">
            <a:off x="7749779" y="3749279"/>
            <a:ext cx="1302544" cy="1485900"/>
          </a:xfrm>
          <a:prstGeom prst="rtTriangle">
            <a:avLst/>
          </a:prstGeom>
          <a:solidFill>
            <a:schemeClr val="accent1">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pic>
        <p:nvPicPr>
          <p:cNvPr id="3080" name="图片 5" descr="C:/Users/win10/AppData/Local/Temp/kaimatting_20190926162729/output_20190926162804..pngoutput_20190926162804."/>
          <p:cNvPicPr>
            <a:picLocks noChangeAspect="1"/>
          </p:cNvPicPr>
          <p:nvPr userDrawn="1"/>
        </p:nvPicPr>
        <p:blipFill>
          <a:blip r:embed="rId11" cstate="print"/>
          <a:stretch>
            <a:fillRect/>
          </a:stretch>
        </p:blipFill>
        <p:spPr>
          <a:xfrm>
            <a:off x="7308056" y="0"/>
            <a:ext cx="1835944" cy="1621631"/>
          </a:xfrm>
          <a:prstGeom prst="rect">
            <a:avLst/>
          </a:prstGeom>
          <a:noFill/>
          <a:ln w="9525">
            <a:noFill/>
          </a:ln>
        </p:spPr>
      </p:pic>
      <p:sp>
        <p:nvSpPr>
          <p:cNvPr id="2" name="标题 1"/>
          <p:cNvSpPr>
            <a:spLocks noGrp="1"/>
          </p:cNvSpPr>
          <p:nvPr>
            <p:ph type="ctrTitle"/>
          </p:nvPr>
        </p:nvSpPr>
        <p:spPr>
          <a:xfrm>
            <a:off x="386151" y="1904876"/>
            <a:ext cx="4972051" cy="852239"/>
          </a:xfrm>
        </p:spPr>
        <p:txBody>
          <a:bodyPr lIns="90000" tIns="46800" rIns="90000" bIns="46800" anchor="b">
            <a:normAutofit/>
          </a:bodyPr>
          <a:lstStyle>
            <a:lvl1pPr algn="l">
              <a:defRPr sz="4050" spc="600" baseline="0">
                <a:solidFill>
                  <a:schemeClr val="bg1"/>
                </a:solidFill>
                <a:latin typeface="Arial" panose="020B0604020202020204" pitchFamily="34" charset="0"/>
                <a:ea typeface="汉仪旗黑-85S" panose="00020600040101010101" pitchFamily="18" charset="-122"/>
              </a:defRPr>
            </a:lvl1pPr>
          </a:lstStyle>
          <a:p>
            <a:pPr fontAlgn="base"/>
            <a:r>
              <a:rPr lang="zh-CN" altLang="en-US" strike="noStrike" noProof="1"/>
              <a:t>单击此处编辑母版标题样式</a:t>
            </a:r>
          </a:p>
        </p:txBody>
      </p:sp>
      <p:sp>
        <p:nvSpPr>
          <p:cNvPr id="3" name="副标题 2"/>
          <p:cNvSpPr>
            <a:spLocks noGrp="1"/>
          </p:cNvSpPr>
          <p:nvPr>
            <p:ph type="subTitle" idx="1"/>
          </p:nvPr>
        </p:nvSpPr>
        <p:spPr>
          <a:xfrm>
            <a:off x="386151" y="2816147"/>
            <a:ext cx="4972051" cy="713238"/>
          </a:xfrm>
        </p:spPr>
        <p:txBody>
          <a:bodyPr lIns="90000" tIns="46800" rIns="90000" bIns="46800">
            <a:normAutofit/>
          </a:bodyPr>
          <a:lstStyle>
            <a:lvl1pPr marL="0" indent="0" algn="l" eaLnBrk="1" fontAlgn="auto" latinLnBrk="0" hangingPunct="1">
              <a:lnSpc>
                <a:spcPct val="100000"/>
              </a:lnSpc>
              <a:buNone/>
              <a:defRPr sz="1800" u="none" strike="noStrike" kern="1200" cap="none" spc="200" normalizeH="0" baseline="0">
                <a:solidFill>
                  <a:schemeClr val="bg1"/>
                </a:solidFill>
                <a:uFillTx/>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pPr fontAlgn="auto"/>
            <a:r>
              <a:rPr lang="zh-CN" altLang="en-US" strike="noStrike" noProof="1"/>
              <a:t>单击此处编辑母版副标题样式</a:t>
            </a:r>
          </a:p>
        </p:txBody>
      </p:sp>
      <p:sp>
        <p:nvSpPr>
          <p:cNvPr id="14" name="日期占位符 15"/>
          <p:cNvSpPr>
            <a:spLocks noGrp="1"/>
          </p:cNvSpPr>
          <p:nvPr>
            <p:ph type="dt" sz="half" idx="2"/>
            <p:custDataLst>
              <p:tags r:id="rId6"/>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2021/7/27</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5" name="页脚占位符 16"/>
          <p:cNvSpPr>
            <a:spLocks noGrp="1"/>
          </p:cNvSpPr>
          <p:nvPr>
            <p:ph type="ftr" sz="quarter" idx="3"/>
            <p:custDataLst>
              <p:tags r:id="rId7"/>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6" name="灯片编号占位符 17"/>
          <p:cNvSpPr>
            <a:spLocks noGrp="1"/>
          </p:cNvSpPr>
          <p:nvPr>
            <p:ph type="sldNum" sz="quarter" idx="4"/>
            <p:custDataLst>
              <p:tags r:id="rId8"/>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A7EB443D-81D1-48D3-991A-CBDD32BCEDA7}"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grpSp>
        <p:nvGrpSpPr>
          <p:cNvPr id="10243" name="组合 7"/>
          <p:cNvGrpSpPr/>
          <p:nvPr/>
        </p:nvGrpSpPr>
        <p:grpSpPr>
          <a:xfrm flipH="1">
            <a:off x="8524875" y="66675"/>
            <a:ext cx="619125" cy="795338"/>
            <a:chOff x="-1" y="371234"/>
            <a:chExt cx="964572" cy="1238412"/>
          </a:xfrm>
        </p:grpSpPr>
        <p:sp>
          <p:nvSpPr>
            <p:cNvPr id="9" name="等腰三角形 8"/>
            <p:cNvSpPr/>
            <p:nvPr>
              <p:custDataLst>
                <p:tags r:id="rId4"/>
              </p:custDataLst>
            </p:nvPr>
          </p:nvSpPr>
          <p:spPr>
            <a:xfrm rot="5400000" flipH="1">
              <a:off x="271955" y="917030"/>
              <a:ext cx="743417" cy="641811"/>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0" name="等腰三角形 9"/>
            <p:cNvSpPr/>
            <p:nvPr>
              <p:custDataLst>
                <p:tags r:id="rId5"/>
              </p:custDataLst>
            </p:nvPr>
          </p:nvSpPr>
          <p:spPr>
            <a:xfrm rot="5400000" flipH="1">
              <a:off x="-63739" y="434970"/>
              <a:ext cx="923247" cy="79577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2" name="标题 1"/>
          <p:cNvSpPr>
            <a:spLocks noGrp="1"/>
          </p:cNvSpPr>
          <p:nvPr>
            <p:ph type="title"/>
          </p:nvPr>
        </p:nvSpPr>
        <p:spPr>
          <a:xfrm>
            <a:off x="502448" y="332426"/>
            <a:ext cx="8139178" cy="331473"/>
          </a:xfrm>
        </p:spPr>
        <p:txBody>
          <a:bodyPr rtlCol="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fontAlgn="auto"/>
            <a:r>
              <a:rPr strike="noStrike" noProof="1">
                <a:sym typeface="+mn-ea"/>
              </a:rPr>
              <a:t>单击此处编辑母版标题样式</a:t>
            </a:r>
          </a:p>
        </p:txBody>
      </p:sp>
      <p:sp>
        <p:nvSpPr>
          <p:cNvPr id="3" name="图片占位符 2"/>
          <p:cNvSpPr>
            <a:spLocks noGrp="1"/>
          </p:cNvSpPr>
          <p:nvPr>
            <p:ph type="pic" idx="1"/>
          </p:nvPr>
        </p:nvSpPr>
        <p:spPr>
          <a:xfrm>
            <a:off x="502448" y="714381"/>
            <a:ext cx="3962432" cy="4041680"/>
          </a:xfrm>
        </p:spPr>
        <p:txBody>
          <a:bodyPr vert="horz" wrap="square" lIns="101600" tIns="0" rIns="82550" bIns="0" numCol="1" rtlCol="0" anchor="t" anchorCtr="0" compatLnSpc="1">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marL="0" marR="0" lvl="0" indent="0" algn="l" defTabSz="914400" rtl="0" eaLnBrk="1" fontAlgn="auto" latinLnBrk="0" hangingPunct="1">
              <a:lnSpc>
                <a:spcPct val="130000"/>
              </a:lnSpc>
              <a:spcBef>
                <a:spcPts val="0"/>
              </a:spcBef>
              <a:spcAft>
                <a:spcPts val="1000"/>
              </a:spcAft>
              <a:buClrTx/>
              <a:buSzTx/>
              <a:buFont typeface="Arial" panose="020B0604020202020204" pitchFamily="34" charset="0"/>
              <a:buNone/>
              <a:defRPr/>
            </a:pPr>
            <a:endParaRPr kumimoji="0" lang="zh-CN" altLang="en-US" sz="1600" b="0" i="0" u="none" strike="noStrike" kern="1200" cap="none" spc="15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charset="-122"/>
              <a:cs typeface="+mn-cs"/>
              <a:sym typeface="+mn-ea"/>
            </a:endParaRPr>
          </a:p>
        </p:txBody>
      </p:sp>
      <p:sp>
        <p:nvSpPr>
          <p:cNvPr id="4" name="文本占位符 3"/>
          <p:cNvSpPr>
            <a:spLocks noGrp="1"/>
          </p:cNvSpPr>
          <p:nvPr>
            <p:ph type="body" sz="half" idx="2"/>
          </p:nvPr>
        </p:nvSpPr>
        <p:spPr>
          <a:xfrm>
            <a:off x="4679194" y="714381"/>
            <a:ext cx="3962432" cy="4041680"/>
          </a:xfrm>
        </p:spPr>
        <p:txBody>
          <a:bodyPr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stStyle>
          <a:p>
            <a:pPr lvl="0" fontAlgn="auto"/>
            <a:r>
              <a:rPr strike="noStrike" noProof="1">
                <a:sym typeface="+mn-ea"/>
              </a:rPr>
              <a:t>单击此处编辑母版文本样式</a:t>
            </a:r>
          </a:p>
        </p:txBody>
      </p:sp>
      <p:sp>
        <p:nvSpPr>
          <p:cNvPr id="11" name="日期占位符 4"/>
          <p:cNvSpPr>
            <a:spLocks noGrp="1"/>
          </p:cNvSpPr>
          <p:nvPr>
            <p:ph type="dt" sz="half" idx="12"/>
            <p:custDataLst>
              <p:tags r:id="rId1"/>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9EFD9D74-47D9-4702-A33C-335B63B48DBF}"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2021/7/27</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2" name="页脚占位符 5"/>
          <p:cNvSpPr>
            <a:spLocks noGrp="1"/>
          </p:cNvSpPr>
          <p:nvPr>
            <p:ph type="ftr" sz="quarter" idx="3"/>
            <p:custDataLst>
              <p:tags r:id="rId2"/>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3" name="灯片编号占位符 6"/>
          <p:cNvSpPr>
            <a:spLocks noGrp="1"/>
          </p:cNvSpPr>
          <p:nvPr>
            <p:ph type="sldNum" sz="quarter" idx="4"/>
            <p:custDataLst>
              <p:tags r:id="rId3"/>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08CCF9BD-50D8-477B-B6BC-1E8D9547BE3B}"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grpSp>
        <p:nvGrpSpPr>
          <p:cNvPr id="11267" name="组合 6"/>
          <p:cNvGrpSpPr/>
          <p:nvPr/>
        </p:nvGrpSpPr>
        <p:grpSpPr>
          <a:xfrm flipH="1">
            <a:off x="8524875" y="66675"/>
            <a:ext cx="619125" cy="795338"/>
            <a:chOff x="-1" y="371234"/>
            <a:chExt cx="964572" cy="1238412"/>
          </a:xfrm>
        </p:grpSpPr>
        <p:sp>
          <p:nvSpPr>
            <p:cNvPr id="9" name="等腰三角形 8"/>
            <p:cNvSpPr/>
            <p:nvPr>
              <p:custDataLst>
                <p:tags r:id="rId4"/>
              </p:custDataLst>
            </p:nvPr>
          </p:nvSpPr>
          <p:spPr>
            <a:xfrm rot="5400000" flipH="1">
              <a:off x="271955" y="917030"/>
              <a:ext cx="743417" cy="641811"/>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0" name="等腰三角形 9"/>
            <p:cNvSpPr/>
            <p:nvPr>
              <p:custDataLst>
                <p:tags r:id="rId5"/>
              </p:custDataLst>
            </p:nvPr>
          </p:nvSpPr>
          <p:spPr>
            <a:xfrm rot="5400000" flipH="1">
              <a:off x="-63739" y="434970"/>
              <a:ext cx="923247" cy="79577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2" name="竖排标题 1"/>
          <p:cNvSpPr>
            <a:spLocks noGrp="1"/>
          </p:cNvSpPr>
          <p:nvPr>
            <p:ph type="title" orient="vert"/>
          </p:nvPr>
        </p:nvSpPr>
        <p:spPr>
          <a:xfrm>
            <a:off x="7928351" y="714381"/>
            <a:ext cx="713238" cy="4041680"/>
          </a:xfrm>
        </p:spPr>
        <p:txBody>
          <a:bodyPr vert="eaVert" rtlCol="0" anchor="ctr">
            <a:no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fontAlgn="auto"/>
            <a:r>
              <a:rPr strike="noStrike" noProof="1">
                <a:sym typeface="+mn-ea"/>
              </a:rPr>
              <a:t>单击此处编辑母版标题样式</a:t>
            </a:r>
          </a:p>
        </p:txBody>
      </p:sp>
      <p:sp>
        <p:nvSpPr>
          <p:cNvPr id="3" name="竖排文字占位符 2"/>
          <p:cNvSpPr>
            <a:spLocks noGrp="1"/>
          </p:cNvSpPr>
          <p:nvPr>
            <p:ph type="body" orient="vert" idx="1"/>
          </p:nvPr>
        </p:nvSpPr>
        <p:spPr>
          <a:xfrm>
            <a:off x="502444" y="714375"/>
            <a:ext cx="7371076" cy="4041680"/>
          </a:xfrm>
        </p:spPr>
        <p:txBody>
          <a:bodyPr vert="eaVert"/>
          <a:lstStyle>
            <a:lvl1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微软雅黑" panose="020B0503020204020204" charset="-122"/>
              </a:defRPr>
            </a:lvl5pPr>
          </a:lstStyle>
          <a:p>
            <a:pPr lvl="0" fontAlgn="auto"/>
            <a:r>
              <a:rPr lang="zh-CN" altLang="en-US" strike="noStrike" noProof="1"/>
              <a:t>单击此处编辑母版文本样式</a:t>
            </a:r>
          </a:p>
          <a:p>
            <a:pPr lvl="1" fontAlgn="auto"/>
            <a:r>
              <a:rPr lang="zh-CN" altLang="en-US" strike="noStrike" noProof="1"/>
              <a:t>第二级</a:t>
            </a:r>
          </a:p>
          <a:p>
            <a:pPr lvl="2" fontAlgn="auto"/>
            <a:r>
              <a:rPr lang="zh-CN" altLang="en-US" strike="noStrike" noProof="1"/>
              <a:t>第三级</a:t>
            </a:r>
          </a:p>
          <a:p>
            <a:pPr lvl="3" fontAlgn="auto"/>
            <a:r>
              <a:rPr lang="zh-CN" altLang="en-US" strike="noStrike" noProof="1"/>
              <a:t>第四级</a:t>
            </a:r>
          </a:p>
          <a:p>
            <a:pPr lvl="4" fontAlgn="auto"/>
            <a:r>
              <a:rPr lang="zh-CN" altLang="en-US" strike="noStrike" noProof="1"/>
              <a:t>第五级</a:t>
            </a:r>
          </a:p>
        </p:txBody>
      </p:sp>
      <p:sp>
        <p:nvSpPr>
          <p:cNvPr id="11" name="日期占位符 3"/>
          <p:cNvSpPr>
            <a:spLocks noGrp="1"/>
          </p:cNvSpPr>
          <p:nvPr>
            <p:ph type="dt" sz="half" idx="2"/>
            <p:custDataLst>
              <p:tags r:id="rId1"/>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2021/7/27</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2" name="页脚占位符 4"/>
          <p:cNvSpPr>
            <a:spLocks noGrp="1"/>
          </p:cNvSpPr>
          <p:nvPr>
            <p:ph type="ftr" sz="quarter" idx="3"/>
            <p:custDataLst>
              <p:tags r:id="rId2"/>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3" name="灯片编号占位符 5"/>
          <p:cNvSpPr>
            <a:spLocks noGrp="1"/>
          </p:cNvSpPr>
          <p:nvPr>
            <p:ph type="sldNum" sz="quarter" idx="4"/>
            <p:custDataLst>
              <p:tags r:id="rId3"/>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356936B1-2986-4B3F-B9AC-713B3905BCF6}"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grpSp>
        <p:nvGrpSpPr>
          <p:cNvPr id="12291" name="组合 5"/>
          <p:cNvGrpSpPr/>
          <p:nvPr/>
        </p:nvGrpSpPr>
        <p:grpSpPr>
          <a:xfrm flipH="1">
            <a:off x="8524875" y="66675"/>
            <a:ext cx="619125" cy="795338"/>
            <a:chOff x="-1" y="371234"/>
            <a:chExt cx="964572" cy="1238412"/>
          </a:xfrm>
        </p:grpSpPr>
        <p:sp>
          <p:nvSpPr>
            <p:cNvPr id="9" name="等腰三角形 8"/>
            <p:cNvSpPr/>
            <p:nvPr>
              <p:custDataLst>
                <p:tags r:id="rId4"/>
              </p:custDataLst>
            </p:nvPr>
          </p:nvSpPr>
          <p:spPr>
            <a:xfrm rot="5400000" flipH="1">
              <a:off x="271955" y="917030"/>
              <a:ext cx="743417" cy="641811"/>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0" name="等腰三角形 9"/>
            <p:cNvSpPr/>
            <p:nvPr>
              <p:custDataLst>
                <p:tags r:id="rId5"/>
              </p:custDataLst>
            </p:nvPr>
          </p:nvSpPr>
          <p:spPr>
            <a:xfrm rot="5400000" flipH="1">
              <a:off x="-63739" y="434970"/>
              <a:ext cx="923247" cy="79577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7" name="内容占位符 6"/>
          <p:cNvSpPr>
            <a:spLocks noGrp="1"/>
          </p:cNvSpPr>
          <p:nvPr>
            <p:ph sz="quarter" idx="13"/>
          </p:nvPr>
        </p:nvSpPr>
        <p:spPr>
          <a:xfrm>
            <a:off x="502448" y="714381"/>
            <a:ext cx="8139178" cy="4041680"/>
          </a:xfrm>
        </p:spPr>
        <p:txBody>
          <a:bodyPr/>
          <a:lstStyle>
            <a:lvl1pPr>
              <a:defRPr baseline="0"/>
            </a:lvl1pPr>
            <a:lvl2pPr>
              <a:defRPr baseline="0"/>
            </a:lvl2pPr>
            <a:lvl3pPr>
              <a:defRPr baseline="0"/>
            </a:lvl3pPr>
            <a:lvl4pPr>
              <a:defRPr baseline="0"/>
            </a:lvl4pPr>
            <a:lvl5pPr>
              <a:defRPr baseline="0"/>
            </a:lvl5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11" name="日期占位符 2"/>
          <p:cNvSpPr>
            <a:spLocks noGrp="1"/>
          </p:cNvSpPr>
          <p:nvPr>
            <p:ph type="dt" sz="half" idx="2"/>
            <p:custDataLst>
              <p:tags r:id="rId1"/>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2021/7/27</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2" name="页脚占位符 3"/>
          <p:cNvSpPr>
            <a:spLocks noGrp="1"/>
          </p:cNvSpPr>
          <p:nvPr>
            <p:ph type="ftr" sz="quarter" idx="3"/>
            <p:custDataLst>
              <p:tags r:id="rId2"/>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3" name="灯片编号占位符 4"/>
          <p:cNvSpPr>
            <a:spLocks noGrp="1"/>
          </p:cNvSpPr>
          <p:nvPr>
            <p:ph type="sldNum" sz="quarter" idx="4"/>
            <p:custDataLst>
              <p:tags r:id="rId3"/>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428E2D3C-8CDB-4BA8-A03C-7097AFA7FF4D}"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pic>
        <p:nvPicPr>
          <p:cNvPr id="13315" name="图片 13"/>
          <p:cNvPicPr>
            <a:picLocks noChangeAspect="1"/>
          </p:cNvPicPr>
          <p:nvPr>
            <p:custDataLst>
              <p:tags r:id="rId1"/>
            </p:custDataLst>
          </p:nvPr>
        </p:nvPicPr>
        <p:blipFill>
          <a:blip r:embed="rId10" cstate="print"/>
          <a:stretch>
            <a:fillRect/>
          </a:stretch>
        </p:blipFill>
        <p:spPr>
          <a:xfrm>
            <a:off x="0" y="0"/>
            <a:ext cx="7505700" cy="5143500"/>
          </a:xfrm>
          <a:prstGeom prst="rect">
            <a:avLst/>
          </a:prstGeom>
          <a:noFill/>
          <a:ln w="9525">
            <a:noFill/>
          </a:ln>
        </p:spPr>
      </p:pic>
      <p:sp>
        <p:nvSpPr>
          <p:cNvPr id="9" name="任意多边形: 形状 11"/>
          <p:cNvSpPr/>
          <p:nvPr>
            <p:custDataLst>
              <p:tags r:id="rId2"/>
            </p:custDataLst>
          </p:nvPr>
        </p:nvSpPr>
        <p:spPr>
          <a:xfrm flipH="1">
            <a:off x="3209925" y="0"/>
            <a:ext cx="5934075" cy="5143500"/>
          </a:xfrm>
          <a:custGeom>
            <a:avLst/>
            <a:gdLst>
              <a:gd name="connsiteX0" fmla="*/ 0 w 7911390"/>
              <a:gd name="connsiteY0" fmla="*/ 0 h 6858000"/>
              <a:gd name="connsiteX1" fmla="*/ 5326084 w 7911390"/>
              <a:gd name="connsiteY1" fmla="*/ 0 h 6858000"/>
              <a:gd name="connsiteX2" fmla="*/ 7911390 w 7911390"/>
              <a:gd name="connsiteY2" fmla="*/ 3429000 h 6858000"/>
              <a:gd name="connsiteX3" fmla="*/ 5326084 w 7911390"/>
              <a:gd name="connsiteY3" fmla="*/ 6858000 h 6858000"/>
              <a:gd name="connsiteX4" fmla="*/ 0 w 791139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11390" h="6858000">
                <a:moveTo>
                  <a:pt x="0" y="0"/>
                </a:moveTo>
                <a:lnTo>
                  <a:pt x="5326084" y="0"/>
                </a:lnTo>
                <a:lnTo>
                  <a:pt x="7911390" y="3429000"/>
                </a:lnTo>
                <a:lnTo>
                  <a:pt x="5326084" y="6858000"/>
                </a:lnTo>
                <a:lnTo>
                  <a:pt x="0" y="685800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cxnSp>
        <p:nvCxnSpPr>
          <p:cNvPr id="10" name="直接连接符 9"/>
          <p:cNvCxnSpPr/>
          <p:nvPr>
            <p:custDataLst>
              <p:tags r:id="rId3"/>
            </p:custDataLst>
          </p:nvPr>
        </p:nvCxnSpPr>
        <p:spPr>
          <a:xfrm>
            <a:off x="4658916" y="2830116"/>
            <a:ext cx="960835"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等腰三角形 10"/>
          <p:cNvSpPr/>
          <p:nvPr>
            <p:custDataLst>
              <p:tags r:id="rId4"/>
            </p:custDataLst>
          </p:nvPr>
        </p:nvSpPr>
        <p:spPr>
          <a:xfrm>
            <a:off x="2871788" y="4000500"/>
            <a:ext cx="2095500" cy="1143000"/>
          </a:xfrm>
          <a:prstGeom prst="triangle">
            <a:avLst>
              <a:gd name="adj" fmla="val 5909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2" name="等腰三角形 11"/>
          <p:cNvSpPr/>
          <p:nvPr>
            <p:custDataLst>
              <p:tags r:id="rId5"/>
            </p:custDataLst>
          </p:nvPr>
        </p:nvSpPr>
        <p:spPr>
          <a:xfrm rot="10800000">
            <a:off x="4318397" y="0"/>
            <a:ext cx="2095500" cy="1143000"/>
          </a:xfrm>
          <a:prstGeom prst="triangle">
            <a:avLst>
              <a:gd name="adj" fmla="val 5927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2" name="标题 1"/>
          <p:cNvSpPr>
            <a:spLocks noGrp="1"/>
          </p:cNvSpPr>
          <p:nvPr>
            <p:ph type="title"/>
          </p:nvPr>
        </p:nvSpPr>
        <p:spPr>
          <a:xfrm>
            <a:off x="4572000" y="1752475"/>
            <a:ext cx="4429958" cy="986810"/>
          </a:xfrm>
        </p:spPr>
        <p:txBody>
          <a:bodyPr lIns="90000" tIns="46800" rIns="90000" bIns="46800" rtlCol="0" anchor="b">
            <a:noAutofit/>
          </a:bodyPr>
          <a:lstStyle>
            <a:lvl1pPr marL="0" marR="0" algn="l" defTabSz="914400" rtl="0" eaLnBrk="1" fontAlgn="auto" latinLnBrk="0" hangingPunct="1">
              <a:lnSpc>
                <a:spcPct val="100000"/>
              </a:lnSpc>
              <a:buNone/>
              <a:defRPr kumimoji="0" lang="zh-CN" altLang="en-US" sz="3600" b="1" i="0" u="none" strike="noStrike" kern="1200" cap="none" spc="600" normalizeH="0" baseline="0" noProof="1" dirty="0">
                <a:solidFill>
                  <a:schemeClr val="bg1"/>
                </a:solidFill>
                <a:uFillTx/>
                <a:latin typeface="Arial" panose="020B0604020202020204" pitchFamily="34" charset="0"/>
                <a:ea typeface="汉仪旗黑-85S" panose="00020600040101010101" pitchFamily="18" charset="-122"/>
                <a:cs typeface="+mj-cs"/>
                <a:sym typeface="+mn-ea"/>
              </a:defRPr>
            </a:lvl1pPr>
          </a:lstStyle>
          <a:p>
            <a:pPr lvl="0" fontAlgn="auto"/>
            <a:r>
              <a:rPr lang="zh-CN" altLang="en-US" strike="noStrike" noProof="1">
                <a:sym typeface="+mn-ea"/>
              </a:rPr>
              <a:t>单击此处编辑母版标题样式</a:t>
            </a:r>
            <a:endParaRPr strike="noStrike" noProof="1">
              <a:sym typeface="+mn-ea"/>
            </a:endParaRPr>
          </a:p>
        </p:txBody>
      </p:sp>
      <p:sp>
        <p:nvSpPr>
          <p:cNvPr id="16" name="文本占位符 15"/>
          <p:cNvSpPr>
            <a:spLocks noGrp="1"/>
          </p:cNvSpPr>
          <p:nvPr>
            <p:ph type="body" sz="quarter" idx="13"/>
          </p:nvPr>
        </p:nvSpPr>
        <p:spPr>
          <a:xfrm>
            <a:off x="4571999" y="2895475"/>
            <a:ext cx="4429958" cy="696344"/>
          </a:xfrm>
        </p:spPr>
        <p:txBody>
          <a:bodyPr>
            <a:normAutofit/>
          </a:bodyPr>
          <a:lstStyle>
            <a:lvl1pPr marL="0" indent="0">
              <a:buNone/>
              <a:defRPr sz="1800" baseline="0">
                <a:solidFill>
                  <a:schemeClr val="bg1"/>
                </a:solidFill>
              </a:defRPr>
            </a:lvl1pPr>
          </a:lstStyle>
          <a:p>
            <a:pPr lvl="0" fontAlgn="base"/>
            <a:r>
              <a:rPr lang="zh-CN" altLang="en-US" strike="noStrike" noProof="1"/>
              <a:t>单击此处编辑母版文本样式</a:t>
            </a:r>
          </a:p>
        </p:txBody>
      </p:sp>
      <p:sp>
        <p:nvSpPr>
          <p:cNvPr id="13" name="日期占位符 2"/>
          <p:cNvSpPr>
            <a:spLocks noGrp="1"/>
          </p:cNvSpPr>
          <p:nvPr>
            <p:ph type="dt" sz="half" idx="2"/>
            <p:custDataLst>
              <p:tags r:id="rId6"/>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2021/7/27</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4" name="页脚占位符 3"/>
          <p:cNvSpPr>
            <a:spLocks noGrp="1"/>
          </p:cNvSpPr>
          <p:nvPr>
            <p:ph type="ftr" sz="quarter" idx="3"/>
            <p:custDataLst>
              <p:tags r:id="rId7"/>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5" name="灯片编号占位符 4"/>
          <p:cNvSpPr>
            <a:spLocks noGrp="1"/>
          </p:cNvSpPr>
          <p:nvPr>
            <p:ph type="sldNum" sz="quarter" idx="4"/>
            <p:custDataLst>
              <p:tags r:id="rId8"/>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0A9B9D87-942B-4202-9849-B2EC8A45B679}"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grpSp>
        <p:nvGrpSpPr>
          <p:cNvPr id="14339" name="组合 5"/>
          <p:cNvGrpSpPr/>
          <p:nvPr/>
        </p:nvGrpSpPr>
        <p:grpSpPr>
          <a:xfrm flipH="1">
            <a:off x="8524875" y="4214813"/>
            <a:ext cx="619125" cy="795338"/>
            <a:chOff x="-1" y="371234"/>
            <a:chExt cx="964572" cy="1238412"/>
          </a:xfrm>
        </p:grpSpPr>
        <p:sp>
          <p:nvSpPr>
            <p:cNvPr id="9" name="等腰三角形 6"/>
            <p:cNvSpPr/>
            <p:nvPr>
              <p:custDataLst>
                <p:tags r:id="rId4"/>
              </p:custDataLst>
            </p:nvPr>
          </p:nvSpPr>
          <p:spPr>
            <a:xfrm rot="5400000" flipH="1">
              <a:off x="271955" y="917030"/>
              <a:ext cx="743417" cy="641811"/>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0" name="等腰三角形 9"/>
            <p:cNvSpPr/>
            <p:nvPr>
              <p:custDataLst>
                <p:tags r:id="rId5"/>
              </p:custDataLst>
            </p:nvPr>
          </p:nvSpPr>
          <p:spPr>
            <a:xfrm rot="5400000" flipH="1">
              <a:off x="-63739" y="434970"/>
              <a:ext cx="923247" cy="79577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2" name="标题 1"/>
          <p:cNvSpPr>
            <a:spLocks noGrp="1"/>
          </p:cNvSpPr>
          <p:nvPr>
            <p:ph type="title"/>
          </p:nvPr>
        </p:nvSpPr>
        <p:spPr/>
        <p:txBody>
          <a:bodyPr>
            <a:normAutofit/>
          </a:bodyPr>
          <a:lstStyle>
            <a:lvl1pPr>
              <a:defRPr baseline="0">
                <a:latin typeface="Arial" panose="020B0604020202020204" pitchFamily="34" charset="0"/>
                <a:ea typeface="微软雅黑" panose="020B0503020204020204" charset="-122"/>
              </a:defRPr>
            </a:lvl1pPr>
          </a:lstStyle>
          <a:p>
            <a:pPr fontAlgn="base"/>
            <a:r>
              <a:rPr lang="zh-CN" altLang="en-US" strike="noStrike" noProof="1"/>
              <a:t>单击此处编辑母版标题样式</a:t>
            </a:r>
          </a:p>
        </p:txBody>
      </p:sp>
      <p:sp>
        <p:nvSpPr>
          <p:cNvPr id="11" name="日期占位符 2"/>
          <p:cNvSpPr>
            <a:spLocks noGrp="1"/>
          </p:cNvSpPr>
          <p:nvPr>
            <p:ph type="dt" sz="half" idx="2"/>
            <p:custDataLst>
              <p:tags r:id="rId1"/>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2021/7/27</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2" name="页脚占位符 3"/>
          <p:cNvSpPr>
            <a:spLocks noGrp="1"/>
          </p:cNvSpPr>
          <p:nvPr>
            <p:ph type="ftr" sz="quarter" idx="3"/>
            <p:custDataLst>
              <p:tags r:id="rId2"/>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3" name="灯片编号占位符 4"/>
          <p:cNvSpPr>
            <a:spLocks noGrp="1"/>
          </p:cNvSpPr>
          <p:nvPr>
            <p:ph type="sldNum" sz="quarter" idx="4"/>
            <p:custDataLst>
              <p:tags r:id="rId3"/>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C6B178F8-BF60-4909-9F10-A8413897F3F6}"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1"/>
            </p:custDataLst>
          </p:nvPr>
        </p:nvSpPr>
        <p:spPr>
          <a:xfrm>
            <a:off x="219075" y="228600"/>
            <a:ext cx="8705850" cy="46863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grpSp>
        <p:nvGrpSpPr>
          <p:cNvPr id="15364" name="组合 8"/>
          <p:cNvGrpSpPr/>
          <p:nvPr/>
        </p:nvGrpSpPr>
        <p:grpSpPr>
          <a:xfrm>
            <a:off x="0" y="0"/>
            <a:ext cx="9144000" cy="5076825"/>
            <a:chOff x="0" y="1"/>
            <a:chExt cx="12192000" cy="6769099"/>
          </a:xfrm>
        </p:grpSpPr>
        <p:sp>
          <p:nvSpPr>
            <p:cNvPr id="10" name="等腰三角形 9"/>
            <p:cNvSpPr/>
            <p:nvPr>
              <p:custDataLst>
                <p:tags r:id="rId5"/>
              </p:custDataLst>
            </p:nvPr>
          </p:nvSpPr>
          <p:spPr>
            <a:xfrm rot="5400000">
              <a:off x="-64294" y="64295"/>
              <a:ext cx="935038" cy="80645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lt1"/>
                </a:solidFill>
                <a:effectLst/>
                <a:uLnTx/>
                <a:uFillTx/>
                <a:latin typeface="+mn-lt"/>
                <a:ea typeface="+mn-ea"/>
                <a:cs typeface="+mn-cs"/>
              </a:endParaRPr>
            </a:p>
          </p:txBody>
        </p:sp>
        <p:grpSp>
          <p:nvGrpSpPr>
            <p:cNvPr id="15366" name="组合 10"/>
            <p:cNvGrpSpPr/>
            <p:nvPr/>
          </p:nvGrpSpPr>
          <p:grpSpPr>
            <a:xfrm>
              <a:off x="11197167" y="5323839"/>
              <a:ext cx="994833" cy="1445261"/>
              <a:chOff x="9165167" y="4201584"/>
              <a:chExt cx="994833" cy="1445261"/>
            </a:xfrm>
          </p:grpSpPr>
          <p:sp>
            <p:nvSpPr>
              <p:cNvPr id="12" name="等腰三角形 11"/>
              <p:cNvSpPr/>
              <p:nvPr>
                <p:custDataLst>
                  <p:tags r:id="rId6"/>
                </p:custDataLst>
              </p:nvPr>
            </p:nvSpPr>
            <p:spPr>
              <a:xfrm rot="16200000" flipH="1">
                <a:off x="9085261" y="4281594"/>
                <a:ext cx="1154113" cy="995362"/>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lt1"/>
                  </a:solidFill>
                  <a:effectLst/>
                  <a:uLnTx/>
                  <a:uFillTx/>
                  <a:latin typeface="+mn-lt"/>
                  <a:ea typeface="+mn-ea"/>
                  <a:cs typeface="+mn-cs"/>
                </a:endParaRPr>
              </a:p>
            </p:txBody>
          </p:sp>
          <p:sp>
            <p:nvSpPr>
              <p:cNvPr id="13" name="等腰三角形 12"/>
              <p:cNvSpPr/>
              <p:nvPr>
                <p:custDataLst>
                  <p:tags r:id="rId7"/>
                </p:custDataLst>
              </p:nvPr>
            </p:nvSpPr>
            <p:spPr>
              <a:xfrm rot="5400000">
                <a:off x="9617869" y="5104714"/>
                <a:ext cx="582612" cy="501650"/>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lt1"/>
                  </a:solidFill>
                  <a:effectLst/>
                  <a:uLnTx/>
                  <a:uFillTx/>
                  <a:latin typeface="+mn-lt"/>
                  <a:ea typeface="+mn-ea"/>
                  <a:cs typeface="+mn-cs"/>
                </a:endParaRPr>
              </a:p>
            </p:txBody>
          </p:sp>
        </p:grpSp>
      </p:grpSp>
      <p:sp>
        <p:nvSpPr>
          <p:cNvPr id="2" name="标题 1"/>
          <p:cNvSpPr>
            <a:spLocks noGrp="1"/>
          </p:cNvSpPr>
          <p:nvPr>
            <p:ph type="title"/>
          </p:nvPr>
        </p:nvSpPr>
        <p:spPr>
          <a:xfrm>
            <a:off x="961200" y="936900"/>
            <a:ext cx="7219800" cy="542700"/>
          </a:xfrm>
        </p:spPr>
        <p:txBody>
          <a:bodyPr anchor="ctr">
            <a:normAutofit/>
          </a:bodyPr>
          <a:lstStyle>
            <a:lvl1pPr>
              <a:defRPr sz="2400" baseline="0">
                <a:solidFill>
                  <a:schemeClr val="tx1">
                    <a:lumMod val="85000"/>
                    <a:lumOff val="15000"/>
                  </a:schemeClr>
                </a:solidFill>
                <a:latin typeface="Arial" panose="020B0604020202020204" pitchFamily="34" charset="0"/>
                <a:ea typeface="微软雅黑" panose="020B0503020204020204" charset="-122"/>
              </a:defRPr>
            </a:lvl1pPr>
          </a:lstStyle>
          <a:p>
            <a:pPr fontAlgn="base"/>
            <a:r>
              <a:rPr lang="zh-CN" altLang="en-US" strike="noStrike" noProof="1"/>
              <a:t>单击此处编辑母版标题样式</a:t>
            </a:r>
          </a:p>
        </p:txBody>
      </p:sp>
      <p:sp>
        <p:nvSpPr>
          <p:cNvPr id="7" name="内容占位符 6"/>
          <p:cNvSpPr>
            <a:spLocks noGrp="1"/>
          </p:cNvSpPr>
          <p:nvPr>
            <p:ph sz="quarter" idx="13"/>
          </p:nvPr>
        </p:nvSpPr>
        <p:spPr>
          <a:xfrm>
            <a:off x="960835" y="1622700"/>
            <a:ext cx="7219950" cy="2583900"/>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14" name="日期占位符 2"/>
          <p:cNvSpPr>
            <a:spLocks noGrp="1"/>
          </p:cNvSpPr>
          <p:nvPr>
            <p:ph type="dt" sz="half" idx="2"/>
            <p:custDataLst>
              <p:tags r:id="rId2"/>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2021/7/27</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5" name="页脚占位符 3"/>
          <p:cNvSpPr>
            <a:spLocks noGrp="1"/>
          </p:cNvSpPr>
          <p:nvPr>
            <p:ph type="ftr" sz="quarter" idx="3"/>
            <p:custDataLst>
              <p:tags r:id="rId3"/>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6" name="灯片编号占位符 4"/>
          <p:cNvSpPr>
            <a:spLocks noGrp="1"/>
          </p:cNvSpPr>
          <p:nvPr>
            <p:ph type="sldNum" sz="quarter" idx="4"/>
            <p:custDataLst>
              <p:tags r:id="rId4"/>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52C64D03-2EBA-491F-9938-5B06C12B8A07}"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1"/>
            </p:custDataLst>
          </p:nvPr>
        </p:nvSpPr>
        <p:spPr>
          <a:xfrm>
            <a:off x="0" y="0"/>
            <a:ext cx="3617119" cy="5149454"/>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altLang="zh-CN" sz="1350" b="0" i="0" u="none" strike="noStrike" kern="1200" cap="none" spc="0" normalizeH="0" baseline="0" noProof="1">
              <a:ln>
                <a:noFill/>
              </a:ln>
              <a:solidFill>
                <a:schemeClr val="lt1"/>
              </a:solidFill>
              <a:effectLst/>
              <a:uLnTx/>
              <a:uFillTx/>
              <a:latin typeface="+mn-lt"/>
              <a:ea typeface="+mn-ea"/>
              <a:cs typeface="+mn-cs"/>
              <a:sym typeface="+mn-ea"/>
            </a:endParaRPr>
          </a:p>
        </p:txBody>
      </p:sp>
      <p:grpSp>
        <p:nvGrpSpPr>
          <p:cNvPr id="16388" name="组合 9"/>
          <p:cNvGrpSpPr/>
          <p:nvPr/>
        </p:nvGrpSpPr>
        <p:grpSpPr>
          <a:xfrm flipH="1">
            <a:off x="1191" y="0"/>
            <a:ext cx="656034" cy="953691"/>
            <a:chOff x="1041400" y="5041900"/>
            <a:chExt cx="1193800" cy="1734313"/>
          </a:xfrm>
        </p:grpSpPr>
        <p:sp>
          <p:nvSpPr>
            <p:cNvPr id="10" name="等腰三角形 9"/>
            <p:cNvSpPr/>
            <p:nvPr>
              <p:custDataLst>
                <p:tags r:id="rId5"/>
              </p:custDataLst>
            </p:nvPr>
          </p:nvSpPr>
          <p:spPr>
            <a:xfrm rot="16200000" flipH="1">
              <a:off x="945441" y="5137859"/>
              <a:ext cx="1385718" cy="11938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lt1"/>
                </a:solidFill>
                <a:effectLst/>
                <a:uLnTx/>
                <a:uFillTx/>
                <a:latin typeface="+mn-lt"/>
                <a:ea typeface="+mn-ea"/>
                <a:cs typeface="+mn-cs"/>
              </a:endParaRPr>
            </a:p>
          </p:txBody>
        </p:sp>
        <p:sp>
          <p:nvSpPr>
            <p:cNvPr id="11" name="等腰三角形 10"/>
            <p:cNvSpPr/>
            <p:nvPr>
              <p:custDataLst>
                <p:tags r:id="rId6"/>
              </p:custDataLst>
            </p:nvPr>
          </p:nvSpPr>
          <p:spPr>
            <a:xfrm rot="5400000">
              <a:off x="1584362" y="6125375"/>
              <a:ext cx="699355" cy="602317"/>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lt1"/>
                </a:solidFill>
                <a:effectLst/>
                <a:uLnTx/>
                <a:uFillTx/>
                <a:latin typeface="+mn-lt"/>
                <a:ea typeface="+mn-ea"/>
                <a:cs typeface="+mn-cs"/>
              </a:endParaRPr>
            </a:p>
          </p:txBody>
        </p:sp>
      </p:grpSp>
      <p:sp>
        <p:nvSpPr>
          <p:cNvPr id="2" name="标题 1"/>
          <p:cNvSpPr>
            <a:spLocks noGrp="1"/>
          </p:cNvSpPr>
          <p:nvPr>
            <p:ph type="title"/>
          </p:nvPr>
        </p:nvSpPr>
        <p:spPr>
          <a:xfrm>
            <a:off x="437400" y="577800"/>
            <a:ext cx="2970000" cy="661500"/>
          </a:xfrm>
        </p:spPr>
        <p:txBody>
          <a:bodyPr anchor="ctr">
            <a:normAutofit/>
          </a:bodyPr>
          <a:lstStyle>
            <a:lvl1pPr>
              <a:defRPr sz="2700" baseline="0">
                <a:solidFill>
                  <a:schemeClr val="tx1">
                    <a:lumMod val="85000"/>
                    <a:lumOff val="15000"/>
                  </a:schemeClr>
                </a:solidFill>
                <a:latin typeface="Arial" panose="020B0604020202020204" pitchFamily="34" charset="0"/>
                <a:ea typeface="微软雅黑" panose="020B0503020204020204" charset="-122"/>
              </a:defRPr>
            </a:lvl1pPr>
          </a:lstStyle>
          <a:p>
            <a:pPr fontAlgn="base"/>
            <a:r>
              <a:rPr lang="zh-CN" altLang="en-US" strike="noStrike" noProof="1"/>
              <a:t>单击此处编辑母版标题样式</a:t>
            </a:r>
          </a:p>
        </p:txBody>
      </p:sp>
      <p:sp>
        <p:nvSpPr>
          <p:cNvPr id="7" name="文本占位符 6"/>
          <p:cNvSpPr>
            <a:spLocks noGrp="1"/>
          </p:cNvSpPr>
          <p:nvPr>
            <p:ph type="body" sz="quarter" idx="13"/>
          </p:nvPr>
        </p:nvSpPr>
        <p:spPr>
          <a:xfrm>
            <a:off x="440100" y="1323000"/>
            <a:ext cx="2967300" cy="3069900"/>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vl2pPr>
              <a:defRPr baseline="0">
                <a:solidFill>
                  <a:schemeClr val="tx1">
                    <a:lumMod val="85000"/>
                    <a:lumOff val="15000"/>
                  </a:schemeClr>
                </a:solidFill>
                <a:latin typeface="Arial" panose="020B0604020202020204" pitchFamily="34" charset="0"/>
                <a:ea typeface="微软雅黑" panose="020B0503020204020204" charset="-122"/>
              </a:defRPr>
            </a:lvl2pPr>
            <a:lvl3pPr>
              <a:defRPr baseline="0">
                <a:solidFill>
                  <a:schemeClr val="tx1">
                    <a:lumMod val="85000"/>
                    <a:lumOff val="15000"/>
                  </a:schemeClr>
                </a:solidFill>
                <a:latin typeface="Arial" panose="020B0604020202020204" pitchFamily="34" charset="0"/>
                <a:ea typeface="微软雅黑" panose="020B0503020204020204" charset="-122"/>
              </a:defRPr>
            </a:lvl3pPr>
            <a:lvl4pPr>
              <a:defRPr baseline="0">
                <a:solidFill>
                  <a:schemeClr val="tx1">
                    <a:lumMod val="85000"/>
                    <a:lumOff val="15000"/>
                  </a:schemeClr>
                </a:solidFill>
                <a:latin typeface="Arial" panose="020B0604020202020204" pitchFamily="34" charset="0"/>
                <a:ea typeface="微软雅黑" panose="020B0503020204020204" charset="-122"/>
              </a:defRPr>
            </a:lvl4pPr>
            <a:lvl5pPr>
              <a:defRPr baseline="0">
                <a:solidFill>
                  <a:schemeClr val="tx1">
                    <a:lumMod val="85000"/>
                    <a:lumOff val="15000"/>
                  </a:schemeClr>
                </a:solidFill>
                <a:latin typeface="Arial" panose="020B0604020202020204" pitchFamily="34" charset="0"/>
                <a:ea typeface="微软雅黑" panose="020B0503020204020204" charset="-122"/>
              </a:defRPr>
            </a:lvl5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9" name="内容占位符 8"/>
          <p:cNvSpPr>
            <a:spLocks noGrp="1"/>
          </p:cNvSpPr>
          <p:nvPr>
            <p:ph sz="quarter" idx="14"/>
          </p:nvPr>
        </p:nvSpPr>
        <p:spPr>
          <a:xfrm>
            <a:off x="3825900" y="577454"/>
            <a:ext cx="4860000" cy="3815953"/>
          </a:xfrm>
        </p:spPr>
        <p:txBody>
          <a:bodyPr>
            <a:normAutofit/>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12" name="日期占位符 2"/>
          <p:cNvSpPr>
            <a:spLocks noGrp="1"/>
          </p:cNvSpPr>
          <p:nvPr>
            <p:ph type="dt" sz="half" idx="2"/>
            <p:custDataLst>
              <p:tags r:id="rId2"/>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2021/7/27</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3" name="页脚占位符 3"/>
          <p:cNvSpPr>
            <a:spLocks noGrp="1"/>
          </p:cNvSpPr>
          <p:nvPr>
            <p:ph type="ftr" sz="quarter" idx="3"/>
            <p:custDataLst>
              <p:tags r:id="rId3"/>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4" name="灯片编号占位符 4"/>
          <p:cNvSpPr>
            <a:spLocks noGrp="1"/>
          </p:cNvSpPr>
          <p:nvPr>
            <p:ph type="sldNum" sz="quarter" idx="4"/>
            <p:custDataLst>
              <p:tags r:id="rId4"/>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CBC04AC8-0DFF-4B51-9A2C-EE880A9BAF61}"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1"/>
            </p:custDataLst>
          </p:nvPr>
        </p:nvSpPr>
        <p:spPr>
          <a:xfrm>
            <a:off x="0" y="0"/>
            <a:ext cx="9144000" cy="199786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altLang="zh-CN" sz="1350" b="0" i="0" u="none" strike="noStrike" kern="1200" cap="none" spc="0" normalizeH="0" baseline="0" noProof="1">
              <a:ln>
                <a:noFill/>
              </a:ln>
              <a:solidFill>
                <a:schemeClr val="lt1"/>
              </a:solidFill>
              <a:effectLst/>
              <a:uLnTx/>
              <a:uFillTx/>
              <a:latin typeface="+mn-lt"/>
              <a:ea typeface="+mn-ea"/>
              <a:cs typeface="+mn-cs"/>
              <a:sym typeface="+mn-ea"/>
            </a:endParaRPr>
          </a:p>
        </p:txBody>
      </p:sp>
      <p:grpSp>
        <p:nvGrpSpPr>
          <p:cNvPr id="17412" name="组合 10"/>
          <p:cNvGrpSpPr/>
          <p:nvPr/>
        </p:nvGrpSpPr>
        <p:grpSpPr>
          <a:xfrm flipH="1">
            <a:off x="8524875" y="66675"/>
            <a:ext cx="619125" cy="795338"/>
            <a:chOff x="-1" y="371234"/>
            <a:chExt cx="964572" cy="1238412"/>
          </a:xfrm>
        </p:grpSpPr>
        <p:sp>
          <p:nvSpPr>
            <p:cNvPr id="10" name="等腰三角形 9"/>
            <p:cNvSpPr/>
            <p:nvPr>
              <p:custDataLst>
                <p:tags r:id="rId5"/>
              </p:custDataLst>
            </p:nvPr>
          </p:nvSpPr>
          <p:spPr>
            <a:xfrm rot="5400000" flipH="1">
              <a:off x="271955" y="917030"/>
              <a:ext cx="743417" cy="641811"/>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1" name="等腰三角形 10"/>
            <p:cNvSpPr/>
            <p:nvPr>
              <p:custDataLst>
                <p:tags r:id="rId6"/>
              </p:custDataLst>
            </p:nvPr>
          </p:nvSpPr>
          <p:spPr>
            <a:xfrm rot="5400000" flipH="1">
              <a:off x="-63739" y="434970"/>
              <a:ext cx="923247" cy="79577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2" name="标题 1"/>
          <p:cNvSpPr>
            <a:spLocks noGrp="1"/>
          </p:cNvSpPr>
          <p:nvPr>
            <p:ph type="title"/>
          </p:nvPr>
        </p:nvSpPr>
        <p:spPr>
          <a:xfrm>
            <a:off x="459000" y="585900"/>
            <a:ext cx="8232300" cy="469800"/>
          </a:xfrm>
        </p:spPr>
        <p:txBody>
          <a:bodyPr anchor="ctr">
            <a:normAutofit/>
          </a:bodyPr>
          <a:lstStyle>
            <a:lvl1pPr algn="ctr">
              <a:defRPr sz="2700" baseline="0">
                <a:solidFill>
                  <a:schemeClr val="tx1">
                    <a:lumMod val="85000"/>
                    <a:lumOff val="15000"/>
                  </a:schemeClr>
                </a:solidFill>
                <a:latin typeface="Arial" panose="020B0604020202020204" pitchFamily="34" charset="0"/>
                <a:ea typeface="微软雅黑" panose="020B0503020204020204" charset="-122"/>
              </a:defRPr>
            </a:lvl1pPr>
          </a:lstStyle>
          <a:p>
            <a:pPr fontAlgn="base"/>
            <a:r>
              <a:rPr lang="zh-CN" altLang="en-US" strike="noStrike" noProof="1"/>
              <a:t>单击此处编辑母版标题样式</a:t>
            </a:r>
          </a:p>
        </p:txBody>
      </p:sp>
      <p:sp>
        <p:nvSpPr>
          <p:cNvPr id="7" name="文本占位符 6"/>
          <p:cNvSpPr>
            <a:spLocks noGrp="1"/>
          </p:cNvSpPr>
          <p:nvPr>
            <p:ph type="body" sz="quarter" idx="13"/>
          </p:nvPr>
        </p:nvSpPr>
        <p:spPr>
          <a:xfrm>
            <a:off x="459000" y="1244700"/>
            <a:ext cx="8231981" cy="621000"/>
          </a:xfrm>
        </p:spPr>
        <p:txBody>
          <a:bodyPr>
            <a:normAutofit/>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fontAlgn="base"/>
            <a:r>
              <a:rPr lang="zh-CN" altLang="en-US" strike="noStrike" noProof="1"/>
              <a:t>单击此处编辑母版文本样式</a:t>
            </a:r>
          </a:p>
        </p:txBody>
      </p:sp>
      <p:sp>
        <p:nvSpPr>
          <p:cNvPr id="9" name="内容占位符 8"/>
          <p:cNvSpPr>
            <a:spLocks noGrp="1"/>
          </p:cNvSpPr>
          <p:nvPr>
            <p:ph sz="quarter" idx="14"/>
          </p:nvPr>
        </p:nvSpPr>
        <p:spPr>
          <a:xfrm>
            <a:off x="459581" y="2106000"/>
            <a:ext cx="8224200" cy="2573100"/>
          </a:xfrm>
        </p:spPr>
        <p:txBody>
          <a:bodyPr>
            <a:normAutofit/>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12" name="日期占位符 2"/>
          <p:cNvSpPr>
            <a:spLocks noGrp="1"/>
          </p:cNvSpPr>
          <p:nvPr>
            <p:ph type="dt" sz="half" idx="2"/>
            <p:custDataLst>
              <p:tags r:id="rId2"/>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2021/7/27</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3" name="页脚占位符 3"/>
          <p:cNvSpPr>
            <a:spLocks noGrp="1"/>
          </p:cNvSpPr>
          <p:nvPr>
            <p:ph type="ftr" sz="quarter" idx="3"/>
            <p:custDataLst>
              <p:tags r:id="rId3"/>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4" name="灯片编号占位符 4"/>
          <p:cNvSpPr>
            <a:spLocks noGrp="1"/>
          </p:cNvSpPr>
          <p:nvPr>
            <p:ph type="sldNum" sz="quarter" idx="4"/>
            <p:custDataLst>
              <p:tags r:id="rId4"/>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0FA353EA-5FC6-4DCB-943B-8FBB83E261EC}"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1"/>
            </p:custDataLst>
          </p:nvPr>
        </p:nvSpPr>
        <p:spPr>
          <a:xfrm>
            <a:off x="0" y="3771900"/>
            <a:ext cx="9144000" cy="13716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altLang="zh-CN" sz="1350" b="0" i="0" u="none" strike="noStrike" kern="1200" cap="none" spc="0" normalizeH="0" baseline="0" noProof="1">
              <a:ln>
                <a:noFill/>
              </a:ln>
              <a:solidFill>
                <a:schemeClr val="lt1"/>
              </a:solidFill>
              <a:effectLst/>
              <a:uLnTx/>
              <a:uFillTx/>
              <a:latin typeface="+mn-lt"/>
              <a:ea typeface="+mn-ea"/>
              <a:cs typeface="+mn-cs"/>
              <a:sym typeface="+mn-ea"/>
            </a:endParaRPr>
          </a:p>
        </p:txBody>
      </p:sp>
      <p:grpSp>
        <p:nvGrpSpPr>
          <p:cNvPr id="18436" name="组合 9"/>
          <p:cNvGrpSpPr/>
          <p:nvPr/>
        </p:nvGrpSpPr>
        <p:grpSpPr>
          <a:xfrm flipH="1">
            <a:off x="8524875" y="4214813"/>
            <a:ext cx="619125" cy="795338"/>
            <a:chOff x="-1" y="371234"/>
            <a:chExt cx="964572" cy="1238412"/>
          </a:xfrm>
        </p:grpSpPr>
        <p:sp>
          <p:nvSpPr>
            <p:cNvPr id="10" name="等腰三角形 9"/>
            <p:cNvSpPr/>
            <p:nvPr>
              <p:custDataLst>
                <p:tags r:id="rId5"/>
              </p:custDataLst>
            </p:nvPr>
          </p:nvSpPr>
          <p:spPr>
            <a:xfrm rot="5400000" flipH="1">
              <a:off x="271955" y="917030"/>
              <a:ext cx="743417" cy="641811"/>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1" name="等腰三角形 10"/>
            <p:cNvSpPr/>
            <p:nvPr>
              <p:custDataLst>
                <p:tags r:id="rId6"/>
              </p:custDataLst>
            </p:nvPr>
          </p:nvSpPr>
          <p:spPr>
            <a:xfrm rot="5400000" flipH="1">
              <a:off x="-63739" y="434970"/>
              <a:ext cx="923247" cy="79577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2" name="标题 1"/>
          <p:cNvSpPr>
            <a:spLocks noGrp="1"/>
          </p:cNvSpPr>
          <p:nvPr>
            <p:ph type="title"/>
          </p:nvPr>
        </p:nvSpPr>
        <p:spPr>
          <a:xfrm>
            <a:off x="453600" y="502200"/>
            <a:ext cx="8232300" cy="423900"/>
          </a:xfrm>
        </p:spPr>
        <p:txBody>
          <a:bodyPr anchor="ctr">
            <a:normAutofit/>
          </a:bodyPr>
          <a:lstStyle>
            <a:lvl1pPr algn="ctr">
              <a:defRPr sz="2400" baseline="0">
                <a:latin typeface="Arial" panose="020B0604020202020204" pitchFamily="34" charset="0"/>
                <a:ea typeface="微软雅黑" panose="020B0503020204020204" charset="-122"/>
              </a:defRPr>
            </a:lvl1pPr>
          </a:lstStyle>
          <a:p>
            <a:pPr fontAlgn="base"/>
            <a:r>
              <a:rPr lang="zh-CN" altLang="en-US" strike="noStrike" noProof="1"/>
              <a:t>单击此处编辑母版标题样式</a:t>
            </a:r>
          </a:p>
        </p:txBody>
      </p:sp>
      <p:sp>
        <p:nvSpPr>
          <p:cNvPr id="7" name="内容占位符 6"/>
          <p:cNvSpPr>
            <a:spLocks noGrp="1"/>
          </p:cNvSpPr>
          <p:nvPr>
            <p:ph sz="quarter" idx="13"/>
          </p:nvPr>
        </p:nvSpPr>
        <p:spPr>
          <a:xfrm>
            <a:off x="453628" y="1260900"/>
            <a:ext cx="8243100" cy="2408400"/>
          </a:xfrm>
        </p:spPr>
        <p:txBody>
          <a:bodyPr>
            <a:normAutofit/>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9" name="文本占位符 8"/>
          <p:cNvSpPr>
            <a:spLocks noGrp="1"/>
          </p:cNvSpPr>
          <p:nvPr>
            <p:ph type="body" sz="quarter" idx="14"/>
          </p:nvPr>
        </p:nvSpPr>
        <p:spPr>
          <a:xfrm>
            <a:off x="445500" y="3885300"/>
            <a:ext cx="8251200" cy="758700"/>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lvl="0" fontAlgn="base"/>
            <a:r>
              <a:rPr lang="zh-CN" altLang="en-US" strike="noStrike" noProof="1"/>
              <a:t>单击此处编辑母版文本样式</a:t>
            </a:r>
          </a:p>
        </p:txBody>
      </p:sp>
      <p:sp>
        <p:nvSpPr>
          <p:cNvPr id="12" name="日期占位符 2"/>
          <p:cNvSpPr>
            <a:spLocks noGrp="1"/>
          </p:cNvSpPr>
          <p:nvPr>
            <p:ph type="dt" sz="half" idx="2"/>
            <p:custDataLst>
              <p:tags r:id="rId2"/>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2021/7/27</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3" name="页脚占位符 3"/>
          <p:cNvSpPr>
            <a:spLocks noGrp="1"/>
          </p:cNvSpPr>
          <p:nvPr>
            <p:ph type="ftr" sz="quarter" idx="3"/>
            <p:custDataLst>
              <p:tags r:id="rId3"/>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4" name="灯片编号占位符 4"/>
          <p:cNvSpPr>
            <a:spLocks noGrp="1"/>
          </p:cNvSpPr>
          <p:nvPr>
            <p:ph type="sldNum" sz="quarter" idx="4"/>
            <p:custDataLst>
              <p:tags r:id="rId4"/>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AF78B78A-89AA-4AA8-A729-BADA7A158F1E}"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grpSp>
        <p:nvGrpSpPr>
          <p:cNvPr id="19459" name="组合 11"/>
          <p:cNvGrpSpPr/>
          <p:nvPr/>
        </p:nvGrpSpPr>
        <p:grpSpPr>
          <a:xfrm>
            <a:off x="8586788" y="4267200"/>
            <a:ext cx="557213" cy="809625"/>
            <a:chOff x="9165167" y="4201584"/>
            <a:chExt cx="994833" cy="1445261"/>
          </a:xfrm>
        </p:grpSpPr>
        <p:sp>
          <p:nvSpPr>
            <p:cNvPr id="3" name="等腰三角形 8"/>
            <p:cNvSpPr/>
            <p:nvPr>
              <p:custDataLst>
                <p:tags r:id="rId5"/>
              </p:custDataLst>
            </p:nvPr>
          </p:nvSpPr>
          <p:spPr>
            <a:xfrm rot="16200000" flipH="1">
              <a:off x="9085539" y="4281209"/>
              <a:ext cx="1154084" cy="99483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lt1"/>
                </a:solidFill>
                <a:effectLst/>
                <a:uLnTx/>
                <a:uFillTx/>
                <a:latin typeface="+mn-lt"/>
                <a:ea typeface="+mn-ea"/>
                <a:cs typeface="+mn-cs"/>
              </a:endParaRPr>
            </a:p>
          </p:txBody>
        </p:sp>
        <p:sp>
          <p:nvSpPr>
            <p:cNvPr id="10" name="等腰三角形 9"/>
            <p:cNvSpPr/>
            <p:nvPr>
              <p:custDataLst>
                <p:tags r:id="rId6"/>
              </p:custDataLst>
            </p:nvPr>
          </p:nvSpPr>
          <p:spPr>
            <a:xfrm rot="5400000">
              <a:off x="9617987" y="5104832"/>
              <a:ext cx="582355" cy="501668"/>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lt1"/>
                </a:solidFill>
                <a:effectLst/>
                <a:uLnTx/>
                <a:uFillTx/>
                <a:latin typeface="+mn-lt"/>
                <a:ea typeface="+mn-ea"/>
                <a:cs typeface="+mn-cs"/>
              </a:endParaRPr>
            </a:p>
          </p:txBody>
        </p:sp>
      </p:grpSp>
      <p:sp>
        <p:nvSpPr>
          <p:cNvPr id="4" name="矩形 10"/>
          <p:cNvSpPr/>
          <p:nvPr>
            <p:custDataLst>
              <p:tags r:id="rId1"/>
            </p:custDataLst>
          </p:nvPr>
        </p:nvSpPr>
        <p:spPr>
          <a:xfrm>
            <a:off x="0" y="0"/>
            <a:ext cx="9144000" cy="6858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altLang="zh-CN" sz="1350" b="0" i="0" u="none" strike="noStrike" kern="1200" cap="none" spc="0" normalizeH="0" baseline="0" noProof="1">
              <a:ln>
                <a:noFill/>
              </a:ln>
              <a:solidFill>
                <a:schemeClr val="lt1"/>
              </a:solidFill>
              <a:effectLst/>
              <a:uLnTx/>
              <a:uFillTx/>
              <a:latin typeface="+mn-lt"/>
              <a:ea typeface="+mn-ea"/>
              <a:cs typeface="+mn-cs"/>
              <a:sym typeface="+mn-ea"/>
            </a:endParaRPr>
          </a:p>
        </p:txBody>
      </p:sp>
      <p:sp>
        <p:nvSpPr>
          <p:cNvPr id="2" name="标题 1"/>
          <p:cNvSpPr>
            <a:spLocks noGrp="1"/>
          </p:cNvSpPr>
          <p:nvPr>
            <p:ph type="title"/>
          </p:nvPr>
        </p:nvSpPr>
        <p:spPr>
          <a:xfrm>
            <a:off x="434700" y="178200"/>
            <a:ext cx="8278200" cy="331473"/>
          </a:xfrm>
        </p:spPr>
        <p:txBody>
          <a:bodyPr>
            <a:normAutofit/>
          </a:bodyPr>
          <a:lstStyle>
            <a:lvl1pPr>
              <a:defRPr baseline="0">
                <a:solidFill>
                  <a:schemeClr val="tx1">
                    <a:lumMod val="85000"/>
                    <a:lumOff val="15000"/>
                  </a:schemeClr>
                </a:solidFill>
                <a:latin typeface="Arial" panose="020B0604020202020204" pitchFamily="34" charset="0"/>
                <a:ea typeface="微软雅黑" panose="020B0503020204020204" charset="-122"/>
              </a:defRPr>
            </a:lvl1pPr>
          </a:lstStyle>
          <a:p>
            <a:pPr fontAlgn="base"/>
            <a:r>
              <a:rPr lang="zh-CN" altLang="en-US" strike="noStrike" noProof="1"/>
              <a:t>单击此处编辑母版标题样式</a:t>
            </a:r>
          </a:p>
        </p:txBody>
      </p:sp>
      <p:sp>
        <p:nvSpPr>
          <p:cNvPr id="7" name="内容占位符 6"/>
          <p:cNvSpPr>
            <a:spLocks noGrp="1"/>
          </p:cNvSpPr>
          <p:nvPr>
            <p:ph sz="quarter" idx="13"/>
          </p:nvPr>
        </p:nvSpPr>
        <p:spPr>
          <a:xfrm>
            <a:off x="434700" y="1247400"/>
            <a:ext cx="4006800" cy="2170800"/>
          </a:xfrm>
        </p:spPr>
        <p:txBody>
          <a:bodyPr>
            <a:normAutofit/>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9" name="内容占位符 8"/>
          <p:cNvSpPr>
            <a:spLocks noGrp="1"/>
          </p:cNvSpPr>
          <p:nvPr>
            <p:ph sz="quarter" idx="14"/>
          </p:nvPr>
        </p:nvSpPr>
        <p:spPr>
          <a:xfrm>
            <a:off x="4681800" y="1247400"/>
            <a:ext cx="4025700" cy="2170800"/>
          </a:xfrm>
        </p:spPr>
        <p:txBody>
          <a:bodyPr>
            <a:normAutofit/>
          </a:bodyPr>
          <a:lstStyle>
            <a:lvl1pPr>
              <a:defRPr baseline="0">
                <a:latin typeface="Arial" panose="020B0604020202020204" pitchFamily="34" charset="0"/>
                <a:ea typeface="微软雅黑" panose="020B0503020204020204" charset="-122"/>
              </a:defRPr>
            </a:lvl1pPr>
            <a:lvl2pPr>
              <a:defRPr baseline="0">
                <a:latin typeface="Arial" panose="020B0604020202020204" pitchFamily="34" charset="0"/>
                <a:ea typeface="微软雅黑" panose="020B0503020204020204" charset="-122"/>
              </a:defRPr>
            </a:lvl2pPr>
            <a:lvl3pPr>
              <a:defRPr baseline="0">
                <a:latin typeface="Arial" panose="020B0604020202020204" pitchFamily="34" charset="0"/>
                <a:ea typeface="微软雅黑" panose="020B0503020204020204" charset="-122"/>
              </a:defRPr>
            </a:lvl3pPr>
            <a:lvl4pPr>
              <a:defRPr baseline="0">
                <a:latin typeface="Arial" panose="020B0604020202020204" pitchFamily="34" charset="0"/>
                <a:ea typeface="微软雅黑" panose="020B0503020204020204" charset="-122"/>
              </a:defRPr>
            </a:lvl4pPr>
            <a:lvl5pPr>
              <a:defRPr baseline="0">
                <a:latin typeface="Arial" panose="020B0604020202020204" pitchFamily="34" charset="0"/>
                <a:ea typeface="微软雅黑" panose="020B0503020204020204" charset="-122"/>
              </a:defRPr>
            </a:lvl5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11" name="文本占位符 10"/>
          <p:cNvSpPr>
            <a:spLocks noGrp="1"/>
          </p:cNvSpPr>
          <p:nvPr>
            <p:ph type="body" sz="quarter" idx="15"/>
          </p:nvPr>
        </p:nvSpPr>
        <p:spPr>
          <a:xfrm>
            <a:off x="429300" y="3612600"/>
            <a:ext cx="4006800" cy="585900"/>
          </a:xfrm>
        </p:spPr>
        <p:txBody>
          <a:bodyPr>
            <a:normAutofit/>
          </a:bodyPr>
          <a:lstStyle>
            <a:lvl1pPr>
              <a:defRPr baseline="0">
                <a:latin typeface="Arial" panose="020B0604020202020204" pitchFamily="34" charset="0"/>
                <a:ea typeface="微软雅黑" panose="020B0503020204020204" charset="-122"/>
              </a:defRPr>
            </a:lvl1pPr>
          </a:lstStyle>
          <a:p>
            <a:pPr lvl="0" fontAlgn="base"/>
            <a:r>
              <a:rPr lang="zh-CN" altLang="en-US" strike="noStrike" noProof="1"/>
              <a:t>单击此处编辑母版文本样式</a:t>
            </a:r>
          </a:p>
        </p:txBody>
      </p:sp>
      <p:sp>
        <p:nvSpPr>
          <p:cNvPr id="13" name="文本占位符 12"/>
          <p:cNvSpPr>
            <a:spLocks noGrp="1"/>
          </p:cNvSpPr>
          <p:nvPr>
            <p:ph type="body" sz="quarter" idx="16"/>
          </p:nvPr>
        </p:nvSpPr>
        <p:spPr>
          <a:xfrm>
            <a:off x="4689900" y="3609900"/>
            <a:ext cx="4025700" cy="585900"/>
          </a:xfrm>
        </p:spPr>
        <p:txBody>
          <a:bodyPr>
            <a:normAutofit/>
          </a:bodyPr>
          <a:lstStyle>
            <a:lvl1pPr>
              <a:defRPr baseline="0">
                <a:latin typeface="Arial" panose="020B0604020202020204" pitchFamily="34" charset="0"/>
                <a:ea typeface="微软雅黑" panose="020B0503020204020204" charset="-122"/>
              </a:defRPr>
            </a:lvl1pPr>
          </a:lstStyle>
          <a:p>
            <a:pPr lvl="0" fontAlgn="base"/>
            <a:r>
              <a:rPr lang="zh-CN" altLang="en-US" strike="noStrike" noProof="1"/>
              <a:t>单击此处编辑母版文本样式</a:t>
            </a:r>
          </a:p>
        </p:txBody>
      </p:sp>
      <p:sp>
        <p:nvSpPr>
          <p:cNvPr id="12" name="日期占位符 2"/>
          <p:cNvSpPr>
            <a:spLocks noGrp="1"/>
          </p:cNvSpPr>
          <p:nvPr>
            <p:ph type="dt" sz="half" idx="2"/>
            <p:custDataLst>
              <p:tags r:id="rId2"/>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2021/7/27</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3"/>
          <p:cNvSpPr>
            <a:spLocks noGrp="1"/>
          </p:cNvSpPr>
          <p:nvPr>
            <p:ph type="ftr" sz="quarter" idx="3"/>
            <p:custDataLst>
              <p:tags r:id="rId3"/>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4" name="灯片编号占位符 4"/>
          <p:cNvSpPr>
            <a:spLocks noGrp="1"/>
          </p:cNvSpPr>
          <p:nvPr>
            <p:ph type="sldNum" sz="quarter" idx="4"/>
            <p:custDataLst>
              <p:tags r:id="rId4"/>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DB9EF7D8-9D95-44EA-B0E9-268FE011B741}"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grpSp>
        <p:nvGrpSpPr>
          <p:cNvPr id="4099" name="组合 6"/>
          <p:cNvGrpSpPr/>
          <p:nvPr/>
        </p:nvGrpSpPr>
        <p:grpSpPr>
          <a:xfrm flipH="1">
            <a:off x="8524875" y="66675"/>
            <a:ext cx="619125" cy="795338"/>
            <a:chOff x="-1" y="371234"/>
            <a:chExt cx="964572" cy="1238412"/>
          </a:xfrm>
        </p:grpSpPr>
        <p:sp>
          <p:nvSpPr>
            <p:cNvPr id="9" name="等腰三角形 8"/>
            <p:cNvSpPr/>
            <p:nvPr>
              <p:custDataLst>
                <p:tags r:id="rId4"/>
              </p:custDataLst>
            </p:nvPr>
          </p:nvSpPr>
          <p:spPr>
            <a:xfrm rot="5400000" flipH="1">
              <a:off x="271955" y="917030"/>
              <a:ext cx="743417" cy="641811"/>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0" name="等腰三角形 9"/>
            <p:cNvSpPr/>
            <p:nvPr>
              <p:custDataLst>
                <p:tags r:id="rId5"/>
              </p:custDataLst>
            </p:nvPr>
          </p:nvSpPr>
          <p:spPr>
            <a:xfrm rot="5400000" flipH="1">
              <a:off x="-63739" y="434970"/>
              <a:ext cx="923247" cy="79577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11" name="矩形 10"/>
          <p:cNvSpPr/>
          <p:nvPr/>
        </p:nvSpPr>
        <p:spPr>
          <a:xfrm>
            <a:off x="-15478" y="4810125"/>
            <a:ext cx="9159479" cy="3488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050" b="0" i="0" u="none" strike="noStrike" kern="1200" cap="none" spc="0" normalizeH="0" baseline="0" noProof="1">
                <a:ln>
                  <a:noFill/>
                </a:ln>
                <a:solidFill>
                  <a:schemeClr val="lt1"/>
                </a:solidFill>
                <a:effectLst/>
                <a:uLnTx/>
                <a:uFillTx/>
                <a:latin typeface="+mn-lt"/>
                <a:ea typeface="+mn-ea"/>
                <a:cs typeface="+mn-cs"/>
              </a:rPr>
              <a:t>北京盈建科软件股份有限公司</a:t>
            </a:r>
          </a:p>
        </p:txBody>
      </p:sp>
      <p:sp>
        <p:nvSpPr>
          <p:cNvPr id="2" name="标题 1"/>
          <p:cNvSpPr>
            <a:spLocks noGrp="1"/>
          </p:cNvSpPr>
          <p:nvPr>
            <p:ph type="title"/>
          </p:nvPr>
        </p:nvSpPr>
        <p:spPr>
          <a:xfrm>
            <a:off x="502412" y="332426"/>
            <a:ext cx="8139178" cy="331473"/>
          </a:xfrm>
        </p:spPr>
        <p:txBody>
          <a:bodyPr rtlCol="0">
            <a:noAutofit/>
          </a:bodyPr>
          <a:lstStyle>
            <a:lvl1pPr marL="0" marR="0" algn="l" defTabSz="914400" rtl="0" eaLnBrk="1" fontAlgn="auto" latinLnBrk="0" hangingPunct="1">
              <a:lnSpc>
                <a:spcPct val="100000"/>
              </a:lnSpc>
              <a:buNone/>
              <a:defRPr kumimoji="0" lang="zh-CN" altLang="en-US" sz="1800" b="1" i="0" u="none" strike="noStrike" kern="1200" cap="all"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fontAlgn="auto"/>
            <a:r>
              <a:rPr strike="noStrike" noProof="1">
                <a:sym typeface="+mn-ea"/>
              </a:rPr>
              <a:t>单击此处编辑母版标题样式</a:t>
            </a:r>
          </a:p>
        </p:txBody>
      </p:sp>
      <p:sp>
        <p:nvSpPr>
          <p:cNvPr id="3" name="内容占位符 2"/>
          <p:cNvSpPr>
            <a:spLocks noGrp="1"/>
          </p:cNvSpPr>
          <p:nvPr>
            <p:ph idx="1"/>
          </p:nvPr>
        </p:nvSpPr>
        <p:spPr>
          <a:xfrm>
            <a:off x="502412" y="714381"/>
            <a:ext cx="8139178" cy="4041680"/>
          </a:xfrm>
        </p:spPr>
        <p:txBody>
          <a:bodyPr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all"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all"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all"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all"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all"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fontAlgn="auto"/>
            <a:r>
              <a:rPr strike="noStrike" noProof="1">
                <a:sym typeface="+mn-ea"/>
              </a:rPr>
              <a:t>单击此处编辑母版文本样式</a:t>
            </a:r>
          </a:p>
          <a:p>
            <a:pPr lvl="1" fontAlgn="auto"/>
            <a:r>
              <a:rPr strike="noStrike" noProof="1">
                <a:sym typeface="+mn-ea"/>
              </a:rPr>
              <a:t>第二级</a:t>
            </a:r>
          </a:p>
          <a:p>
            <a:pPr lvl="2" fontAlgn="auto"/>
            <a:r>
              <a:rPr strike="noStrike" noProof="1">
                <a:sym typeface="+mn-ea"/>
              </a:rPr>
              <a:t>第三级</a:t>
            </a:r>
          </a:p>
          <a:p>
            <a:pPr lvl="3" fontAlgn="auto"/>
            <a:r>
              <a:rPr strike="noStrike" noProof="1">
                <a:sym typeface="+mn-ea"/>
              </a:rPr>
              <a:t>第四级</a:t>
            </a:r>
          </a:p>
          <a:p>
            <a:pPr lvl="4" fontAlgn="auto"/>
            <a:r>
              <a:rPr strike="noStrike" noProof="1">
                <a:sym typeface="+mn-ea"/>
              </a:rPr>
              <a:t>第五级</a:t>
            </a:r>
          </a:p>
        </p:txBody>
      </p:sp>
      <p:sp>
        <p:nvSpPr>
          <p:cNvPr id="12" name="日期占位符 3"/>
          <p:cNvSpPr>
            <a:spLocks noGrp="1"/>
          </p:cNvSpPr>
          <p:nvPr>
            <p:ph type="dt" sz="half" idx="2"/>
            <p:custDataLst>
              <p:tags r:id="rId1"/>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2021/7/27</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3" name="页脚占位符 4"/>
          <p:cNvSpPr>
            <a:spLocks noGrp="1"/>
          </p:cNvSpPr>
          <p:nvPr>
            <p:ph type="ftr" sz="quarter" idx="3"/>
            <p:custDataLst>
              <p:tags r:id="rId2"/>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4" name="灯片编号占位符 5"/>
          <p:cNvSpPr>
            <a:spLocks noGrp="1"/>
          </p:cNvSpPr>
          <p:nvPr>
            <p:ph type="sldNum" sz="quarter" idx="4"/>
            <p:custDataLst>
              <p:tags r:id="rId3"/>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33001C13-5709-44B5-BD96-0EAC4D39B600}"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1"/>
            </p:custDataLst>
          </p:nvPr>
        </p:nvSpPr>
        <p:spPr>
          <a:xfrm>
            <a:off x="0" y="719138"/>
            <a:ext cx="9144000" cy="370522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altLang="zh-CN" sz="1350" b="0" i="0" u="none" strike="noStrike" kern="1200" cap="none" spc="0" normalizeH="0" baseline="0" noProof="1">
              <a:ln>
                <a:noFill/>
              </a:ln>
              <a:solidFill>
                <a:schemeClr val="lt1"/>
              </a:solidFill>
              <a:effectLst/>
              <a:uLnTx/>
              <a:uFillTx/>
              <a:latin typeface="+mn-lt"/>
              <a:ea typeface="+mn-ea"/>
              <a:cs typeface="+mn-cs"/>
              <a:sym typeface="+mn-ea"/>
            </a:endParaRPr>
          </a:p>
        </p:txBody>
      </p:sp>
      <p:grpSp>
        <p:nvGrpSpPr>
          <p:cNvPr id="20484" name="组合 7"/>
          <p:cNvGrpSpPr/>
          <p:nvPr/>
        </p:nvGrpSpPr>
        <p:grpSpPr>
          <a:xfrm>
            <a:off x="-2381" y="1934766"/>
            <a:ext cx="9142810" cy="1273969"/>
            <a:chOff x="-3175" y="2579899"/>
            <a:chExt cx="12190923" cy="1698202"/>
          </a:xfrm>
        </p:grpSpPr>
        <p:grpSp>
          <p:nvGrpSpPr>
            <p:cNvPr id="20485" name="组合 8"/>
            <p:cNvGrpSpPr/>
            <p:nvPr/>
          </p:nvGrpSpPr>
          <p:grpSpPr>
            <a:xfrm>
              <a:off x="11214864" y="2864727"/>
              <a:ext cx="972884" cy="1413374"/>
              <a:chOff x="9165167" y="4201584"/>
              <a:chExt cx="994833" cy="1445261"/>
            </a:xfrm>
          </p:grpSpPr>
          <p:sp>
            <p:nvSpPr>
              <p:cNvPr id="14" name="等腰三角形 13"/>
              <p:cNvSpPr/>
              <p:nvPr>
                <p:custDataLst>
                  <p:tags r:id="rId7"/>
                </p:custDataLst>
              </p:nvPr>
            </p:nvSpPr>
            <p:spPr>
              <a:xfrm rot="16200000" flipH="1">
                <a:off x="9085485" y="4280208"/>
                <a:ext cx="1153890" cy="99513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lt1"/>
                  </a:solidFill>
                  <a:effectLst/>
                  <a:uLnTx/>
                  <a:uFillTx/>
                  <a:latin typeface="+mn-lt"/>
                  <a:ea typeface="+mn-ea"/>
                  <a:cs typeface="+mn-cs"/>
                </a:endParaRPr>
              </a:p>
            </p:txBody>
          </p:sp>
          <p:sp>
            <p:nvSpPr>
              <p:cNvPr id="15" name="等腰三角形 14"/>
              <p:cNvSpPr/>
              <p:nvPr>
                <p:custDataLst>
                  <p:tags r:id="rId8"/>
                </p:custDataLst>
              </p:nvPr>
            </p:nvSpPr>
            <p:spPr>
              <a:xfrm rot="5400000">
                <a:off x="9617874" y="5104720"/>
                <a:ext cx="582626" cy="501626"/>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lt1"/>
                  </a:solidFill>
                  <a:effectLst/>
                  <a:uLnTx/>
                  <a:uFillTx/>
                  <a:latin typeface="+mn-lt"/>
                  <a:ea typeface="+mn-ea"/>
                  <a:cs typeface="+mn-cs"/>
                </a:endParaRPr>
              </a:p>
            </p:txBody>
          </p:sp>
        </p:grpSp>
        <p:grpSp>
          <p:nvGrpSpPr>
            <p:cNvPr id="20488" name="组合 10"/>
            <p:cNvGrpSpPr/>
            <p:nvPr/>
          </p:nvGrpSpPr>
          <p:grpSpPr>
            <a:xfrm flipH="1" flipV="1">
              <a:off x="-3175" y="2579899"/>
              <a:ext cx="972884" cy="1413374"/>
              <a:chOff x="9165167" y="4201584"/>
              <a:chExt cx="994833" cy="1445261"/>
            </a:xfrm>
          </p:grpSpPr>
          <p:sp>
            <p:nvSpPr>
              <p:cNvPr id="12" name="等腰三角形 11"/>
              <p:cNvSpPr/>
              <p:nvPr>
                <p:custDataLst>
                  <p:tags r:id="rId5"/>
                </p:custDataLst>
              </p:nvPr>
            </p:nvSpPr>
            <p:spPr>
              <a:xfrm rot="16200000" flipH="1">
                <a:off x="9085486" y="4280207"/>
                <a:ext cx="1153889" cy="995135"/>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lt1"/>
                  </a:solidFill>
                  <a:effectLst/>
                  <a:uLnTx/>
                  <a:uFillTx/>
                  <a:latin typeface="+mn-lt"/>
                  <a:ea typeface="+mn-ea"/>
                  <a:cs typeface="+mn-cs"/>
                </a:endParaRPr>
              </a:p>
            </p:txBody>
          </p:sp>
          <p:sp>
            <p:nvSpPr>
              <p:cNvPr id="13" name="等腰三角形 12"/>
              <p:cNvSpPr/>
              <p:nvPr>
                <p:custDataLst>
                  <p:tags r:id="rId6"/>
                </p:custDataLst>
              </p:nvPr>
            </p:nvSpPr>
            <p:spPr>
              <a:xfrm rot="5400000">
                <a:off x="9617874" y="5104718"/>
                <a:ext cx="582625" cy="501626"/>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lt1"/>
                  </a:solidFill>
                  <a:effectLst/>
                  <a:uLnTx/>
                  <a:uFillTx/>
                  <a:latin typeface="+mn-lt"/>
                  <a:ea typeface="+mn-ea"/>
                  <a:cs typeface="+mn-cs"/>
                </a:endParaRPr>
              </a:p>
            </p:txBody>
          </p:sp>
        </p:grpSp>
      </p:grpSp>
      <p:sp>
        <p:nvSpPr>
          <p:cNvPr id="2" name="标题 1"/>
          <p:cNvSpPr>
            <a:spLocks noGrp="1"/>
          </p:cNvSpPr>
          <p:nvPr>
            <p:ph type="title"/>
          </p:nvPr>
        </p:nvSpPr>
        <p:spPr>
          <a:xfrm>
            <a:off x="1142100" y="1004400"/>
            <a:ext cx="6858000" cy="1790100"/>
          </a:xfrm>
        </p:spPr>
        <p:txBody>
          <a:bodyPr anchor="b">
            <a:normAutofit/>
          </a:bodyPr>
          <a:lstStyle>
            <a:lvl1pPr algn="ctr">
              <a:defRPr sz="4500" baseline="0">
                <a:solidFill>
                  <a:schemeClr val="tx1">
                    <a:lumMod val="85000"/>
                    <a:lumOff val="15000"/>
                  </a:schemeClr>
                </a:solidFill>
                <a:latin typeface="Arial" panose="020B0604020202020204" pitchFamily="34" charset="0"/>
                <a:ea typeface="微软雅黑" panose="020B0503020204020204" charset="-122"/>
              </a:defRPr>
            </a:lvl1pPr>
          </a:lstStyle>
          <a:p>
            <a:pPr fontAlgn="base"/>
            <a:r>
              <a:rPr lang="zh-CN" altLang="en-US" strike="noStrike" noProof="1"/>
              <a:t>单击此处编辑母版标题样式</a:t>
            </a:r>
          </a:p>
        </p:txBody>
      </p:sp>
      <p:sp>
        <p:nvSpPr>
          <p:cNvPr id="7" name="文本占位符 6"/>
          <p:cNvSpPr>
            <a:spLocks noGrp="1"/>
          </p:cNvSpPr>
          <p:nvPr>
            <p:ph type="body" sz="quarter" idx="13"/>
          </p:nvPr>
        </p:nvSpPr>
        <p:spPr>
          <a:xfrm>
            <a:off x="1141810" y="2897100"/>
            <a:ext cx="6858000" cy="1242000"/>
          </a:xfrm>
        </p:spPr>
        <p:txBody>
          <a:bodyPr>
            <a:normAutofit/>
          </a:bodyPr>
          <a:lstStyle>
            <a:lvl1pPr algn="ctr">
              <a:defRPr baseline="0">
                <a:solidFill>
                  <a:schemeClr val="tx1">
                    <a:lumMod val="85000"/>
                    <a:lumOff val="15000"/>
                  </a:schemeClr>
                </a:solidFill>
                <a:latin typeface="Arial" panose="020B0604020202020204" pitchFamily="34" charset="0"/>
                <a:ea typeface="微软雅黑" panose="020B0503020204020204" charset="-122"/>
              </a:defRPr>
            </a:lvl1pPr>
          </a:lstStyle>
          <a:p>
            <a:pPr lvl="0" fontAlgn="base"/>
            <a:r>
              <a:rPr lang="zh-CN" altLang="en-US" strike="noStrike" noProof="1"/>
              <a:t>单击此处编辑母版文本样式</a:t>
            </a:r>
          </a:p>
        </p:txBody>
      </p:sp>
      <p:sp>
        <p:nvSpPr>
          <p:cNvPr id="16" name="日期占位符 2"/>
          <p:cNvSpPr>
            <a:spLocks noGrp="1"/>
          </p:cNvSpPr>
          <p:nvPr>
            <p:ph type="dt" sz="half" idx="2"/>
            <p:custDataLst>
              <p:tags r:id="rId2"/>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2021/7/27</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7" name="页脚占位符 3"/>
          <p:cNvSpPr>
            <a:spLocks noGrp="1"/>
          </p:cNvSpPr>
          <p:nvPr>
            <p:ph type="ftr" sz="quarter" idx="3"/>
            <p:custDataLst>
              <p:tags r:id="rId3"/>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8" name="灯片编号占位符 4"/>
          <p:cNvSpPr>
            <a:spLocks noGrp="1"/>
          </p:cNvSpPr>
          <p:nvPr>
            <p:ph type="sldNum" sz="quarter" idx="4"/>
            <p:custDataLst>
              <p:tags r:id="rId4"/>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465F0E0C-3D37-44BD-926C-689F01B4B205}"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5" name="图片 4"/>
          <p:cNvPicPr/>
          <p:nvPr userDrawn="1">
            <p:custDataLst>
              <p:tags r:id="rId1"/>
            </p:custDataLst>
          </p:nvPr>
        </p:nvPicPr>
        <p:blipFill>
          <a:blip r:embed="rId8" r:link="rId9"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6" name="日期占位符 15"/>
          <p:cNvSpPr>
            <a:spLocks noGrp="1"/>
          </p:cNvSpPr>
          <p:nvPr>
            <p:ph type="dt" sz="half" idx="10"/>
            <p:custDataLst>
              <p:tags r:id="rId2"/>
            </p:custDataLst>
          </p:nvPr>
        </p:nvSpPr>
        <p:spPr>
          <a:xfrm>
            <a:off x="659807"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2021/7/27</a:t>
            </a:fld>
            <a:endParaRPr lang="zh-CN" altLang="en-US"/>
          </a:p>
        </p:txBody>
      </p:sp>
      <p:sp>
        <p:nvSpPr>
          <p:cNvPr id="17" name="页脚占位符 16"/>
          <p:cNvSpPr>
            <a:spLocks noGrp="1"/>
          </p:cNvSpPr>
          <p:nvPr>
            <p:ph type="ftr" sz="quarter" idx="11"/>
            <p:custDataLst>
              <p:tags r:id="rId3"/>
            </p:custDataLst>
          </p:nvPr>
        </p:nvSpPr>
        <p:spPr>
          <a:xfrm>
            <a:off x="3087000" y="4762375"/>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4"/>
            </p:custDataLst>
          </p:nvPr>
        </p:nvSpPr>
        <p:spPr>
          <a:xfrm>
            <a:off x="6457950"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3" name="标题 2"/>
          <p:cNvSpPr>
            <a:spLocks noGrp="1"/>
          </p:cNvSpPr>
          <p:nvPr>
            <p:ph type="ctrTitle" idx="14" hasCustomPrompt="1"/>
            <p:custDataLst>
              <p:tags r:id="rId5"/>
            </p:custDataLst>
          </p:nvPr>
        </p:nvSpPr>
        <p:spPr>
          <a:xfrm>
            <a:off x="2376729" y="1990040"/>
            <a:ext cx="4762500" cy="998220"/>
          </a:xfrm>
        </p:spPr>
        <p:txBody>
          <a:bodyPr vert="horz" wrap="square" lIns="0" tIns="0" rIns="0" bIns="0" anchor="ctr" anchorCtr="0">
            <a:normAutofit/>
          </a:bodyPr>
          <a:lstStyle>
            <a:lvl1pPr marL="0" marR="0" indent="0" algn="dist" defTabSz="914400" rtl="0" eaLnBrk="1" fontAlgn="auto" latinLnBrk="0" hangingPunct="1">
              <a:lnSpc>
                <a:spcPct val="100000"/>
              </a:lnSpc>
              <a:spcBef>
                <a:spcPct val="0"/>
              </a:spcBef>
              <a:spcAft>
                <a:spcPts val="0"/>
              </a:spcAft>
              <a:buClrTx/>
              <a:buSzPts val="7200"/>
              <a:buFont typeface="Arial" panose="020B0604020202020204" pitchFamily="34" charset="0"/>
              <a:buNone/>
              <a:defRPr sz="5400" b="0" spc="-200">
                <a:solidFill>
                  <a:schemeClr val="bg1"/>
                </a:solidFill>
                <a:latin typeface="Arial" panose="020B0604020202020204" pitchFamily="34" charset="0"/>
                <a:ea typeface="汉仪旗黑-85S" panose="00020600040101010101" pitchFamily="18" charset="-122"/>
              </a:defRPr>
            </a:lvl1pPr>
          </a:lstStyle>
          <a:p>
            <a:r>
              <a:rPr lang="zh-CN" altLang="en-US"/>
              <a:t>编辑标题</a:t>
            </a:r>
          </a:p>
        </p:txBody>
      </p:sp>
      <p:sp>
        <p:nvSpPr>
          <p:cNvPr id="2" name="副标题 1"/>
          <p:cNvSpPr>
            <a:spLocks noGrp="1"/>
          </p:cNvSpPr>
          <p:nvPr>
            <p:ph type="subTitle" idx="13" hasCustomPrompt="1"/>
            <p:custDataLst>
              <p:tags r:id="rId6"/>
            </p:custDataLst>
          </p:nvPr>
        </p:nvSpPr>
        <p:spPr>
          <a:xfrm>
            <a:off x="2376729" y="3170532"/>
            <a:ext cx="4762500" cy="573651"/>
          </a:xfrm>
        </p:spPr>
        <p:txBody>
          <a:bodyPr vert="horz" wrap="square" lIns="0" tIns="0" rIns="0" bIns="0" anchor="t" anchorCtr="0">
            <a:normAutofit/>
          </a:bodyPr>
          <a:lstStyle>
            <a:lvl1pPr marL="0" marR="0" indent="0" algn="ctr" defTabSz="914400" rtl="0" eaLnBrk="1" fontAlgn="auto" latinLnBrk="0" hangingPunct="1">
              <a:lnSpc>
                <a:spcPct val="100000"/>
              </a:lnSpc>
              <a:spcBef>
                <a:spcPts val="0"/>
              </a:spcBef>
              <a:spcAft>
                <a:spcPts val="0"/>
              </a:spcAft>
              <a:buClrTx/>
              <a:buSzPts val="2000"/>
              <a:buFont typeface="Arial" panose="020B0604020202020204" pitchFamily="34" charset="0"/>
              <a:buNone/>
              <a:defRPr sz="1800" b="0" spc="200">
                <a:solidFill>
                  <a:schemeClr val="bg1"/>
                </a:solidFill>
                <a:latin typeface="Arial" panose="020B0604020202020204" pitchFamily="34" charset="0"/>
                <a:ea typeface="微软雅黑" panose="020B0503020204020204" charset="-122"/>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zh-CN" altLang="en-US" dirty="0"/>
              <a:t>单击此处编辑副标题</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pic>
        <p:nvPicPr>
          <p:cNvPr id="5" name="图片 4"/>
          <p:cNvPicPr/>
          <p:nvPr userDrawn="1">
            <p:custDataLst>
              <p:tags r:id="rId1"/>
            </p:custDataLst>
          </p:nvPr>
        </p:nvPicPr>
        <p:blipFill>
          <a:blip r:embed="rId8" r:link="rId9"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6" name="日期占位符 15"/>
          <p:cNvSpPr>
            <a:spLocks noGrp="1"/>
          </p:cNvSpPr>
          <p:nvPr>
            <p:ph type="dt" sz="half" idx="10"/>
            <p:custDataLst>
              <p:tags r:id="rId2"/>
            </p:custDataLst>
          </p:nvPr>
        </p:nvSpPr>
        <p:spPr>
          <a:xfrm>
            <a:off x="659807"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2021/7/27</a:t>
            </a:fld>
            <a:endParaRPr lang="zh-CN" altLang="en-US"/>
          </a:p>
        </p:txBody>
      </p:sp>
      <p:sp>
        <p:nvSpPr>
          <p:cNvPr id="17" name="页脚占位符 16"/>
          <p:cNvSpPr>
            <a:spLocks noGrp="1"/>
          </p:cNvSpPr>
          <p:nvPr>
            <p:ph type="ftr" sz="quarter" idx="11"/>
            <p:custDataLst>
              <p:tags r:id="rId3"/>
            </p:custDataLst>
          </p:nvPr>
        </p:nvSpPr>
        <p:spPr>
          <a:xfrm>
            <a:off x="3087000" y="4762375"/>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18" name="灯片编号占位符 17"/>
          <p:cNvSpPr>
            <a:spLocks noGrp="1"/>
          </p:cNvSpPr>
          <p:nvPr>
            <p:ph type="sldNum" sz="quarter" idx="12"/>
            <p:custDataLst>
              <p:tags r:id="rId4"/>
            </p:custDataLst>
          </p:nvPr>
        </p:nvSpPr>
        <p:spPr>
          <a:xfrm>
            <a:off x="6457950"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3" name="标题 2"/>
          <p:cNvSpPr>
            <a:spLocks noGrp="1"/>
          </p:cNvSpPr>
          <p:nvPr>
            <p:ph type="ctrTitle" idx="14" hasCustomPrompt="1"/>
            <p:custDataLst>
              <p:tags r:id="rId5"/>
            </p:custDataLst>
          </p:nvPr>
        </p:nvSpPr>
        <p:spPr>
          <a:xfrm>
            <a:off x="2376729" y="1990040"/>
            <a:ext cx="4762500" cy="998220"/>
          </a:xfrm>
        </p:spPr>
        <p:txBody>
          <a:bodyPr vert="horz" wrap="square" lIns="0" tIns="0" rIns="0" bIns="0" anchor="ctr" anchorCtr="0">
            <a:normAutofit/>
          </a:bodyPr>
          <a:lstStyle>
            <a:lvl1pPr marL="0" marR="0" indent="0" algn="dist" defTabSz="914400" rtl="0" eaLnBrk="1" fontAlgn="auto" latinLnBrk="0" hangingPunct="1">
              <a:lnSpc>
                <a:spcPct val="100000"/>
              </a:lnSpc>
              <a:spcBef>
                <a:spcPct val="0"/>
              </a:spcBef>
              <a:spcAft>
                <a:spcPts val="0"/>
              </a:spcAft>
              <a:buClrTx/>
              <a:buSzPts val="7200"/>
              <a:buFont typeface="Arial" panose="020B0604020202020204" pitchFamily="34" charset="0"/>
              <a:buNone/>
              <a:defRPr sz="5400" b="0" spc="-200">
                <a:solidFill>
                  <a:schemeClr val="bg1"/>
                </a:solidFill>
                <a:latin typeface="Arial" panose="020B0604020202020204" pitchFamily="34" charset="0"/>
                <a:ea typeface="汉仪旗黑-85S" panose="00020600040101010101" pitchFamily="18" charset="-122"/>
              </a:defRPr>
            </a:lvl1pPr>
          </a:lstStyle>
          <a:p>
            <a:r>
              <a:rPr lang="zh-CN" altLang="en-US"/>
              <a:t>编辑标题</a:t>
            </a:r>
          </a:p>
        </p:txBody>
      </p:sp>
      <p:sp>
        <p:nvSpPr>
          <p:cNvPr id="2" name="副标题 1"/>
          <p:cNvSpPr>
            <a:spLocks noGrp="1"/>
          </p:cNvSpPr>
          <p:nvPr>
            <p:ph type="subTitle" idx="13" hasCustomPrompt="1"/>
            <p:custDataLst>
              <p:tags r:id="rId6"/>
            </p:custDataLst>
          </p:nvPr>
        </p:nvSpPr>
        <p:spPr>
          <a:xfrm>
            <a:off x="2376729" y="3170532"/>
            <a:ext cx="4762500" cy="573651"/>
          </a:xfrm>
        </p:spPr>
        <p:txBody>
          <a:bodyPr vert="horz" wrap="square" lIns="0" tIns="0" rIns="0" bIns="0" anchor="t" anchorCtr="0">
            <a:normAutofit/>
          </a:bodyPr>
          <a:lstStyle>
            <a:lvl1pPr marL="0" marR="0" indent="0" algn="ctr" defTabSz="914400" rtl="0" eaLnBrk="1" fontAlgn="auto" latinLnBrk="0" hangingPunct="1">
              <a:lnSpc>
                <a:spcPct val="100000"/>
              </a:lnSpc>
              <a:spcBef>
                <a:spcPts val="0"/>
              </a:spcBef>
              <a:spcAft>
                <a:spcPts val="0"/>
              </a:spcAft>
              <a:buClrTx/>
              <a:buSzPts val="2000"/>
              <a:buFont typeface="Arial" panose="020B0604020202020204" pitchFamily="34" charset="0"/>
              <a:buNone/>
              <a:defRPr sz="1800" b="0" spc="200">
                <a:solidFill>
                  <a:schemeClr val="bg1"/>
                </a:solidFill>
                <a:latin typeface="Arial" panose="020B0604020202020204" pitchFamily="34" charset="0"/>
                <a:ea typeface="微软雅黑" panose="020B0503020204020204" charset="-122"/>
              </a:defRPr>
            </a:lvl1pPr>
            <a:lvl2pPr marL="342900" indent="0" algn="ctr">
              <a:buNone/>
            </a:lvl2pPr>
            <a:lvl3pPr marL="685800" indent="0" algn="ctr">
              <a:buNone/>
            </a:lvl3pPr>
            <a:lvl4pPr marL="1028700" indent="0" algn="ctr">
              <a:buNone/>
            </a:lvl4pPr>
            <a:lvl5pPr marL="1371600" indent="0" algn="ctr">
              <a:buNone/>
            </a:lvl5pPr>
            <a:lvl6pPr marL="1714500" indent="0" algn="ctr">
              <a:buNone/>
            </a:lvl6pPr>
            <a:lvl7pPr marL="2057400" indent="0" algn="ctr">
              <a:buNone/>
            </a:lvl7pPr>
            <a:lvl8pPr marL="2400300" indent="0" algn="ctr">
              <a:buNone/>
            </a:lvl8pPr>
            <a:lvl9pPr marL="2743200" indent="0" algn="ctr">
              <a:buNone/>
            </a:lvl9pPr>
          </a:lstStyle>
          <a:p>
            <a:r>
              <a:rPr lang="zh-CN" altLang="en-US" dirty="0"/>
              <a:t>单击此处编辑副标题</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8" name="图片 7"/>
          <p:cNvPicPr/>
          <p:nvPr userDrawn="1">
            <p:custDataLst>
              <p:tags r:id="rId1"/>
            </p:custDataLst>
          </p:nvPr>
        </p:nvPicPr>
        <p:blipFill>
          <a:blip r:embed="rId9" r:link="rId10" cstate="print">
            <a:extLst>
              <a:ext uri="{28A0092B-C50C-407E-A947-70E740481C1C}">
                <a14:useLocalDpi xmlns:a14="http://schemas.microsoft.com/office/drawing/2010/main" val="0"/>
              </a:ext>
            </a:extLst>
          </a:blip>
          <a:stretch>
            <a:fillRect/>
          </a:stretch>
        </p:blipFill>
        <p:spPr>
          <a:xfrm>
            <a:off x="0" y="0"/>
            <a:ext cx="540068" cy="385763"/>
          </a:xfrm>
          <a:prstGeom prst="rect">
            <a:avLst/>
          </a:prstGeom>
        </p:spPr>
      </p:pic>
      <p:pic>
        <p:nvPicPr>
          <p:cNvPr id="7" name="图片 6"/>
          <p:cNvPicPr/>
          <p:nvPr userDrawn="1">
            <p:custDataLst>
              <p:tags r:id="rId2"/>
            </p:custDataLst>
          </p:nvPr>
        </p:nvPicPr>
        <p:blipFill>
          <a:blip r:embed="rId11" r:link="rId12" cstate="print">
            <a:extLst>
              <a:ext uri="{28A0092B-C50C-407E-A947-70E740481C1C}">
                <a14:useLocalDpi xmlns:a14="http://schemas.microsoft.com/office/drawing/2010/main" val="0"/>
              </a:ext>
            </a:extLst>
          </a:blip>
          <a:stretch>
            <a:fillRect/>
          </a:stretch>
        </p:blipFill>
        <p:spPr>
          <a:xfrm>
            <a:off x="8603933" y="0"/>
            <a:ext cx="540068" cy="385763"/>
          </a:xfrm>
          <a:prstGeom prst="rect">
            <a:avLst/>
          </a:prstGeom>
        </p:spPr>
      </p:pic>
      <p:sp>
        <p:nvSpPr>
          <p:cNvPr id="2" name="标题 1"/>
          <p:cNvSpPr>
            <a:spLocks noGrp="1"/>
          </p:cNvSpPr>
          <p:nvPr>
            <p:ph type="title"/>
            <p:custDataLst>
              <p:tags r:id="rId3"/>
            </p:custDataLst>
          </p:nvPr>
        </p:nvSpPr>
        <p:spPr>
          <a:xfrm>
            <a:off x="502412" y="332426"/>
            <a:ext cx="8139178" cy="331473"/>
          </a:xfrm>
        </p:spPr>
        <p:txBody>
          <a:bodyPr vert="horz" wrap="square" lIns="90170" tIns="46990" rIns="90170" bIns="46990" rtlCol="0" anchor="ctr" anchorCtr="0">
            <a:normAutofit/>
          </a:bodyPr>
          <a:lstStyle>
            <a:lvl1pPr marL="0" marR="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4"/>
            </p:custDataLst>
          </p:nvPr>
        </p:nvSpPr>
        <p:spPr>
          <a:xfrm>
            <a:off x="502412" y="714381"/>
            <a:ext cx="8139178" cy="4041680"/>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5"/>
            </p:custDataLst>
          </p:nvPr>
        </p:nvSpPr>
        <p:spPr>
          <a:xfrm>
            <a:off x="659807"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2021/7/27</a:t>
            </a:fld>
            <a:endParaRPr lang="zh-CN" altLang="en-US"/>
          </a:p>
        </p:txBody>
      </p:sp>
      <p:sp>
        <p:nvSpPr>
          <p:cNvPr id="5" name="页脚占位符 4"/>
          <p:cNvSpPr>
            <a:spLocks noGrp="1"/>
          </p:cNvSpPr>
          <p:nvPr>
            <p:ph type="ftr" sz="quarter" idx="11"/>
            <p:custDataLst>
              <p:tags r:id="rId6"/>
            </p:custDataLst>
          </p:nvPr>
        </p:nvSpPr>
        <p:spPr>
          <a:xfrm>
            <a:off x="3087000" y="4762375"/>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7"/>
            </p:custDataLst>
          </p:nvPr>
        </p:nvSpPr>
        <p:spPr>
          <a:xfrm>
            <a:off x="6457950"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7" name="图片 6"/>
          <p:cNvPicPr/>
          <p:nvPr userDrawn="1">
            <p:custDataLst>
              <p:tags r:id="rId1"/>
            </p:custDataLst>
          </p:nvPr>
        </p:nvPicPr>
        <p:blipFill>
          <a:blip r:embed="rId6" r:link="rId7" cstate="print">
            <a:extLst>
              <a:ext uri="{28A0092B-C50C-407E-A947-70E740481C1C}">
                <a14:useLocalDpi xmlns:a14="http://schemas.microsoft.com/office/drawing/2010/main" val="0"/>
              </a:ext>
            </a:extLst>
          </a:blip>
          <a:stretch>
            <a:fillRect/>
          </a:stretch>
        </p:blipFill>
        <p:spPr>
          <a:xfrm>
            <a:off x="3048000" y="4287012"/>
            <a:ext cx="3048000" cy="856488"/>
          </a:xfrm>
          <a:prstGeom prst="rect">
            <a:avLst/>
          </a:prstGeom>
        </p:spPr>
      </p:pic>
      <p:sp>
        <p:nvSpPr>
          <p:cNvPr id="4" name="日期占位符 3"/>
          <p:cNvSpPr>
            <a:spLocks noGrp="1"/>
          </p:cNvSpPr>
          <p:nvPr>
            <p:ph type="dt" sz="half" idx="10"/>
            <p:custDataLst>
              <p:tags r:id="rId2"/>
            </p:custDataLst>
          </p:nvPr>
        </p:nvSpPr>
        <p:spPr>
          <a:xfrm>
            <a:off x="659807"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2021/7/27</a:t>
            </a:fld>
            <a:endParaRPr lang="zh-CN" altLang="en-US"/>
          </a:p>
        </p:txBody>
      </p:sp>
      <p:sp>
        <p:nvSpPr>
          <p:cNvPr id="5" name="页脚占位符 4"/>
          <p:cNvSpPr>
            <a:spLocks noGrp="1"/>
          </p:cNvSpPr>
          <p:nvPr>
            <p:ph type="ftr" sz="quarter" idx="11"/>
            <p:custDataLst>
              <p:tags r:id="rId3"/>
            </p:custDataLst>
          </p:nvPr>
        </p:nvSpPr>
        <p:spPr>
          <a:xfrm>
            <a:off x="3087000" y="4762375"/>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4"/>
            </p:custDataLst>
          </p:nvPr>
        </p:nvSpPr>
        <p:spPr>
          <a:xfrm>
            <a:off x="6457950"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
        <p:nvSpPr>
          <p:cNvPr id="3" name="标题 2"/>
          <p:cNvSpPr>
            <a:spLocks noGrp="1"/>
          </p:cNvSpPr>
          <p:nvPr>
            <p:ph type="title" hasCustomPrompt="1"/>
          </p:nvPr>
        </p:nvSpPr>
        <p:spPr>
          <a:xfrm>
            <a:off x="2350495" y="2571750"/>
            <a:ext cx="4443011" cy="688903"/>
          </a:xfrm>
        </p:spPr>
        <p:txBody>
          <a:bodyPr>
            <a:normAutofit/>
          </a:bodyPr>
          <a:lstStyle>
            <a:lvl1pPr algn="ctr">
              <a:defRPr sz="2700"/>
            </a:lvl1pPr>
          </a:lstStyle>
          <a:p>
            <a:r>
              <a:rPr lang="zh-CN" altLang="en-US" dirty="0"/>
              <a:t>单击此处编辑标题</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9" name="图片 8"/>
          <p:cNvPicPr/>
          <p:nvPr userDrawn="1">
            <p:custDataLst>
              <p:tags r:id="rId1"/>
            </p:custDataLst>
          </p:nvPr>
        </p:nvPicPr>
        <p:blipFill>
          <a:blip r:embed="rId10" r:link="rId11" cstate="print">
            <a:extLst>
              <a:ext uri="{28A0092B-C50C-407E-A947-70E740481C1C}">
                <a14:useLocalDpi xmlns:a14="http://schemas.microsoft.com/office/drawing/2010/main" val="0"/>
              </a:ext>
            </a:extLst>
          </a:blip>
          <a:stretch>
            <a:fillRect/>
          </a:stretch>
        </p:blipFill>
        <p:spPr>
          <a:xfrm>
            <a:off x="0" y="0"/>
            <a:ext cx="540068" cy="385763"/>
          </a:xfrm>
          <a:prstGeom prst="rect">
            <a:avLst/>
          </a:prstGeom>
        </p:spPr>
      </p:pic>
      <p:pic>
        <p:nvPicPr>
          <p:cNvPr id="8" name="图片 7"/>
          <p:cNvPicPr/>
          <p:nvPr userDrawn="1">
            <p:custDataLst>
              <p:tags r:id="rId2"/>
            </p:custDataLst>
          </p:nvPr>
        </p:nvPicPr>
        <p:blipFill>
          <a:blip r:embed="rId12" r:link="rId13" cstate="print">
            <a:extLst>
              <a:ext uri="{28A0092B-C50C-407E-A947-70E740481C1C}">
                <a14:useLocalDpi xmlns:a14="http://schemas.microsoft.com/office/drawing/2010/main" val="0"/>
              </a:ext>
            </a:extLst>
          </a:blip>
          <a:stretch>
            <a:fillRect/>
          </a:stretch>
        </p:blipFill>
        <p:spPr>
          <a:xfrm>
            <a:off x="8603933" y="0"/>
            <a:ext cx="540068" cy="385763"/>
          </a:xfrm>
          <a:prstGeom prst="rect">
            <a:avLst/>
          </a:prstGeom>
        </p:spPr>
      </p:pic>
      <p:sp>
        <p:nvSpPr>
          <p:cNvPr id="2" name="标题 1"/>
          <p:cNvSpPr>
            <a:spLocks noGrp="1"/>
          </p:cNvSpPr>
          <p:nvPr>
            <p:ph type="title"/>
            <p:custDataLst>
              <p:tags r:id="rId3"/>
            </p:custDataLst>
          </p:nvPr>
        </p:nvSpPr>
        <p:spPr>
          <a:xfrm>
            <a:off x="502412" y="332426"/>
            <a:ext cx="8139178" cy="331473"/>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内容占位符 2"/>
          <p:cNvSpPr>
            <a:spLocks noGrp="1"/>
          </p:cNvSpPr>
          <p:nvPr>
            <p:ph sz="half" idx="1"/>
            <p:custDataLst>
              <p:tags r:id="rId4"/>
            </p:custDataLst>
          </p:nvPr>
        </p:nvSpPr>
        <p:spPr>
          <a:xfrm>
            <a:off x="502448" y="714381"/>
            <a:ext cx="3962432" cy="4041680"/>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内容占位符 3"/>
          <p:cNvSpPr>
            <a:spLocks noGrp="1"/>
          </p:cNvSpPr>
          <p:nvPr>
            <p:ph sz="half" idx="2"/>
            <p:custDataLst>
              <p:tags r:id="rId5"/>
            </p:custDataLst>
          </p:nvPr>
        </p:nvSpPr>
        <p:spPr>
          <a:xfrm>
            <a:off x="4679158" y="714381"/>
            <a:ext cx="3962432" cy="4041680"/>
          </a:xfrm>
        </p:spPr>
        <p:txBody>
          <a:bodyPr wrap="square" lIns="90170" tIns="46990" rIns="90170" bIns="46990">
            <a:normAutofit/>
          </a:bodyPr>
          <a:lstStyle>
            <a:lvl1pPr eaLnBrk="1" fontAlgn="auto" latinLnBrk="0" hangingPunct="1">
              <a:defRPr sz="1200">
                <a:solidFill>
                  <a:schemeClr val="tx1"/>
                </a:solidFill>
                <a:latin typeface="Arial" panose="020B0604020202020204" pitchFamily="34" charset="0"/>
                <a:ea typeface="微软雅黑" panose="020B0503020204020204" charset="-122"/>
              </a:defRPr>
            </a:lvl1pPr>
            <a:lvl2pPr eaLnBrk="1" fontAlgn="auto" latinLnBrk="0" hangingPunct="1">
              <a:defRPr sz="1200">
                <a:solidFill>
                  <a:schemeClr val="tx1"/>
                </a:solidFill>
                <a:latin typeface="Arial" panose="020B0604020202020204" pitchFamily="34" charset="0"/>
                <a:ea typeface="微软雅黑" panose="020B0503020204020204" charset="-122"/>
              </a:defRPr>
            </a:lvl2pPr>
            <a:lvl3pPr eaLnBrk="1" fontAlgn="auto" latinLnBrk="0" hangingPunct="1">
              <a:defRPr sz="1200">
                <a:solidFill>
                  <a:schemeClr val="tx1"/>
                </a:solidFill>
                <a:latin typeface="Arial" panose="020B0604020202020204" pitchFamily="34" charset="0"/>
                <a:ea typeface="微软雅黑" panose="020B0503020204020204" charset="-122"/>
              </a:defRPr>
            </a:lvl3pPr>
            <a:lvl4pPr eaLnBrk="1" fontAlgn="auto" latinLnBrk="0" hangingPunct="1">
              <a:defRPr sz="1200">
                <a:solidFill>
                  <a:schemeClr val="tx1"/>
                </a:solidFill>
                <a:latin typeface="Arial" panose="020B0604020202020204" pitchFamily="34" charset="0"/>
                <a:ea typeface="微软雅黑" panose="020B0503020204020204" charset="-122"/>
              </a:defRPr>
            </a:lvl4pPr>
            <a:lvl5pPr eaLnBrk="1" fontAlgn="auto" latinLnBrk="0" hangingPunct="1">
              <a:defRPr sz="120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6"/>
            </p:custDataLst>
          </p:nvPr>
        </p:nvSpPr>
        <p:spPr>
          <a:xfrm>
            <a:off x="659807"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2021/7/27</a:t>
            </a:fld>
            <a:endParaRPr lang="zh-CN" altLang="en-US"/>
          </a:p>
        </p:txBody>
      </p:sp>
      <p:sp>
        <p:nvSpPr>
          <p:cNvPr id="6" name="页脚占位符 5"/>
          <p:cNvSpPr>
            <a:spLocks noGrp="1"/>
          </p:cNvSpPr>
          <p:nvPr>
            <p:ph type="ftr" sz="quarter" idx="11"/>
            <p:custDataLst>
              <p:tags r:id="rId7"/>
            </p:custDataLst>
          </p:nvPr>
        </p:nvSpPr>
        <p:spPr>
          <a:xfrm>
            <a:off x="3087000" y="4762375"/>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7" name="灯片编号占位符 6"/>
          <p:cNvSpPr>
            <a:spLocks noGrp="1"/>
          </p:cNvSpPr>
          <p:nvPr>
            <p:ph type="sldNum" sz="quarter" idx="12"/>
            <p:custDataLst>
              <p:tags r:id="rId8"/>
            </p:custDataLst>
          </p:nvPr>
        </p:nvSpPr>
        <p:spPr>
          <a:xfrm>
            <a:off x="6457950"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1" name="图片 10"/>
          <p:cNvPicPr/>
          <p:nvPr userDrawn="1">
            <p:custDataLst>
              <p:tags r:id="rId1"/>
            </p:custDataLst>
          </p:nvPr>
        </p:nvPicPr>
        <p:blipFill>
          <a:blip r:embed="rId12" r:link="rId13" cstate="print">
            <a:extLst>
              <a:ext uri="{28A0092B-C50C-407E-A947-70E740481C1C}">
                <a14:useLocalDpi xmlns:a14="http://schemas.microsoft.com/office/drawing/2010/main" val="0"/>
              </a:ext>
            </a:extLst>
          </a:blip>
          <a:stretch>
            <a:fillRect/>
          </a:stretch>
        </p:blipFill>
        <p:spPr>
          <a:xfrm>
            <a:off x="0" y="0"/>
            <a:ext cx="540068" cy="385763"/>
          </a:xfrm>
          <a:prstGeom prst="rect">
            <a:avLst/>
          </a:prstGeom>
        </p:spPr>
      </p:pic>
      <p:pic>
        <p:nvPicPr>
          <p:cNvPr id="10" name="图片 9"/>
          <p:cNvPicPr/>
          <p:nvPr userDrawn="1">
            <p:custDataLst>
              <p:tags r:id="rId2"/>
            </p:custDataLst>
          </p:nvPr>
        </p:nvPicPr>
        <p:blipFill>
          <a:blip r:embed="rId14" r:link="rId15" cstate="print">
            <a:extLst>
              <a:ext uri="{28A0092B-C50C-407E-A947-70E740481C1C}">
                <a14:useLocalDpi xmlns:a14="http://schemas.microsoft.com/office/drawing/2010/main" val="0"/>
              </a:ext>
            </a:extLst>
          </a:blip>
          <a:stretch>
            <a:fillRect/>
          </a:stretch>
        </p:blipFill>
        <p:spPr>
          <a:xfrm>
            <a:off x="8603933" y="0"/>
            <a:ext cx="540068" cy="385763"/>
          </a:xfrm>
          <a:prstGeom prst="rect">
            <a:avLst/>
          </a:prstGeom>
        </p:spPr>
      </p:pic>
      <p:sp>
        <p:nvSpPr>
          <p:cNvPr id="2" name="标题 1"/>
          <p:cNvSpPr>
            <a:spLocks noGrp="1"/>
          </p:cNvSpPr>
          <p:nvPr>
            <p:ph type="title"/>
            <p:custDataLst>
              <p:tags r:id="rId3"/>
            </p:custDataLst>
          </p:nvPr>
        </p:nvSpPr>
        <p:spPr>
          <a:xfrm>
            <a:off x="502412" y="332426"/>
            <a:ext cx="8139178" cy="331473"/>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4"/>
            </p:custDataLst>
          </p:nvPr>
        </p:nvSpPr>
        <p:spPr>
          <a:xfrm>
            <a:off x="502448" y="714381"/>
            <a:ext cx="3962432" cy="285752"/>
          </a:xfrm>
        </p:spPr>
        <p:txBody>
          <a:bodyPr wrap="square" lIns="90170" tIns="46990" rIns="90170" bIns="46990" anchor="ctr" anchorCtr="0">
            <a:norm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solidFill>
                <a:uFillTx/>
                <a:latin typeface="Arial" panose="020B0604020202020204" pitchFamily="34" charset="0"/>
                <a:ea typeface="微软雅黑" panose="020B050302020402020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a:t>单击此处编辑文本</a:t>
            </a:r>
          </a:p>
        </p:txBody>
      </p:sp>
      <p:sp>
        <p:nvSpPr>
          <p:cNvPr id="4" name="内容占位符 3"/>
          <p:cNvSpPr>
            <a:spLocks noGrp="1"/>
          </p:cNvSpPr>
          <p:nvPr>
            <p:ph sz="half" idx="2"/>
            <p:custDataLst>
              <p:tags r:id="rId5"/>
            </p:custDataLst>
          </p:nvPr>
        </p:nvSpPr>
        <p:spPr>
          <a:xfrm>
            <a:off x="502444" y="1054894"/>
            <a:ext cx="3962400" cy="3701064"/>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6"/>
            </p:custDataLst>
          </p:nvPr>
        </p:nvSpPr>
        <p:spPr>
          <a:xfrm>
            <a:off x="4676813" y="714381"/>
            <a:ext cx="3962432" cy="285752"/>
          </a:xfrm>
        </p:spPr>
        <p:txBody>
          <a:bodyPr vert="horz" wrap="square" lIns="90170" tIns="46990" rIns="90170" bIns="46990" rtlCol="0" anchor="ctr"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a:sym typeface="+mn-ea"/>
              </a:rPr>
              <a:t>单击此处编辑文本</a:t>
            </a:r>
          </a:p>
        </p:txBody>
      </p:sp>
      <p:sp>
        <p:nvSpPr>
          <p:cNvPr id="6" name="内容占位符 5"/>
          <p:cNvSpPr>
            <a:spLocks noGrp="1"/>
          </p:cNvSpPr>
          <p:nvPr>
            <p:ph sz="quarter" idx="4"/>
            <p:custDataLst>
              <p:tags r:id="rId7"/>
            </p:custDataLst>
          </p:nvPr>
        </p:nvSpPr>
        <p:spPr>
          <a:xfrm>
            <a:off x="4676813" y="1054894"/>
            <a:ext cx="3962432" cy="3701064"/>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8"/>
            </p:custDataLst>
          </p:nvPr>
        </p:nvSpPr>
        <p:spPr>
          <a:xfrm>
            <a:off x="659807"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2021/7/27</a:t>
            </a:fld>
            <a:endParaRPr lang="zh-CN" altLang="en-US"/>
          </a:p>
        </p:txBody>
      </p:sp>
      <p:sp>
        <p:nvSpPr>
          <p:cNvPr id="8" name="页脚占位符 7"/>
          <p:cNvSpPr>
            <a:spLocks noGrp="1"/>
          </p:cNvSpPr>
          <p:nvPr>
            <p:ph type="ftr" sz="quarter" idx="11"/>
            <p:custDataLst>
              <p:tags r:id="rId9"/>
            </p:custDataLst>
          </p:nvPr>
        </p:nvSpPr>
        <p:spPr>
          <a:xfrm>
            <a:off x="3087000" y="4762375"/>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9" name="灯片编号占位符 8"/>
          <p:cNvSpPr>
            <a:spLocks noGrp="1"/>
          </p:cNvSpPr>
          <p:nvPr>
            <p:ph type="sldNum" sz="quarter" idx="12"/>
            <p:custDataLst>
              <p:tags r:id="rId10"/>
            </p:custDataLst>
          </p:nvPr>
        </p:nvSpPr>
        <p:spPr>
          <a:xfrm>
            <a:off x="6457950"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7" name="图片 6"/>
          <p:cNvPicPr/>
          <p:nvPr userDrawn="1">
            <p:custDataLst>
              <p:tags r:id="rId1"/>
            </p:custDataLst>
          </p:nvPr>
        </p:nvPicPr>
        <p:blipFill>
          <a:blip r:embed="rId8" r:link="rId9" cstate="print">
            <a:extLst>
              <a:ext uri="{28A0092B-C50C-407E-A947-70E740481C1C}">
                <a14:useLocalDpi xmlns:a14="http://schemas.microsoft.com/office/drawing/2010/main" val="0"/>
              </a:ext>
            </a:extLst>
          </a:blip>
          <a:stretch>
            <a:fillRect/>
          </a:stretch>
        </p:blipFill>
        <p:spPr>
          <a:xfrm>
            <a:off x="5623560" y="1645920"/>
            <a:ext cx="3291840" cy="1851660"/>
          </a:xfrm>
          <a:prstGeom prst="rect">
            <a:avLst/>
          </a:prstGeom>
        </p:spPr>
      </p:pic>
      <p:sp>
        <p:nvSpPr>
          <p:cNvPr id="6" name="任意多边形 6"/>
          <p:cNvSpPr/>
          <p:nvPr userDrawn="1">
            <p:custDataLst>
              <p:tags r:id="rId2"/>
            </p:custDataLst>
          </p:nvPr>
        </p:nvSpPr>
        <p:spPr>
          <a:xfrm flipH="1">
            <a:off x="0" y="0"/>
            <a:ext cx="5484971" cy="5143500"/>
          </a:xfrm>
          <a:custGeom>
            <a:avLst/>
            <a:gdLst>
              <a:gd name="connsiteX0" fmla="*/ 1714500 w 7314000"/>
              <a:gd name="connsiteY0" fmla="*/ 0 h 6858000"/>
              <a:gd name="connsiteX1" fmla="*/ 7314000 w 7314000"/>
              <a:gd name="connsiteY1" fmla="*/ 0 h 6858000"/>
              <a:gd name="connsiteX2" fmla="*/ 7314000 w 7314000"/>
              <a:gd name="connsiteY2" fmla="*/ 6858000 h 6858000"/>
              <a:gd name="connsiteX3" fmla="*/ 0 w 7314000"/>
              <a:gd name="connsiteY3" fmla="*/ 6858000 h 6858000"/>
              <a:gd name="connsiteX4" fmla="*/ 1714500 w 73140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4000" h="6858000">
                <a:moveTo>
                  <a:pt x="1714500" y="0"/>
                </a:moveTo>
                <a:lnTo>
                  <a:pt x="7314000" y="0"/>
                </a:lnTo>
                <a:lnTo>
                  <a:pt x="7314000" y="6858000"/>
                </a:lnTo>
                <a:lnTo>
                  <a:pt x="0" y="6858000"/>
                </a:lnTo>
                <a:lnTo>
                  <a:pt x="1714500" y="0"/>
                </a:lnTo>
                <a:close/>
              </a:path>
            </a:pathLst>
          </a:cu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350"/>
          </a:p>
        </p:txBody>
      </p:sp>
      <p:sp>
        <p:nvSpPr>
          <p:cNvPr id="2" name="标题 1"/>
          <p:cNvSpPr>
            <a:spLocks noGrp="1"/>
          </p:cNvSpPr>
          <p:nvPr>
            <p:ph type="title"/>
            <p:custDataLst>
              <p:tags r:id="rId3"/>
            </p:custDataLst>
          </p:nvPr>
        </p:nvSpPr>
        <p:spPr>
          <a:xfrm>
            <a:off x="502412" y="332423"/>
            <a:ext cx="8139178" cy="331473"/>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4"/>
            </p:custDataLst>
          </p:nvPr>
        </p:nvSpPr>
        <p:spPr>
          <a:xfrm>
            <a:off x="659807"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2021/7/27</a:t>
            </a:fld>
            <a:endParaRPr lang="zh-CN" altLang="en-US"/>
          </a:p>
        </p:txBody>
      </p:sp>
      <p:sp>
        <p:nvSpPr>
          <p:cNvPr id="4" name="页脚占位符 3"/>
          <p:cNvSpPr>
            <a:spLocks noGrp="1"/>
          </p:cNvSpPr>
          <p:nvPr>
            <p:ph type="ftr" sz="quarter" idx="11"/>
            <p:custDataLst>
              <p:tags r:id="rId5"/>
            </p:custDataLst>
          </p:nvPr>
        </p:nvSpPr>
        <p:spPr>
          <a:xfrm>
            <a:off x="3087000" y="4762375"/>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6"/>
            </p:custDataLst>
          </p:nvPr>
        </p:nvSpPr>
        <p:spPr>
          <a:xfrm>
            <a:off x="6457950"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a:xfrm>
            <a:off x="659807"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2021/7/27</a:t>
            </a:fld>
            <a:endParaRPr lang="zh-CN" altLang="en-US"/>
          </a:p>
        </p:txBody>
      </p:sp>
      <p:sp>
        <p:nvSpPr>
          <p:cNvPr id="3" name="页脚占位符 2"/>
          <p:cNvSpPr>
            <a:spLocks noGrp="1"/>
          </p:cNvSpPr>
          <p:nvPr>
            <p:ph type="ftr" sz="quarter" idx="11"/>
            <p:custDataLst>
              <p:tags r:id="rId2"/>
            </p:custDataLst>
          </p:nvPr>
        </p:nvSpPr>
        <p:spPr>
          <a:xfrm>
            <a:off x="3087000" y="4762375"/>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4" name="灯片编号占位符 3"/>
          <p:cNvSpPr>
            <a:spLocks noGrp="1"/>
          </p:cNvSpPr>
          <p:nvPr>
            <p:ph type="sldNum" sz="quarter" idx="12"/>
            <p:custDataLst>
              <p:tags r:id="rId3"/>
            </p:custDataLst>
          </p:nvPr>
        </p:nvSpPr>
        <p:spPr>
          <a:xfrm>
            <a:off x="6457950"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9" name="图片 8"/>
          <p:cNvPicPr/>
          <p:nvPr userDrawn="1">
            <p:custDataLst>
              <p:tags r:id="rId1"/>
            </p:custDataLst>
          </p:nvPr>
        </p:nvPicPr>
        <p:blipFill>
          <a:blip r:embed="rId10" r:link="rId11" cstate="print">
            <a:extLst>
              <a:ext uri="{28A0092B-C50C-407E-A947-70E740481C1C}">
                <a14:useLocalDpi xmlns:a14="http://schemas.microsoft.com/office/drawing/2010/main" val="0"/>
              </a:ext>
            </a:extLst>
          </a:blip>
          <a:stretch>
            <a:fillRect/>
          </a:stretch>
        </p:blipFill>
        <p:spPr>
          <a:xfrm>
            <a:off x="0" y="0"/>
            <a:ext cx="540068" cy="385763"/>
          </a:xfrm>
          <a:prstGeom prst="rect">
            <a:avLst/>
          </a:prstGeom>
        </p:spPr>
      </p:pic>
      <p:pic>
        <p:nvPicPr>
          <p:cNvPr id="8" name="图片 7"/>
          <p:cNvPicPr/>
          <p:nvPr userDrawn="1">
            <p:custDataLst>
              <p:tags r:id="rId2"/>
            </p:custDataLst>
          </p:nvPr>
        </p:nvPicPr>
        <p:blipFill>
          <a:blip r:embed="rId12" r:link="rId13" cstate="print">
            <a:extLst>
              <a:ext uri="{28A0092B-C50C-407E-A947-70E740481C1C}">
                <a14:useLocalDpi xmlns:a14="http://schemas.microsoft.com/office/drawing/2010/main" val="0"/>
              </a:ext>
            </a:extLst>
          </a:blip>
          <a:stretch>
            <a:fillRect/>
          </a:stretch>
        </p:blipFill>
        <p:spPr>
          <a:xfrm>
            <a:off x="8603933" y="0"/>
            <a:ext cx="540068" cy="385763"/>
          </a:xfrm>
          <a:prstGeom prst="rect">
            <a:avLst/>
          </a:prstGeom>
        </p:spPr>
      </p:pic>
      <p:sp>
        <p:nvSpPr>
          <p:cNvPr id="2" name="标题 1"/>
          <p:cNvSpPr>
            <a:spLocks noGrp="1"/>
          </p:cNvSpPr>
          <p:nvPr>
            <p:ph type="title"/>
            <p:custDataLst>
              <p:tags r:id="rId3"/>
            </p:custDataLst>
          </p:nvPr>
        </p:nvSpPr>
        <p:spPr>
          <a:xfrm>
            <a:off x="502448" y="332426"/>
            <a:ext cx="8139178" cy="331473"/>
          </a:xfrm>
        </p:spPr>
        <p:txBody>
          <a:bodyPr vert="horz" wrap="square" lIns="90170" tIns="46990" rIns="90170" bIns="46990" rtlCol="0" anchor="ctr" anchorCtr="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dirty="0">
                <a:sym typeface="+mn-ea"/>
              </a:rPr>
              <a:t>单击此处编辑母版标题样式</a:t>
            </a:r>
          </a:p>
        </p:txBody>
      </p:sp>
      <p:sp>
        <p:nvSpPr>
          <p:cNvPr id="3" name="图片占位符 2"/>
          <p:cNvSpPr>
            <a:spLocks noGrp="1"/>
          </p:cNvSpPr>
          <p:nvPr>
            <p:ph type="pic" idx="1"/>
            <p:custDataLst>
              <p:tags r:id="rId4"/>
            </p:custDataLst>
          </p:nvPr>
        </p:nvSpPr>
        <p:spPr>
          <a:xfrm>
            <a:off x="502448" y="714381"/>
            <a:ext cx="3962432" cy="4041680"/>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mn-lt"/>
                <a:ea typeface="+mn-ea"/>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5"/>
            </p:custDataLst>
          </p:nvPr>
        </p:nvSpPr>
        <p:spPr>
          <a:xfrm>
            <a:off x="4679194" y="714381"/>
            <a:ext cx="3962432" cy="4041680"/>
          </a:xfrm>
        </p:spPr>
        <p:txBody>
          <a:bodyPr vert="horz" wrap="square" lIns="90170" tIns="46990" rIns="90170" bIns="46990" rtlCol="0">
            <a:norm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微软雅黑" panose="020B0503020204020204" charset="-122"/>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6"/>
            </p:custDataLst>
          </p:nvPr>
        </p:nvSpPr>
        <p:spPr>
          <a:xfrm>
            <a:off x="659807"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9EFD9D74-47D9-4702-A33C-335B63B48DBF}" type="datetimeFigureOut">
              <a:rPr lang="zh-CN" altLang="en-US" smtClean="0"/>
              <a:pPr/>
              <a:t>2021/7/27</a:t>
            </a:fld>
            <a:endParaRPr lang="zh-CN" altLang="en-US" dirty="0"/>
          </a:p>
        </p:txBody>
      </p:sp>
      <p:sp>
        <p:nvSpPr>
          <p:cNvPr id="6" name="页脚占位符 5"/>
          <p:cNvSpPr>
            <a:spLocks noGrp="1"/>
          </p:cNvSpPr>
          <p:nvPr>
            <p:ph type="ftr" sz="quarter" idx="11"/>
            <p:custDataLst>
              <p:tags r:id="rId7"/>
            </p:custDataLst>
          </p:nvPr>
        </p:nvSpPr>
        <p:spPr>
          <a:xfrm>
            <a:off x="3087000" y="4762375"/>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7" name="灯片编号占位符 6"/>
          <p:cNvSpPr>
            <a:spLocks noGrp="1"/>
          </p:cNvSpPr>
          <p:nvPr>
            <p:ph type="sldNum" sz="quarter" idx="12"/>
            <p:custDataLst>
              <p:tags r:id="rId8"/>
            </p:custDataLst>
          </p:nvPr>
        </p:nvSpPr>
        <p:spPr>
          <a:xfrm>
            <a:off x="6457950"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FABC47A4-756D-490B-A52F-7D9E2C9FC05F}" type="slidenum">
              <a:rPr lang="zh-CN" altLang="en-US" smtClean="0"/>
              <a:pPr/>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节标题">
    <p:bg>
      <p:bgPr>
        <a:solidFill>
          <a:schemeClr val="bg2"/>
        </a:solidFill>
        <a:effectLst/>
      </p:bgPr>
    </p:bg>
    <p:spTree>
      <p:nvGrpSpPr>
        <p:cNvPr id="1" name=""/>
        <p:cNvGrpSpPr/>
        <p:nvPr/>
      </p:nvGrpSpPr>
      <p:grpSpPr>
        <a:xfrm>
          <a:off x="0" y="0"/>
          <a:ext cx="0" cy="0"/>
          <a:chOff x="0" y="0"/>
          <a:chExt cx="0" cy="0"/>
        </a:xfrm>
      </p:grpSpPr>
      <p:pic>
        <p:nvPicPr>
          <p:cNvPr id="5123" name="图片 6"/>
          <p:cNvPicPr>
            <a:picLocks noChangeAspect="1"/>
          </p:cNvPicPr>
          <p:nvPr>
            <p:custDataLst>
              <p:tags r:id="rId1"/>
            </p:custDataLst>
          </p:nvPr>
        </p:nvPicPr>
        <p:blipFill>
          <a:blip r:embed="rId12" cstate="print"/>
          <a:stretch>
            <a:fillRect/>
          </a:stretch>
        </p:blipFill>
        <p:spPr>
          <a:xfrm>
            <a:off x="2514600" y="0"/>
            <a:ext cx="6629400" cy="5143500"/>
          </a:xfrm>
          <a:prstGeom prst="rect">
            <a:avLst/>
          </a:prstGeom>
          <a:noFill/>
          <a:ln w="9525">
            <a:noFill/>
          </a:ln>
        </p:spPr>
      </p:pic>
      <p:sp>
        <p:nvSpPr>
          <p:cNvPr id="9" name="等腰三角形 8"/>
          <p:cNvSpPr/>
          <p:nvPr>
            <p:custDataLst>
              <p:tags r:id="rId2"/>
            </p:custDataLst>
          </p:nvPr>
        </p:nvSpPr>
        <p:spPr>
          <a:xfrm rot="16200000">
            <a:off x="2402681" y="2568179"/>
            <a:ext cx="1688306" cy="145494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0" name="等腰三角形 9"/>
          <p:cNvSpPr/>
          <p:nvPr>
            <p:custDataLst>
              <p:tags r:id="rId3"/>
            </p:custDataLst>
          </p:nvPr>
        </p:nvSpPr>
        <p:spPr>
          <a:xfrm rot="5400000" flipH="1">
            <a:off x="5892998" y="774502"/>
            <a:ext cx="1120379" cy="966788"/>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1" name="等腰三角形 10"/>
          <p:cNvSpPr/>
          <p:nvPr>
            <p:custDataLst>
              <p:tags r:id="rId4"/>
            </p:custDataLst>
          </p:nvPr>
        </p:nvSpPr>
        <p:spPr>
          <a:xfrm rot="5400000" flipH="1">
            <a:off x="204192" y="687586"/>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12" name="直接连接符 11"/>
          <p:cNvCxnSpPr/>
          <p:nvPr>
            <p:custDataLst>
              <p:tags r:id="rId5"/>
            </p:custDataLst>
          </p:nvPr>
        </p:nvCxnSpPr>
        <p:spPr>
          <a:xfrm>
            <a:off x="675085" y="2330054"/>
            <a:ext cx="859631"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等腰三角形 12"/>
          <p:cNvSpPr/>
          <p:nvPr>
            <p:custDataLst>
              <p:tags r:id="rId6"/>
            </p:custDataLst>
          </p:nvPr>
        </p:nvSpPr>
        <p:spPr>
          <a:xfrm rot="5400000" flipH="1">
            <a:off x="-77390" y="3830241"/>
            <a:ext cx="1120379" cy="965597"/>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4" name="等腰三角形 13"/>
          <p:cNvSpPr/>
          <p:nvPr>
            <p:custDataLst>
              <p:tags r:id="rId7"/>
            </p:custDataLst>
          </p:nvPr>
        </p:nvSpPr>
        <p:spPr>
          <a:xfrm rot="5400000" flipH="1">
            <a:off x="-47625" y="326231"/>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2" name="标题 1"/>
          <p:cNvSpPr>
            <a:spLocks noGrp="1"/>
          </p:cNvSpPr>
          <p:nvPr>
            <p:ph type="title"/>
          </p:nvPr>
        </p:nvSpPr>
        <p:spPr>
          <a:xfrm>
            <a:off x="504665" y="1686504"/>
            <a:ext cx="3369897" cy="610176"/>
          </a:xfrm>
        </p:spPr>
        <p:txBody>
          <a:bodyPr lIns="90000" tIns="46800" rIns="90000" bIns="46800" anchor="b">
            <a:normAutofit/>
          </a:bodyPr>
          <a:lstStyle>
            <a:lvl1pPr>
              <a:defRPr sz="2700" u="none" strike="noStrike" kern="1200" cap="none" spc="300" normalizeH="0" baseline="0">
                <a:solidFill>
                  <a:schemeClr val="tx1">
                    <a:lumMod val="85000"/>
                    <a:lumOff val="15000"/>
                  </a:schemeClr>
                </a:solidFill>
                <a:uFillTx/>
                <a:latin typeface="Arial" panose="020B0604020202020204" pitchFamily="34" charset="0"/>
                <a:ea typeface="汉仪旗黑-85S" panose="00020600040101010101" pitchFamily="18" charset="-122"/>
              </a:defRPr>
            </a:lvl1pPr>
          </a:lstStyle>
          <a:p>
            <a:pPr fontAlgn="base"/>
            <a:r>
              <a:rPr lang="zh-CN" altLang="en-US" strike="noStrike" noProof="1"/>
              <a:t>单击此处编辑母版标题样式</a:t>
            </a:r>
          </a:p>
        </p:txBody>
      </p:sp>
      <p:sp>
        <p:nvSpPr>
          <p:cNvPr id="3" name="文本占位符 2"/>
          <p:cNvSpPr>
            <a:spLocks noGrp="1"/>
          </p:cNvSpPr>
          <p:nvPr>
            <p:ph type="body" idx="1"/>
          </p:nvPr>
        </p:nvSpPr>
        <p:spPr>
          <a:xfrm>
            <a:off x="504661" y="2363419"/>
            <a:ext cx="3369897" cy="808489"/>
          </a:xfrm>
        </p:spPr>
        <p:txBody>
          <a:bodyPr lIns="90000" tIns="46800" rIns="90000" bIns="46800">
            <a:normAutofit/>
          </a:bodyPr>
          <a:lstStyle>
            <a:lvl1pPr marL="0" indent="0" eaLnBrk="1" fontAlgn="auto" latinLnBrk="0" hangingPunct="1">
              <a:buNone/>
              <a:defRPr kumimoji="0" lang="zh-CN" altLang="en-US" sz="1200" b="0" i="0" u="none" strike="noStrike" kern="1200" cap="none" spc="150" normalizeH="0" baseline="0" noProof="1">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fontAlgn="auto"/>
            <a:r>
              <a:rPr lang="zh-CN" altLang="en-US" strike="noStrike" noProof="1"/>
              <a:t>单击此处编辑母版文本样式</a:t>
            </a:r>
          </a:p>
        </p:txBody>
      </p:sp>
      <p:sp>
        <p:nvSpPr>
          <p:cNvPr id="15" name="日期占位符 3"/>
          <p:cNvSpPr>
            <a:spLocks noGrp="1"/>
          </p:cNvSpPr>
          <p:nvPr>
            <p:ph type="dt" sz="half" idx="2"/>
            <p:custDataLst>
              <p:tags r:id="rId8"/>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2021/7/27</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6" name="页脚占位符 4"/>
          <p:cNvSpPr>
            <a:spLocks noGrp="1"/>
          </p:cNvSpPr>
          <p:nvPr>
            <p:ph type="ftr" sz="quarter" idx="3"/>
            <p:custDataLst>
              <p:tags r:id="rId9"/>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7" name="灯片编号占位符 5"/>
          <p:cNvSpPr>
            <a:spLocks noGrp="1"/>
          </p:cNvSpPr>
          <p:nvPr>
            <p:ph type="sldNum" sz="quarter" idx="4"/>
            <p:custDataLst>
              <p:tags r:id="rId10"/>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6EC23D09-069B-49AD-8348-DA5A84F2FF1D}"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pic>
        <p:nvPicPr>
          <p:cNvPr id="8" name="图片 7"/>
          <p:cNvPicPr/>
          <p:nvPr userDrawn="1">
            <p:custDataLst>
              <p:tags r:id="rId1"/>
            </p:custDataLst>
          </p:nvPr>
        </p:nvPicPr>
        <p:blipFill>
          <a:blip r:embed="rId9" r:link="rId10" cstate="print">
            <a:extLst>
              <a:ext uri="{28A0092B-C50C-407E-A947-70E740481C1C}">
                <a14:useLocalDpi xmlns:a14="http://schemas.microsoft.com/office/drawing/2010/main" val="0"/>
              </a:ext>
            </a:extLst>
          </a:blip>
          <a:stretch>
            <a:fillRect/>
          </a:stretch>
        </p:blipFill>
        <p:spPr>
          <a:xfrm>
            <a:off x="0" y="0"/>
            <a:ext cx="540068" cy="385763"/>
          </a:xfrm>
          <a:prstGeom prst="rect">
            <a:avLst/>
          </a:prstGeom>
        </p:spPr>
      </p:pic>
      <p:pic>
        <p:nvPicPr>
          <p:cNvPr id="7" name="图片 6"/>
          <p:cNvPicPr/>
          <p:nvPr userDrawn="1">
            <p:custDataLst>
              <p:tags r:id="rId2"/>
            </p:custDataLst>
          </p:nvPr>
        </p:nvPicPr>
        <p:blipFill>
          <a:blip r:embed="rId11" r:link="rId12" cstate="print">
            <a:extLst>
              <a:ext uri="{28A0092B-C50C-407E-A947-70E740481C1C}">
                <a14:useLocalDpi xmlns:a14="http://schemas.microsoft.com/office/drawing/2010/main" val="0"/>
              </a:ext>
            </a:extLst>
          </a:blip>
          <a:stretch>
            <a:fillRect/>
          </a:stretch>
        </p:blipFill>
        <p:spPr>
          <a:xfrm>
            <a:off x="8603933" y="0"/>
            <a:ext cx="540068" cy="385763"/>
          </a:xfrm>
          <a:prstGeom prst="rect">
            <a:avLst/>
          </a:prstGeom>
        </p:spPr>
      </p:pic>
      <p:sp>
        <p:nvSpPr>
          <p:cNvPr id="2" name="竖排标题 1"/>
          <p:cNvSpPr>
            <a:spLocks noGrp="1"/>
          </p:cNvSpPr>
          <p:nvPr>
            <p:ph type="title" orient="vert"/>
            <p:custDataLst>
              <p:tags r:id="rId3"/>
            </p:custDataLst>
          </p:nvPr>
        </p:nvSpPr>
        <p:spPr>
          <a:xfrm>
            <a:off x="7928351" y="714381"/>
            <a:ext cx="713238" cy="4041680"/>
          </a:xfrm>
        </p:spPr>
        <p:txBody>
          <a:bodyPr vert="eaVert" wrap="square" lIns="90170" tIns="46990" rIns="90170" bIns="46990" rtlCol="0" anchor="ctr" anchorCtr="0">
            <a:normAutofit/>
          </a:bodyPr>
          <a:lstStyle>
            <a:lvl1pPr marL="0" marR="0" lvl="0" algn="l" defTabSz="914400" rtl="0" eaLnBrk="1" fontAlgn="auto" latinLnBrk="0" hangingPunct="1">
              <a:lnSpc>
                <a:spcPct val="100000"/>
              </a:lnSpc>
              <a:spcAft>
                <a:spcPts val="0"/>
              </a:spcAft>
              <a:buNone/>
              <a:defRPr kumimoji="0" lang="zh-CN" altLang="en-US" sz="1800" b="1" i="0" u="none" strike="noStrike" kern="1200" cap="none" spc="200" normalizeH="0" baseline="0" noProof="1" dirty="0">
                <a:solidFill>
                  <a:schemeClr val="tx1"/>
                </a:solidFill>
                <a:uFillTx/>
                <a:latin typeface="Arial" panose="020B0604020202020204" pitchFamily="34" charset="0"/>
                <a:ea typeface="微软雅黑" panose="020B0503020204020204" charset="-122"/>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4"/>
            </p:custDataLst>
          </p:nvPr>
        </p:nvSpPr>
        <p:spPr>
          <a:xfrm>
            <a:off x="502444" y="714375"/>
            <a:ext cx="7371076" cy="4041680"/>
          </a:xfrm>
        </p:spPr>
        <p:txBody>
          <a:bodyPr vert="eaVert" wrap="square">
            <a:normAutofit/>
          </a:bodyPr>
          <a:lstStyle>
            <a:lvl1pPr indent="0" eaLnBrk="1" fontAlgn="auto" latinLnBrk="0" hangingPunct="1">
              <a:defRPr>
                <a:solidFill>
                  <a:schemeClr val="tx1"/>
                </a:solidFill>
                <a:latin typeface="Arial" panose="020B0604020202020204" pitchFamily="34" charset="0"/>
                <a:ea typeface="微软雅黑" panose="020B0503020204020204" charset="-122"/>
              </a:defRPr>
            </a:lvl1pPr>
            <a:lvl2pPr indent="0" eaLnBrk="1" fontAlgn="auto" latinLnBrk="0" hangingPunct="1">
              <a:defRPr>
                <a:solidFill>
                  <a:schemeClr val="tx1"/>
                </a:solidFill>
                <a:latin typeface="Arial" panose="020B0604020202020204" pitchFamily="34" charset="0"/>
                <a:ea typeface="微软雅黑" panose="020B0503020204020204" charset="-122"/>
              </a:defRPr>
            </a:lvl2pPr>
            <a:lvl3pPr indent="0" eaLnBrk="1" fontAlgn="auto" latinLnBrk="0" hangingPunct="1">
              <a:defRPr>
                <a:solidFill>
                  <a:schemeClr val="tx1"/>
                </a:solidFill>
                <a:latin typeface="Arial" panose="020B0604020202020204" pitchFamily="34" charset="0"/>
                <a:ea typeface="微软雅黑" panose="020B0503020204020204" charset="-122"/>
              </a:defRPr>
            </a:lvl3pPr>
            <a:lvl4pPr indent="0" eaLnBrk="1" fontAlgn="auto" latinLnBrk="0" hangingPunct="1">
              <a:defRPr>
                <a:solidFill>
                  <a:schemeClr val="tx1"/>
                </a:solidFill>
                <a:latin typeface="Arial" panose="020B0604020202020204" pitchFamily="34" charset="0"/>
                <a:ea typeface="微软雅黑" panose="020B0503020204020204" charset="-122"/>
              </a:defRPr>
            </a:lvl4pPr>
            <a:lvl5pPr indent="0" eaLnBrk="1" fontAlgn="auto" latinLnBrk="0" hangingPunct="1">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5"/>
            </p:custDataLst>
          </p:nvPr>
        </p:nvSpPr>
        <p:spPr>
          <a:xfrm>
            <a:off x="659807"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2021/7/27</a:t>
            </a:fld>
            <a:endParaRPr lang="zh-CN" altLang="en-US"/>
          </a:p>
        </p:txBody>
      </p:sp>
      <p:sp>
        <p:nvSpPr>
          <p:cNvPr id="5" name="页脚占位符 4"/>
          <p:cNvSpPr>
            <a:spLocks noGrp="1"/>
          </p:cNvSpPr>
          <p:nvPr>
            <p:ph type="ftr" sz="quarter" idx="11"/>
            <p:custDataLst>
              <p:tags r:id="rId6"/>
            </p:custDataLst>
          </p:nvPr>
        </p:nvSpPr>
        <p:spPr>
          <a:xfrm>
            <a:off x="3087000" y="4762375"/>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6" name="灯片编号占位符 5"/>
          <p:cNvSpPr>
            <a:spLocks noGrp="1"/>
          </p:cNvSpPr>
          <p:nvPr>
            <p:ph type="sldNum" sz="quarter" idx="12"/>
            <p:custDataLst>
              <p:tags r:id="rId7"/>
            </p:custDataLst>
          </p:nvPr>
        </p:nvSpPr>
        <p:spPr>
          <a:xfrm>
            <a:off x="6457950"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pic>
        <p:nvPicPr>
          <p:cNvPr id="8" name="图片 7"/>
          <p:cNvPicPr/>
          <p:nvPr userDrawn="1">
            <p:custDataLst>
              <p:tags r:id="rId1"/>
            </p:custDataLst>
          </p:nvPr>
        </p:nvPicPr>
        <p:blipFill>
          <a:blip r:embed="rId8" r:link="rId9" cstate="print">
            <a:extLst>
              <a:ext uri="{28A0092B-C50C-407E-A947-70E740481C1C}">
                <a14:useLocalDpi xmlns:a14="http://schemas.microsoft.com/office/drawing/2010/main" val="0"/>
              </a:ext>
            </a:extLst>
          </a:blip>
          <a:stretch>
            <a:fillRect/>
          </a:stretch>
        </p:blipFill>
        <p:spPr>
          <a:xfrm>
            <a:off x="0" y="0"/>
            <a:ext cx="540068" cy="385763"/>
          </a:xfrm>
          <a:prstGeom prst="rect">
            <a:avLst/>
          </a:prstGeom>
        </p:spPr>
      </p:pic>
      <p:pic>
        <p:nvPicPr>
          <p:cNvPr id="6" name="图片 5"/>
          <p:cNvPicPr/>
          <p:nvPr userDrawn="1">
            <p:custDataLst>
              <p:tags r:id="rId2"/>
            </p:custDataLst>
          </p:nvPr>
        </p:nvPicPr>
        <p:blipFill>
          <a:blip r:embed="rId10" r:link="rId11" cstate="print">
            <a:extLst>
              <a:ext uri="{28A0092B-C50C-407E-A947-70E740481C1C}">
                <a14:useLocalDpi xmlns:a14="http://schemas.microsoft.com/office/drawing/2010/main" val="0"/>
              </a:ext>
            </a:extLst>
          </a:blip>
          <a:stretch>
            <a:fillRect/>
          </a:stretch>
        </p:blipFill>
        <p:spPr>
          <a:xfrm>
            <a:off x="8603933" y="0"/>
            <a:ext cx="540068" cy="385763"/>
          </a:xfrm>
          <a:prstGeom prst="rect">
            <a:avLst/>
          </a:prstGeom>
        </p:spPr>
      </p:pic>
      <p:sp>
        <p:nvSpPr>
          <p:cNvPr id="3" name="日期占位符 2"/>
          <p:cNvSpPr>
            <a:spLocks noGrp="1"/>
          </p:cNvSpPr>
          <p:nvPr>
            <p:ph type="dt" sz="half" idx="10"/>
            <p:custDataLst>
              <p:tags r:id="rId3"/>
            </p:custDataLst>
          </p:nvPr>
        </p:nvSpPr>
        <p:spPr>
          <a:xfrm>
            <a:off x="659807"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2021/7/27</a:t>
            </a:fld>
            <a:endParaRPr lang="zh-CN" altLang="en-US"/>
          </a:p>
        </p:txBody>
      </p:sp>
      <p:sp>
        <p:nvSpPr>
          <p:cNvPr id="4" name="页脚占位符 3"/>
          <p:cNvSpPr>
            <a:spLocks noGrp="1"/>
          </p:cNvSpPr>
          <p:nvPr>
            <p:ph type="ftr" sz="quarter" idx="11"/>
            <p:custDataLst>
              <p:tags r:id="rId4"/>
            </p:custDataLst>
          </p:nvPr>
        </p:nvSpPr>
        <p:spPr>
          <a:xfrm>
            <a:off x="3087000" y="4762375"/>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5"/>
            </p:custDataLst>
          </p:nvPr>
        </p:nvSpPr>
        <p:spPr>
          <a:xfrm>
            <a:off x="6457950"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sp>
        <p:nvSpPr>
          <p:cNvPr id="7" name="内容占位符 6"/>
          <p:cNvSpPr>
            <a:spLocks noGrp="1"/>
          </p:cNvSpPr>
          <p:nvPr>
            <p:ph sz="quarter" idx="13"/>
            <p:custDataLst>
              <p:tags r:id="rId6"/>
            </p:custDataLst>
          </p:nvPr>
        </p:nvSpPr>
        <p:spPr>
          <a:xfrm>
            <a:off x="502448" y="714381"/>
            <a:ext cx="8139178" cy="4041680"/>
          </a:xfrm>
        </p:spPr>
        <p:txBody>
          <a:bodyPr wrap="square">
            <a:normAutofit/>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6" name="图片 5"/>
          <p:cNvPicPr/>
          <p:nvPr userDrawn="1">
            <p:custDataLst>
              <p:tags r:id="rId1"/>
            </p:custDataLst>
          </p:nvPr>
        </p:nvPicPr>
        <p:blipFill>
          <a:blip r:embed="rId9" r:link="rId10"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日期占位符 2"/>
          <p:cNvSpPr>
            <a:spLocks noGrp="1"/>
          </p:cNvSpPr>
          <p:nvPr>
            <p:ph type="dt" sz="half" idx="10"/>
            <p:custDataLst>
              <p:tags r:id="rId2"/>
            </p:custDataLst>
          </p:nvPr>
        </p:nvSpPr>
        <p:spPr>
          <a:xfrm>
            <a:off x="659807"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2021/7/27</a:t>
            </a:fld>
            <a:endParaRPr lang="zh-CN" altLang="en-US"/>
          </a:p>
        </p:txBody>
      </p:sp>
      <p:sp>
        <p:nvSpPr>
          <p:cNvPr id="4" name="页脚占位符 3"/>
          <p:cNvSpPr>
            <a:spLocks noGrp="1"/>
          </p:cNvSpPr>
          <p:nvPr>
            <p:ph type="ftr" sz="quarter" idx="11"/>
            <p:custDataLst>
              <p:tags r:id="rId3"/>
            </p:custDataLst>
          </p:nvPr>
        </p:nvSpPr>
        <p:spPr>
          <a:xfrm>
            <a:off x="3087000" y="4762375"/>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a:p>
        </p:txBody>
      </p:sp>
      <p:sp>
        <p:nvSpPr>
          <p:cNvPr id="5" name="灯片编号占位符 4"/>
          <p:cNvSpPr>
            <a:spLocks noGrp="1"/>
          </p:cNvSpPr>
          <p:nvPr>
            <p:ph type="sldNum" sz="quarter" idx="12"/>
            <p:custDataLst>
              <p:tags r:id="rId4"/>
            </p:custDataLst>
          </p:nvPr>
        </p:nvSpPr>
        <p:spPr>
          <a:xfrm>
            <a:off x="6457950"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a:p>
        </p:txBody>
      </p:sp>
      <p:cxnSp>
        <p:nvCxnSpPr>
          <p:cNvPr id="8" name="直接连接符 7"/>
          <p:cNvCxnSpPr/>
          <p:nvPr userDrawn="1">
            <p:custDataLst>
              <p:tags r:id="rId5"/>
            </p:custDataLst>
          </p:nvPr>
        </p:nvCxnSpPr>
        <p:spPr>
          <a:xfrm>
            <a:off x="2516981" y="2935367"/>
            <a:ext cx="4110038" cy="0"/>
          </a:xfrm>
          <a:prstGeom prst="line">
            <a:avLst/>
          </a:prstGeom>
          <a:ln>
            <a:solidFill>
              <a:schemeClr val="tx1">
                <a:lumMod val="75000"/>
                <a:lumOff val="2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7" name="文本占位符 6"/>
          <p:cNvSpPr>
            <a:spLocks noGrp="1"/>
          </p:cNvSpPr>
          <p:nvPr>
            <p:ph type="body" idx="14" hasCustomPrompt="1"/>
            <p:custDataLst>
              <p:tags r:id="rId6"/>
            </p:custDataLst>
          </p:nvPr>
        </p:nvSpPr>
        <p:spPr>
          <a:xfrm>
            <a:off x="2560320" y="3087767"/>
            <a:ext cx="4023836" cy="573707"/>
          </a:xfrm>
        </p:spPr>
        <p:txBody>
          <a:bodyPr vert="horz" wrap="square" lIns="0" tIns="0" rIns="0" bIns="0" anchor="t" anchorCtr="0">
            <a:normAutofit/>
          </a:bodyPr>
          <a:lstStyle>
            <a:lvl1pPr marL="342900" marR="0" indent="-342900" algn="ctr" rtl="0" eaLnBrk="1" fontAlgn="auto">
              <a:lnSpc>
                <a:spcPct val="100000"/>
              </a:lnSpc>
              <a:spcBef>
                <a:spcPts val="0"/>
              </a:spcBef>
              <a:spcAft>
                <a:spcPts val="0"/>
              </a:spcAft>
              <a:buClrTx/>
              <a:buSzPts val="2000"/>
              <a:buFont typeface="Arial" panose="020B0604020202020204" pitchFamily="34" charset="0"/>
              <a:buNone/>
              <a:defRPr sz="1800" b="0" spc="200">
                <a:solidFill>
                  <a:schemeClr val="bg1"/>
                </a:solidFill>
                <a:latin typeface="Arial" panose="020B0604020202020204" pitchFamily="34" charset="0"/>
                <a:ea typeface="微软雅黑" panose="020B0503020204020204" charset="-122"/>
              </a:defRPr>
            </a:lvl1pPr>
          </a:lstStyle>
          <a:p>
            <a:pPr marL="0" marR="0" lvl="0" indent="0" algn="ctr" defTabSz="914400" rtl="0" eaLnBrk="1" fontAlgn="auto" latinLnBrk="0" hangingPunct="1">
              <a:lnSpc>
                <a:spcPct val="100000"/>
              </a:lnSpc>
              <a:spcBef>
                <a:spcPts val="0"/>
              </a:spcBef>
              <a:spcAft>
                <a:spcPts val="0"/>
              </a:spcAft>
              <a:buClr>
                <a:schemeClr val="tx1">
                  <a:lumMod val="65000"/>
                  <a:lumOff val="35000"/>
                </a:schemeClr>
              </a:buClr>
              <a:buSzPts val="2000"/>
              <a:buFont typeface="Arial" panose="020B0604020202020204" pitchFamily="34" charset="0"/>
              <a:buNone/>
            </a:pPr>
            <a:r>
              <a:rPr lang="zh-CN" altLang="en-US"/>
              <a:t>单击此处编辑副标题</a:t>
            </a:r>
          </a:p>
        </p:txBody>
      </p:sp>
      <p:sp>
        <p:nvSpPr>
          <p:cNvPr id="2" name="标题 1"/>
          <p:cNvSpPr>
            <a:spLocks noGrp="1"/>
          </p:cNvSpPr>
          <p:nvPr>
            <p:ph type="title" idx="13" hasCustomPrompt="1"/>
            <p:custDataLst>
              <p:tags r:id="rId7"/>
            </p:custDataLst>
          </p:nvPr>
        </p:nvSpPr>
        <p:spPr>
          <a:xfrm>
            <a:off x="2559844" y="1784747"/>
            <a:ext cx="4024313" cy="1049179"/>
          </a:xfrm>
        </p:spPr>
        <p:txBody>
          <a:bodyPr vert="horz" wrap="square" lIns="0" tIns="0" rIns="0" bIns="0" anchor="ctr" anchorCtr="0">
            <a:normAutofit/>
          </a:bodyPr>
          <a:lstStyle>
            <a:lvl1pPr marL="0" marR="0" indent="0" algn="dist" defTabSz="914400" rtl="0" eaLnBrk="1" fontAlgn="auto" latinLnBrk="0" hangingPunct="1">
              <a:lnSpc>
                <a:spcPct val="100000"/>
              </a:lnSpc>
              <a:spcBef>
                <a:spcPct val="0"/>
              </a:spcBef>
              <a:spcAft>
                <a:spcPts val="0"/>
              </a:spcAft>
              <a:buClrTx/>
              <a:buSzPts val="8000"/>
              <a:buNone/>
              <a:defRPr sz="6000" b="0" spc="1000">
                <a:solidFill>
                  <a:schemeClr val="bg1"/>
                </a:solidFill>
                <a:latin typeface="Arial" panose="020B0604020202020204" pitchFamily="34" charset="0"/>
                <a:ea typeface="汉仪旗黑-85S" panose="00020600040101010101" pitchFamily="18" charset="-122"/>
              </a:defRPr>
            </a:lvl1pPr>
          </a:lstStyle>
          <a:p>
            <a:r>
              <a:rPr lang="zh-CN" altLang="en-US"/>
              <a:t>编辑标题</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7" name="图片 6"/>
          <p:cNvPicPr/>
          <p:nvPr userDrawn="1">
            <p:custDataLst>
              <p:tags r:id="rId1"/>
            </p:custDataLst>
          </p:nvPr>
        </p:nvPicPr>
        <p:blipFill>
          <a:blip r:embed="rId8" r:link="rId9" cstate="print">
            <a:extLst>
              <a:ext uri="{28A0092B-C50C-407E-A947-70E740481C1C}">
                <a14:useLocalDpi xmlns:a14="http://schemas.microsoft.com/office/drawing/2010/main" val="0"/>
              </a:ext>
            </a:extLst>
          </a:blip>
          <a:stretch>
            <a:fillRect/>
          </a:stretch>
        </p:blipFill>
        <p:spPr>
          <a:xfrm>
            <a:off x="0" y="0"/>
            <a:ext cx="540068" cy="385763"/>
          </a:xfrm>
          <a:prstGeom prst="rect">
            <a:avLst/>
          </a:prstGeom>
        </p:spPr>
      </p:pic>
      <p:pic>
        <p:nvPicPr>
          <p:cNvPr id="6" name="图片 5"/>
          <p:cNvPicPr/>
          <p:nvPr userDrawn="1">
            <p:custDataLst>
              <p:tags r:id="rId2"/>
            </p:custDataLst>
          </p:nvPr>
        </p:nvPicPr>
        <p:blipFill>
          <a:blip r:embed="rId10" r:link="rId11" cstate="print">
            <a:extLst>
              <a:ext uri="{28A0092B-C50C-407E-A947-70E740481C1C}">
                <a14:useLocalDpi xmlns:a14="http://schemas.microsoft.com/office/drawing/2010/main" val="0"/>
              </a:ext>
            </a:extLst>
          </a:blip>
          <a:stretch>
            <a:fillRect/>
          </a:stretch>
        </p:blipFill>
        <p:spPr>
          <a:xfrm>
            <a:off x="8603933" y="0"/>
            <a:ext cx="540068" cy="385763"/>
          </a:xfrm>
          <a:prstGeom prst="rect">
            <a:avLst/>
          </a:prstGeom>
        </p:spPr>
      </p:pic>
      <p:sp>
        <p:nvSpPr>
          <p:cNvPr id="2" name="标题 1"/>
          <p:cNvSpPr>
            <a:spLocks noGrp="1"/>
          </p:cNvSpPr>
          <p:nvPr>
            <p:ph type="title"/>
            <p:custDataLst>
              <p:tags r:id="rId3"/>
            </p:custDataLst>
          </p:nvPr>
        </p:nvSpPr>
        <p:spPr>
          <a:xfrm>
            <a:off x="502412" y="332423"/>
            <a:ext cx="8139178" cy="331473"/>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a:xfrm>
            <a:off x="659807"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2021/7/27</a:t>
            </a:fld>
            <a:endParaRPr lang="zh-CN" altLang="en-US"/>
          </a:p>
        </p:txBody>
      </p:sp>
      <p:sp>
        <p:nvSpPr>
          <p:cNvPr id="4" name="页脚占位符 3"/>
          <p:cNvSpPr>
            <a:spLocks noGrp="1"/>
          </p:cNvSpPr>
          <p:nvPr>
            <p:ph type="ftr" sz="quarter" idx="11"/>
            <p:custDataLst>
              <p:tags r:id="rId5"/>
            </p:custDataLst>
          </p:nvPr>
        </p:nvSpPr>
        <p:spPr>
          <a:xfrm>
            <a:off x="3087000" y="4762375"/>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10" name="矩形 9"/>
          <p:cNvSpPr/>
          <p:nvPr userDrawn="1">
            <p:custDataLst>
              <p:tags r:id="rId1"/>
            </p:custDataLst>
          </p:nvPr>
        </p:nvSpPr>
        <p:spPr>
          <a:xfrm>
            <a:off x="219056" y="227857"/>
            <a:ext cx="8705888" cy="4687787"/>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pic>
        <p:nvPicPr>
          <p:cNvPr id="9" name="图片 8"/>
          <p:cNvPicPr/>
          <p:nvPr userDrawn="1">
            <p:custDataLst>
              <p:tags r:id="rId2"/>
            </p:custDataLst>
          </p:nvPr>
        </p:nvPicPr>
        <p:blipFill>
          <a:blip r:embed="rId10" r:link="rId11" cstate="print">
            <a:extLst>
              <a:ext uri="{28A0092B-C50C-407E-A947-70E740481C1C}">
                <a14:useLocalDpi xmlns:a14="http://schemas.microsoft.com/office/drawing/2010/main" val="0"/>
              </a:ext>
            </a:extLst>
          </a:blip>
          <a:stretch>
            <a:fillRect/>
          </a:stretch>
        </p:blipFill>
        <p:spPr>
          <a:xfrm>
            <a:off x="0" y="0"/>
            <a:ext cx="540068" cy="385763"/>
          </a:xfrm>
          <a:prstGeom prst="rect">
            <a:avLst/>
          </a:prstGeom>
        </p:spPr>
      </p:pic>
      <p:pic>
        <p:nvPicPr>
          <p:cNvPr id="8" name="图片 7"/>
          <p:cNvPicPr/>
          <p:nvPr userDrawn="1">
            <p:custDataLst>
              <p:tags r:id="rId3"/>
            </p:custDataLst>
          </p:nvPr>
        </p:nvPicPr>
        <p:blipFill>
          <a:blip r:embed="rId12" r:link="rId13" cstate="print">
            <a:extLst>
              <a:ext uri="{28A0092B-C50C-407E-A947-70E740481C1C}">
                <a14:useLocalDpi xmlns:a14="http://schemas.microsoft.com/office/drawing/2010/main" val="0"/>
              </a:ext>
            </a:extLst>
          </a:blip>
          <a:stretch>
            <a:fillRect/>
          </a:stretch>
        </p:blipFill>
        <p:spPr>
          <a:xfrm>
            <a:off x="8603933" y="0"/>
            <a:ext cx="540068" cy="385763"/>
          </a:xfrm>
          <a:prstGeom prst="rect">
            <a:avLst/>
          </a:prstGeom>
        </p:spPr>
      </p:pic>
      <p:sp>
        <p:nvSpPr>
          <p:cNvPr id="2" name="标题 1"/>
          <p:cNvSpPr>
            <a:spLocks noGrp="1"/>
          </p:cNvSpPr>
          <p:nvPr>
            <p:ph type="title" hasCustomPrompt="1"/>
            <p:custDataLst>
              <p:tags r:id="rId4"/>
            </p:custDataLst>
          </p:nvPr>
        </p:nvSpPr>
        <p:spPr>
          <a:xfrm>
            <a:off x="961200" y="936900"/>
            <a:ext cx="7219800" cy="542700"/>
          </a:xfrm>
        </p:spPr>
        <p:txBody>
          <a:bodyPr wrap="square" anchor="ctr">
            <a:normAutofit/>
          </a:bodyPr>
          <a:lstStyle>
            <a:lvl1pP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7" name="内容占位符 6"/>
          <p:cNvSpPr>
            <a:spLocks noGrp="1"/>
          </p:cNvSpPr>
          <p:nvPr>
            <p:ph sz="quarter" idx="13"/>
            <p:custDataLst>
              <p:tags r:id="rId5"/>
            </p:custDataLst>
          </p:nvPr>
        </p:nvSpPr>
        <p:spPr>
          <a:xfrm>
            <a:off x="960835" y="1622700"/>
            <a:ext cx="7219950" cy="25839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 name="日期占位符 2"/>
          <p:cNvSpPr>
            <a:spLocks noGrp="1"/>
          </p:cNvSpPr>
          <p:nvPr>
            <p:ph type="dt" sz="half" idx="10"/>
            <p:custDataLst>
              <p:tags r:id="rId6"/>
            </p:custDataLst>
          </p:nvPr>
        </p:nvSpPr>
        <p:spPr>
          <a:xfrm>
            <a:off x="659807"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2021/7/27</a:t>
            </a:fld>
            <a:endParaRPr lang="zh-CN" altLang="en-US"/>
          </a:p>
        </p:txBody>
      </p:sp>
      <p:sp>
        <p:nvSpPr>
          <p:cNvPr id="4" name="页脚占位符 3"/>
          <p:cNvSpPr>
            <a:spLocks noGrp="1"/>
          </p:cNvSpPr>
          <p:nvPr>
            <p:ph type="ftr" sz="quarter" idx="11"/>
            <p:custDataLst>
              <p:tags r:id="rId7"/>
            </p:custDataLst>
          </p:nvPr>
        </p:nvSpPr>
        <p:spPr>
          <a:xfrm>
            <a:off x="3087000" y="4762375"/>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8"/>
            </p:custDataLst>
          </p:nvPr>
        </p:nvSpPr>
        <p:spPr>
          <a:xfrm>
            <a:off x="6457950"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10" name="矩形 9"/>
          <p:cNvSpPr/>
          <p:nvPr userDrawn="1">
            <p:custDataLst>
              <p:tags r:id="rId1"/>
            </p:custDataLst>
          </p:nvPr>
        </p:nvSpPr>
        <p:spPr>
          <a:xfrm>
            <a:off x="0" y="0"/>
            <a:ext cx="3618452" cy="51435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pic>
        <p:nvPicPr>
          <p:cNvPr id="8" name="图片 7"/>
          <p:cNvPicPr/>
          <p:nvPr userDrawn="1">
            <p:custDataLst>
              <p:tags r:id="rId2"/>
            </p:custDataLst>
          </p:nvPr>
        </p:nvPicPr>
        <p:blipFill>
          <a:blip r:embed="rId10" r:link="rId11" cstate="print">
            <a:extLst>
              <a:ext uri="{28A0092B-C50C-407E-A947-70E740481C1C}">
                <a14:useLocalDpi xmlns:a14="http://schemas.microsoft.com/office/drawing/2010/main" val="0"/>
              </a:ext>
            </a:extLst>
          </a:blip>
          <a:stretch>
            <a:fillRect/>
          </a:stretch>
        </p:blipFill>
        <p:spPr>
          <a:xfrm>
            <a:off x="8603933" y="0"/>
            <a:ext cx="540068" cy="385763"/>
          </a:xfrm>
          <a:prstGeom prst="rect">
            <a:avLst/>
          </a:prstGeom>
        </p:spPr>
      </p:pic>
      <p:sp>
        <p:nvSpPr>
          <p:cNvPr id="2" name="标题 1"/>
          <p:cNvSpPr>
            <a:spLocks noGrp="1"/>
          </p:cNvSpPr>
          <p:nvPr>
            <p:ph type="title" hasCustomPrompt="1"/>
            <p:custDataLst>
              <p:tags r:id="rId3"/>
            </p:custDataLst>
          </p:nvPr>
        </p:nvSpPr>
        <p:spPr>
          <a:xfrm>
            <a:off x="437400" y="577800"/>
            <a:ext cx="2970000" cy="661500"/>
          </a:xfrm>
        </p:spPr>
        <p:txBody>
          <a:bodyPr wrap="square" anchor="ctr" anchorCtr="0">
            <a:normAutofit/>
          </a:bodyPr>
          <a:lstStyle>
            <a:lvl1pPr>
              <a:defRPr sz="2700" baseline="0">
                <a:solidFill>
                  <a:schemeClr val="tx1"/>
                </a:solidFill>
                <a:latin typeface="Arial" panose="020B0604020202020204" pitchFamily="34" charset="0"/>
                <a:ea typeface="微软雅黑" panose="020B0503020204020204" charset="-122"/>
              </a:defRPr>
            </a:lvl1pPr>
          </a:lstStyle>
          <a:p>
            <a:r>
              <a:rPr lang="zh-CN" altLang="en-US" dirty="0"/>
              <a:t>单击编辑标题</a:t>
            </a:r>
          </a:p>
        </p:txBody>
      </p:sp>
      <p:sp>
        <p:nvSpPr>
          <p:cNvPr id="3" name="日期占位符 2"/>
          <p:cNvSpPr>
            <a:spLocks noGrp="1"/>
          </p:cNvSpPr>
          <p:nvPr>
            <p:ph type="dt" sz="half" idx="10"/>
            <p:custDataLst>
              <p:tags r:id="rId4"/>
            </p:custDataLst>
          </p:nvPr>
        </p:nvSpPr>
        <p:spPr>
          <a:xfrm>
            <a:off x="659807"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2021/7/27</a:t>
            </a:fld>
            <a:endParaRPr lang="zh-CN" altLang="en-US"/>
          </a:p>
        </p:txBody>
      </p:sp>
      <p:sp>
        <p:nvSpPr>
          <p:cNvPr id="4" name="页脚占位符 3"/>
          <p:cNvSpPr>
            <a:spLocks noGrp="1"/>
          </p:cNvSpPr>
          <p:nvPr>
            <p:ph type="ftr" sz="quarter" idx="11"/>
            <p:custDataLst>
              <p:tags r:id="rId5"/>
            </p:custDataLst>
          </p:nvPr>
        </p:nvSpPr>
        <p:spPr>
          <a:xfrm>
            <a:off x="3087000" y="4762375"/>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6"/>
            </p:custDataLst>
          </p:nvPr>
        </p:nvSpPr>
        <p:spPr>
          <a:xfrm>
            <a:off x="6457950"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文本占位符 6"/>
          <p:cNvSpPr>
            <a:spLocks noGrp="1"/>
          </p:cNvSpPr>
          <p:nvPr>
            <p:ph type="body" sz="quarter" idx="13"/>
            <p:custDataLst>
              <p:tags r:id="rId7"/>
            </p:custDataLst>
          </p:nvPr>
        </p:nvSpPr>
        <p:spPr>
          <a:xfrm>
            <a:off x="440100" y="1323000"/>
            <a:ext cx="2967300" cy="30699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8"/>
            </p:custDataLst>
          </p:nvPr>
        </p:nvSpPr>
        <p:spPr>
          <a:xfrm>
            <a:off x="3825900" y="577454"/>
            <a:ext cx="4860000" cy="3815953"/>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1" name="矩形 10"/>
          <p:cNvSpPr/>
          <p:nvPr userDrawn="1">
            <p:custDataLst>
              <p:tags r:id="rId1"/>
            </p:custDataLst>
          </p:nvPr>
        </p:nvSpPr>
        <p:spPr>
          <a:xfrm>
            <a:off x="0" y="0"/>
            <a:ext cx="9144000" cy="199825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pic>
        <p:nvPicPr>
          <p:cNvPr id="10" name="图片 9"/>
          <p:cNvPicPr/>
          <p:nvPr userDrawn="1">
            <p:custDataLst>
              <p:tags r:id="rId2"/>
            </p:custDataLst>
          </p:nvPr>
        </p:nvPicPr>
        <p:blipFill>
          <a:blip r:embed="rId11" r:link="rId12" cstate="print">
            <a:extLst>
              <a:ext uri="{28A0092B-C50C-407E-A947-70E740481C1C}">
                <a14:useLocalDpi xmlns:a14="http://schemas.microsoft.com/office/drawing/2010/main" val="0"/>
              </a:ext>
            </a:extLst>
          </a:blip>
          <a:stretch>
            <a:fillRect/>
          </a:stretch>
        </p:blipFill>
        <p:spPr>
          <a:xfrm>
            <a:off x="0" y="0"/>
            <a:ext cx="540068" cy="385763"/>
          </a:xfrm>
          <a:prstGeom prst="rect">
            <a:avLst/>
          </a:prstGeom>
        </p:spPr>
      </p:pic>
      <p:pic>
        <p:nvPicPr>
          <p:cNvPr id="8" name="图片 7"/>
          <p:cNvPicPr/>
          <p:nvPr userDrawn="1">
            <p:custDataLst>
              <p:tags r:id="rId3"/>
            </p:custDataLst>
          </p:nvPr>
        </p:nvPicPr>
        <p:blipFill>
          <a:blip r:embed="rId13" r:link="rId14" cstate="print">
            <a:extLst>
              <a:ext uri="{28A0092B-C50C-407E-A947-70E740481C1C}">
                <a14:useLocalDpi xmlns:a14="http://schemas.microsoft.com/office/drawing/2010/main" val="0"/>
              </a:ext>
            </a:extLst>
          </a:blip>
          <a:stretch>
            <a:fillRect/>
          </a:stretch>
        </p:blipFill>
        <p:spPr>
          <a:xfrm>
            <a:off x="8603933" y="0"/>
            <a:ext cx="540068" cy="385763"/>
          </a:xfrm>
          <a:prstGeom prst="rect">
            <a:avLst/>
          </a:prstGeom>
        </p:spPr>
      </p:pic>
      <p:sp>
        <p:nvSpPr>
          <p:cNvPr id="2" name="标题 1"/>
          <p:cNvSpPr>
            <a:spLocks noGrp="1"/>
          </p:cNvSpPr>
          <p:nvPr>
            <p:ph type="title"/>
            <p:custDataLst>
              <p:tags r:id="rId4"/>
            </p:custDataLst>
          </p:nvPr>
        </p:nvSpPr>
        <p:spPr>
          <a:xfrm>
            <a:off x="459000" y="585900"/>
            <a:ext cx="8232300" cy="469800"/>
          </a:xfrm>
        </p:spPr>
        <p:txBody>
          <a:bodyPr wrap="square" anchor="ctr">
            <a:normAutofit/>
          </a:bodyPr>
          <a:lstStyle>
            <a:lvl1pPr algn="ctr">
              <a:defRPr sz="2700" baseline="0">
                <a:solidFill>
                  <a:schemeClr val="tx1"/>
                </a:solidFill>
                <a:latin typeface="Arial" panose="020B0604020202020204" pitchFamily="34" charset="0"/>
                <a:ea typeface="微软雅黑" panose="020B0503020204020204" charset="-122"/>
              </a:defRPr>
            </a:lvl1pPr>
          </a:lstStyle>
          <a:p>
            <a:r>
              <a:rPr lang="zh-CN" altLang="en-US"/>
              <a:t>单击此处编辑母版标题样式</a:t>
            </a:r>
          </a:p>
        </p:txBody>
      </p:sp>
      <p:sp>
        <p:nvSpPr>
          <p:cNvPr id="3" name="日期占位符 2"/>
          <p:cNvSpPr>
            <a:spLocks noGrp="1"/>
          </p:cNvSpPr>
          <p:nvPr>
            <p:ph type="dt" sz="half" idx="10"/>
            <p:custDataLst>
              <p:tags r:id="rId5"/>
            </p:custDataLst>
          </p:nvPr>
        </p:nvSpPr>
        <p:spPr>
          <a:xfrm>
            <a:off x="659807"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2021/7/27</a:t>
            </a:fld>
            <a:endParaRPr lang="zh-CN" altLang="en-US"/>
          </a:p>
        </p:txBody>
      </p:sp>
      <p:sp>
        <p:nvSpPr>
          <p:cNvPr id="4" name="页脚占位符 3"/>
          <p:cNvSpPr>
            <a:spLocks noGrp="1"/>
          </p:cNvSpPr>
          <p:nvPr>
            <p:ph type="ftr" sz="quarter" idx="11"/>
            <p:custDataLst>
              <p:tags r:id="rId6"/>
            </p:custDataLst>
          </p:nvPr>
        </p:nvSpPr>
        <p:spPr>
          <a:xfrm>
            <a:off x="3087000" y="4762375"/>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a:xfrm>
            <a:off x="6457950"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文本占位符 6"/>
          <p:cNvSpPr>
            <a:spLocks noGrp="1"/>
          </p:cNvSpPr>
          <p:nvPr>
            <p:ph type="body" sz="quarter" idx="13"/>
            <p:custDataLst>
              <p:tags r:id="rId8"/>
            </p:custDataLst>
          </p:nvPr>
        </p:nvSpPr>
        <p:spPr>
          <a:xfrm>
            <a:off x="459000" y="1244700"/>
            <a:ext cx="8231981" cy="621000"/>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9" name="内容占位符 8"/>
          <p:cNvSpPr>
            <a:spLocks noGrp="1"/>
          </p:cNvSpPr>
          <p:nvPr>
            <p:ph sz="quarter" idx="14"/>
            <p:custDataLst>
              <p:tags r:id="rId9"/>
            </p:custDataLst>
          </p:nvPr>
        </p:nvSpPr>
        <p:spPr>
          <a:xfrm>
            <a:off x="459581" y="2106000"/>
            <a:ext cx="8224200" cy="25731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11" name="矩形 10"/>
          <p:cNvSpPr/>
          <p:nvPr userDrawn="1">
            <p:custDataLst>
              <p:tags r:id="rId1"/>
            </p:custDataLst>
          </p:nvPr>
        </p:nvSpPr>
        <p:spPr>
          <a:xfrm>
            <a:off x="0" y="3771728"/>
            <a:ext cx="9144000" cy="1371772"/>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pic>
        <p:nvPicPr>
          <p:cNvPr id="10" name="图片 9"/>
          <p:cNvPicPr/>
          <p:nvPr userDrawn="1">
            <p:custDataLst>
              <p:tags r:id="rId2"/>
            </p:custDataLst>
          </p:nvPr>
        </p:nvPicPr>
        <p:blipFill>
          <a:blip r:embed="rId11" r:link="rId12" cstate="print">
            <a:extLst>
              <a:ext uri="{28A0092B-C50C-407E-A947-70E740481C1C}">
                <a14:useLocalDpi xmlns:a14="http://schemas.microsoft.com/office/drawing/2010/main" val="0"/>
              </a:ext>
            </a:extLst>
          </a:blip>
          <a:stretch>
            <a:fillRect/>
          </a:stretch>
        </p:blipFill>
        <p:spPr>
          <a:xfrm>
            <a:off x="0" y="0"/>
            <a:ext cx="540068" cy="385763"/>
          </a:xfrm>
          <a:prstGeom prst="rect">
            <a:avLst/>
          </a:prstGeom>
        </p:spPr>
      </p:pic>
      <p:pic>
        <p:nvPicPr>
          <p:cNvPr id="8" name="图片 7"/>
          <p:cNvPicPr/>
          <p:nvPr userDrawn="1">
            <p:custDataLst>
              <p:tags r:id="rId3"/>
            </p:custDataLst>
          </p:nvPr>
        </p:nvPicPr>
        <p:blipFill>
          <a:blip r:embed="rId13" r:link="rId14" cstate="print">
            <a:extLst>
              <a:ext uri="{28A0092B-C50C-407E-A947-70E740481C1C}">
                <a14:useLocalDpi xmlns:a14="http://schemas.microsoft.com/office/drawing/2010/main" val="0"/>
              </a:ext>
            </a:extLst>
          </a:blip>
          <a:stretch>
            <a:fillRect/>
          </a:stretch>
        </p:blipFill>
        <p:spPr>
          <a:xfrm>
            <a:off x="8603933" y="0"/>
            <a:ext cx="540068" cy="385763"/>
          </a:xfrm>
          <a:prstGeom prst="rect">
            <a:avLst/>
          </a:prstGeom>
        </p:spPr>
      </p:pic>
      <p:sp>
        <p:nvSpPr>
          <p:cNvPr id="2" name="标题 1"/>
          <p:cNvSpPr>
            <a:spLocks noGrp="1"/>
          </p:cNvSpPr>
          <p:nvPr>
            <p:ph type="title"/>
            <p:custDataLst>
              <p:tags r:id="rId4"/>
            </p:custDataLst>
          </p:nvPr>
        </p:nvSpPr>
        <p:spPr>
          <a:xfrm>
            <a:off x="453600" y="502200"/>
            <a:ext cx="8232300" cy="423900"/>
          </a:xfrm>
        </p:spPr>
        <p:txBody>
          <a:bodyPr wrap="square" anchor="ctr" anchorCtr="0">
            <a:normAutofit/>
          </a:bodyPr>
          <a:lstStyle>
            <a:lvl1pPr algn="ctr">
              <a:defRPr sz="2400"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5"/>
            </p:custDataLst>
          </p:nvPr>
        </p:nvSpPr>
        <p:spPr>
          <a:xfrm>
            <a:off x="659807"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2021/7/27</a:t>
            </a:fld>
            <a:endParaRPr lang="zh-CN" altLang="en-US"/>
          </a:p>
        </p:txBody>
      </p:sp>
      <p:sp>
        <p:nvSpPr>
          <p:cNvPr id="4" name="页脚占位符 3"/>
          <p:cNvSpPr>
            <a:spLocks noGrp="1"/>
          </p:cNvSpPr>
          <p:nvPr>
            <p:ph type="ftr" sz="quarter" idx="11"/>
            <p:custDataLst>
              <p:tags r:id="rId6"/>
            </p:custDataLst>
          </p:nvPr>
        </p:nvSpPr>
        <p:spPr>
          <a:xfrm>
            <a:off x="3087000" y="4762375"/>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a:xfrm>
            <a:off x="6457950"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内容占位符 6"/>
          <p:cNvSpPr>
            <a:spLocks noGrp="1"/>
          </p:cNvSpPr>
          <p:nvPr>
            <p:ph sz="quarter" idx="13"/>
            <p:custDataLst>
              <p:tags r:id="rId8"/>
            </p:custDataLst>
          </p:nvPr>
        </p:nvSpPr>
        <p:spPr>
          <a:xfrm>
            <a:off x="453628" y="1260900"/>
            <a:ext cx="8243100" cy="24084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文本占位符 8"/>
          <p:cNvSpPr>
            <a:spLocks noGrp="1"/>
          </p:cNvSpPr>
          <p:nvPr>
            <p:ph type="body" sz="quarter" idx="14"/>
            <p:custDataLst>
              <p:tags r:id="rId9"/>
            </p:custDataLst>
          </p:nvPr>
        </p:nvSpPr>
        <p:spPr>
          <a:xfrm>
            <a:off x="445500" y="3885300"/>
            <a:ext cx="8251200" cy="7587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4" name="矩形 13"/>
          <p:cNvSpPr/>
          <p:nvPr userDrawn="1">
            <p:custDataLst>
              <p:tags r:id="rId1"/>
            </p:custDataLst>
          </p:nvPr>
        </p:nvSpPr>
        <p:spPr>
          <a:xfrm>
            <a:off x="0" y="0"/>
            <a:ext cx="9144000" cy="685800"/>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pic>
        <p:nvPicPr>
          <p:cNvPr id="12" name="图片 11"/>
          <p:cNvPicPr/>
          <p:nvPr userDrawn="1">
            <p:custDataLst>
              <p:tags r:id="rId2"/>
            </p:custDataLst>
          </p:nvPr>
        </p:nvPicPr>
        <p:blipFill>
          <a:blip r:embed="rId13" r:link="rId14" cstate="print">
            <a:extLst>
              <a:ext uri="{28A0092B-C50C-407E-A947-70E740481C1C}">
                <a14:useLocalDpi xmlns:a14="http://schemas.microsoft.com/office/drawing/2010/main" val="0"/>
              </a:ext>
            </a:extLst>
          </a:blip>
          <a:stretch>
            <a:fillRect/>
          </a:stretch>
        </p:blipFill>
        <p:spPr>
          <a:xfrm>
            <a:off x="8603933" y="4757738"/>
            <a:ext cx="540068" cy="385763"/>
          </a:xfrm>
          <a:prstGeom prst="rect">
            <a:avLst/>
          </a:prstGeom>
        </p:spPr>
      </p:pic>
      <p:pic>
        <p:nvPicPr>
          <p:cNvPr id="10" name="图片 9"/>
          <p:cNvPicPr/>
          <p:nvPr userDrawn="1">
            <p:custDataLst>
              <p:tags r:id="rId3"/>
            </p:custDataLst>
          </p:nvPr>
        </p:nvPicPr>
        <p:blipFill>
          <a:blip r:embed="rId15" r:link="rId16" cstate="print">
            <a:extLst>
              <a:ext uri="{28A0092B-C50C-407E-A947-70E740481C1C}">
                <a14:useLocalDpi xmlns:a14="http://schemas.microsoft.com/office/drawing/2010/main" val="0"/>
              </a:ext>
            </a:extLst>
          </a:blip>
          <a:stretch>
            <a:fillRect/>
          </a:stretch>
        </p:blipFill>
        <p:spPr>
          <a:xfrm>
            <a:off x="0" y="4757738"/>
            <a:ext cx="540068" cy="385763"/>
          </a:xfrm>
          <a:prstGeom prst="rect">
            <a:avLst/>
          </a:prstGeom>
        </p:spPr>
      </p:pic>
      <p:sp>
        <p:nvSpPr>
          <p:cNvPr id="2" name="标题 1"/>
          <p:cNvSpPr>
            <a:spLocks noGrp="1"/>
          </p:cNvSpPr>
          <p:nvPr>
            <p:ph type="title"/>
            <p:custDataLst>
              <p:tags r:id="rId4"/>
            </p:custDataLst>
          </p:nvPr>
        </p:nvSpPr>
        <p:spPr>
          <a:xfrm>
            <a:off x="434700" y="178200"/>
            <a:ext cx="8278200" cy="331473"/>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r>
              <a:rPr lang="zh-CN" altLang="en-US" dirty="0"/>
              <a:t>单击此处编辑母版标题样式</a:t>
            </a:r>
          </a:p>
        </p:txBody>
      </p:sp>
      <p:sp>
        <p:nvSpPr>
          <p:cNvPr id="3" name="日期占位符 2"/>
          <p:cNvSpPr>
            <a:spLocks noGrp="1"/>
          </p:cNvSpPr>
          <p:nvPr>
            <p:ph type="dt" sz="half" idx="10"/>
            <p:custDataLst>
              <p:tags r:id="rId5"/>
            </p:custDataLst>
          </p:nvPr>
        </p:nvSpPr>
        <p:spPr>
          <a:xfrm>
            <a:off x="659807"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2021/7/27</a:t>
            </a:fld>
            <a:endParaRPr lang="zh-CN" altLang="en-US"/>
          </a:p>
        </p:txBody>
      </p:sp>
      <p:sp>
        <p:nvSpPr>
          <p:cNvPr id="4" name="页脚占位符 3"/>
          <p:cNvSpPr>
            <a:spLocks noGrp="1"/>
          </p:cNvSpPr>
          <p:nvPr>
            <p:ph type="ftr" sz="quarter" idx="11"/>
            <p:custDataLst>
              <p:tags r:id="rId6"/>
            </p:custDataLst>
          </p:nvPr>
        </p:nvSpPr>
        <p:spPr>
          <a:xfrm>
            <a:off x="3087000" y="4762375"/>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a:xfrm>
            <a:off x="6457950"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内容占位符 6"/>
          <p:cNvSpPr>
            <a:spLocks noGrp="1"/>
          </p:cNvSpPr>
          <p:nvPr>
            <p:ph sz="quarter" idx="13"/>
            <p:custDataLst>
              <p:tags r:id="rId8"/>
            </p:custDataLst>
          </p:nvPr>
        </p:nvSpPr>
        <p:spPr>
          <a:xfrm>
            <a:off x="434700" y="1247400"/>
            <a:ext cx="4006800" cy="21708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9"/>
            </p:custDataLst>
          </p:nvPr>
        </p:nvSpPr>
        <p:spPr>
          <a:xfrm>
            <a:off x="4681800" y="1247400"/>
            <a:ext cx="4025700" cy="21708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vl2pPr>
              <a:defRPr baseline="0">
                <a:solidFill>
                  <a:schemeClr val="tx1"/>
                </a:solidFill>
                <a:latin typeface="Arial" panose="020B0604020202020204" pitchFamily="34" charset="0"/>
                <a:ea typeface="微软雅黑" panose="020B0503020204020204" charset="-122"/>
              </a:defRPr>
            </a:lvl2pPr>
            <a:lvl3pPr>
              <a:defRPr baseline="0">
                <a:solidFill>
                  <a:schemeClr val="tx1"/>
                </a:solidFill>
                <a:latin typeface="Arial" panose="020B0604020202020204" pitchFamily="34" charset="0"/>
                <a:ea typeface="微软雅黑" panose="020B0503020204020204" charset="-122"/>
              </a:defRPr>
            </a:lvl3pPr>
            <a:lvl4pPr>
              <a:defRPr baseline="0">
                <a:solidFill>
                  <a:schemeClr val="tx1"/>
                </a:solidFill>
                <a:latin typeface="Arial" panose="020B0604020202020204" pitchFamily="34" charset="0"/>
                <a:ea typeface="微软雅黑" panose="020B0503020204020204" charset="-122"/>
              </a:defRPr>
            </a:lvl4pPr>
            <a:lvl5pPr>
              <a:defRPr baseline="0">
                <a:solidFill>
                  <a:schemeClr val="tx1"/>
                </a:solidFill>
                <a:latin typeface="Arial" panose="020B0604020202020204" pitchFamily="34" charset="0"/>
                <a:ea typeface="微软雅黑" panose="020B050302020402020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文本占位符 10"/>
          <p:cNvSpPr>
            <a:spLocks noGrp="1"/>
          </p:cNvSpPr>
          <p:nvPr>
            <p:ph type="body" sz="quarter" idx="15"/>
            <p:custDataLst>
              <p:tags r:id="rId10"/>
            </p:custDataLst>
          </p:nvPr>
        </p:nvSpPr>
        <p:spPr>
          <a:xfrm>
            <a:off x="429300" y="3612600"/>
            <a:ext cx="4006800" cy="5859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
        <p:nvSpPr>
          <p:cNvPr id="13" name="文本占位符 12"/>
          <p:cNvSpPr>
            <a:spLocks noGrp="1"/>
          </p:cNvSpPr>
          <p:nvPr>
            <p:ph type="body" sz="quarter" idx="16"/>
            <p:custDataLst>
              <p:tags r:id="rId11"/>
            </p:custDataLst>
          </p:nvPr>
        </p:nvSpPr>
        <p:spPr>
          <a:xfrm>
            <a:off x="4689900" y="3609900"/>
            <a:ext cx="4025700" cy="585900"/>
          </a:xfrm>
        </p:spPr>
        <p:txBody>
          <a:bodyPr wrap="square">
            <a:normAutofit/>
          </a:bodyPr>
          <a:lstStyle>
            <a:lvl1pP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10" name="矩形 9"/>
          <p:cNvSpPr/>
          <p:nvPr userDrawn="1">
            <p:custDataLst>
              <p:tags r:id="rId1"/>
            </p:custDataLst>
          </p:nvPr>
        </p:nvSpPr>
        <p:spPr>
          <a:xfrm>
            <a:off x="0" y="715268"/>
            <a:ext cx="9144000" cy="3712964"/>
          </a:xfrm>
          <a:prstGeom prst="rect">
            <a:avLst/>
          </a:prstGeom>
          <a:solidFill>
            <a:schemeClr val="tx2"/>
          </a:solidFill>
          <a:ln w="12700" cap="flat" cmpd="sng" algn="ctr">
            <a:solidFill>
              <a:schemeClr val="accent1">
                <a:shade val="50000"/>
                <a:alpha val="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p>
        </p:txBody>
      </p:sp>
      <p:pic>
        <p:nvPicPr>
          <p:cNvPr id="9" name="图片 8"/>
          <p:cNvPicPr/>
          <p:nvPr userDrawn="1">
            <p:custDataLst>
              <p:tags r:id="rId2"/>
            </p:custDataLst>
          </p:nvPr>
        </p:nvPicPr>
        <p:blipFill>
          <a:blip r:embed="rId10" r:link="rId11" cstate="print">
            <a:extLst>
              <a:ext uri="{28A0092B-C50C-407E-A947-70E740481C1C}">
                <a14:useLocalDpi xmlns:a14="http://schemas.microsoft.com/office/drawing/2010/main" val="0"/>
              </a:ext>
            </a:extLst>
          </a:blip>
          <a:stretch>
            <a:fillRect/>
          </a:stretch>
        </p:blipFill>
        <p:spPr>
          <a:xfrm>
            <a:off x="7928848" y="4275535"/>
            <a:ext cx="1215152" cy="867966"/>
          </a:xfrm>
          <a:prstGeom prst="rect">
            <a:avLst/>
          </a:prstGeom>
        </p:spPr>
      </p:pic>
      <p:pic>
        <p:nvPicPr>
          <p:cNvPr id="8" name="图片 7"/>
          <p:cNvPicPr/>
          <p:nvPr userDrawn="1">
            <p:custDataLst>
              <p:tags r:id="rId3"/>
            </p:custDataLst>
          </p:nvPr>
        </p:nvPicPr>
        <p:blipFill>
          <a:blip r:embed="rId12" r:link="rId13" cstate="print">
            <a:extLst>
              <a:ext uri="{28A0092B-C50C-407E-A947-70E740481C1C}">
                <a14:useLocalDpi xmlns:a14="http://schemas.microsoft.com/office/drawing/2010/main" val="0"/>
              </a:ext>
            </a:extLst>
          </a:blip>
          <a:stretch>
            <a:fillRect/>
          </a:stretch>
        </p:blipFill>
        <p:spPr>
          <a:xfrm>
            <a:off x="0" y="4275535"/>
            <a:ext cx="1215152" cy="867966"/>
          </a:xfrm>
          <a:prstGeom prst="rect">
            <a:avLst/>
          </a:prstGeom>
        </p:spPr>
      </p:pic>
      <p:sp>
        <p:nvSpPr>
          <p:cNvPr id="2" name="标题 1"/>
          <p:cNvSpPr>
            <a:spLocks noGrp="1"/>
          </p:cNvSpPr>
          <p:nvPr>
            <p:ph type="title" hasCustomPrompt="1"/>
            <p:custDataLst>
              <p:tags r:id="rId4"/>
            </p:custDataLst>
          </p:nvPr>
        </p:nvSpPr>
        <p:spPr>
          <a:xfrm>
            <a:off x="1142100" y="1004400"/>
            <a:ext cx="6858000" cy="1790100"/>
          </a:xfrm>
        </p:spPr>
        <p:txBody>
          <a:bodyPr wrap="square" anchor="b">
            <a:normAutofit/>
          </a:bodyPr>
          <a:lstStyle>
            <a:lvl1pPr algn="ctr">
              <a:defRPr sz="4500" baseline="0">
                <a:solidFill>
                  <a:schemeClr val="tx1"/>
                </a:solidFill>
                <a:latin typeface="Arial" panose="020B0604020202020204" pitchFamily="34" charset="0"/>
                <a:ea typeface="微软雅黑" panose="020B0503020204020204" charset="-122"/>
              </a:defRPr>
            </a:lvl1pPr>
          </a:lstStyle>
          <a:p>
            <a:r>
              <a:rPr lang="zh-CN" altLang="en-US" dirty="0"/>
              <a:t>单击此处编辑标题</a:t>
            </a:r>
          </a:p>
        </p:txBody>
      </p:sp>
      <p:sp>
        <p:nvSpPr>
          <p:cNvPr id="3" name="日期占位符 2"/>
          <p:cNvSpPr>
            <a:spLocks noGrp="1"/>
          </p:cNvSpPr>
          <p:nvPr>
            <p:ph type="dt" sz="half" idx="10"/>
            <p:custDataLst>
              <p:tags r:id="rId5"/>
            </p:custDataLst>
          </p:nvPr>
        </p:nvSpPr>
        <p:spPr>
          <a:xfrm>
            <a:off x="659807"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760FBDFE-C587-4B4C-A407-44438C67B59E}" type="datetimeFigureOut">
              <a:rPr lang="zh-CN" altLang="en-US" smtClean="0"/>
              <a:pPr/>
              <a:t>2021/7/27</a:t>
            </a:fld>
            <a:endParaRPr lang="zh-CN" altLang="en-US"/>
          </a:p>
        </p:txBody>
      </p:sp>
      <p:sp>
        <p:nvSpPr>
          <p:cNvPr id="4" name="页脚占位符 3"/>
          <p:cNvSpPr>
            <a:spLocks noGrp="1"/>
          </p:cNvSpPr>
          <p:nvPr>
            <p:ph type="ftr" sz="quarter" idx="11"/>
            <p:custDataLst>
              <p:tags r:id="rId6"/>
            </p:custDataLst>
          </p:nvPr>
        </p:nvSpPr>
        <p:spPr>
          <a:xfrm>
            <a:off x="3087000" y="4762375"/>
            <a:ext cx="2970000" cy="237600"/>
          </a:xfrm>
        </p:spPr>
        <p:txBody>
          <a:bodyPr wrap="square">
            <a:normAutofit/>
          </a:bodyPr>
          <a:lstStyle>
            <a:lvl1pPr>
              <a:defRPr>
                <a:latin typeface="Arial" panose="020B060402020202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7"/>
            </p:custDataLst>
          </p:nvPr>
        </p:nvSpPr>
        <p:spPr>
          <a:xfrm>
            <a:off x="6457950" y="4762375"/>
            <a:ext cx="2025000" cy="237600"/>
          </a:xfrm>
        </p:spPr>
        <p:txBody>
          <a:bodyPr wrap="square">
            <a:normAutofit/>
          </a:bodyPr>
          <a:lstStyle>
            <a:lvl1pPr>
              <a:defRPr>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文本占位符 6"/>
          <p:cNvSpPr>
            <a:spLocks noGrp="1"/>
          </p:cNvSpPr>
          <p:nvPr>
            <p:ph type="body" sz="quarter" idx="13"/>
            <p:custDataLst>
              <p:tags r:id="rId8"/>
            </p:custDataLst>
          </p:nvPr>
        </p:nvSpPr>
        <p:spPr>
          <a:xfrm>
            <a:off x="1141810" y="2897100"/>
            <a:ext cx="6858000" cy="1242000"/>
          </a:xfrm>
        </p:spPr>
        <p:txBody>
          <a:bodyPr wrap="square">
            <a:normAutofit/>
          </a:bodyPr>
          <a:lstStyle>
            <a:lvl1pPr algn="ctr">
              <a:defRPr baseline="0">
                <a:solidFill>
                  <a:schemeClr val="tx1"/>
                </a:solidFill>
                <a:latin typeface="Arial" panose="020B0604020202020204" pitchFamily="34" charset="0"/>
                <a:ea typeface="微软雅黑" panose="020B0503020204020204" charset="-122"/>
              </a:defRPr>
            </a:lvl1pPr>
          </a:lstStyle>
          <a:p>
            <a:pPr lvl="0"/>
            <a:r>
              <a:rPr lang="zh-CN" altLang="en-US" dirty="0"/>
              <a:t>单击此处编辑母版文本样式</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grpSp>
        <p:nvGrpSpPr>
          <p:cNvPr id="6147" name="组合 7"/>
          <p:cNvGrpSpPr/>
          <p:nvPr/>
        </p:nvGrpSpPr>
        <p:grpSpPr>
          <a:xfrm flipH="1">
            <a:off x="8524875" y="66675"/>
            <a:ext cx="619125" cy="795338"/>
            <a:chOff x="-1" y="371234"/>
            <a:chExt cx="964572" cy="1238412"/>
          </a:xfrm>
        </p:grpSpPr>
        <p:sp>
          <p:nvSpPr>
            <p:cNvPr id="9" name="等腰三角形 8"/>
            <p:cNvSpPr/>
            <p:nvPr>
              <p:custDataLst>
                <p:tags r:id="rId4"/>
              </p:custDataLst>
            </p:nvPr>
          </p:nvSpPr>
          <p:spPr>
            <a:xfrm rot="5400000" flipH="1">
              <a:off x="271955" y="917030"/>
              <a:ext cx="743417" cy="641811"/>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0" name="等腰三角形 9"/>
            <p:cNvSpPr/>
            <p:nvPr>
              <p:custDataLst>
                <p:tags r:id="rId5"/>
              </p:custDataLst>
            </p:nvPr>
          </p:nvSpPr>
          <p:spPr>
            <a:xfrm rot="5400000" flipH="1">
              <a:off x="-63739" y="434970"/>
              <a:ext cx="923247" cy="79577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2" name="标题 1"/>
          <p:cNvSpPr>
            <a:spLocks noGrp="1"/>
          </p:cNvSpPr>
          <p:nvPr>
            <p:ph type="title"/>
          </p:nvPr>
        </p:nvSpPr>
        <p:spPr>
          <a:xfrm>
            <a:off x="502412" y="332426"/>
            <a:ext cx="8139178" cy="331473"/>
          </a:xfrm>
        </p:spPr>
        <p:txBody>
          <a:bodyPr rtlCol="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fontAlgn="auto"/>
            <a:r>
              <a:rPr strike="noStrike" noProof="1">
                <a:sym typeface="+mn-ea"/>
              </a:rPr>
              <a:t>单击此处编辑母版标题样式</a:t>
            </a:r>
          </a:p>
        </p:txBody>
      </p:sp>
      <p:sp>
        <p:nvSpPr>
          <p:cNvPr id="3" name="内容占位符 2"/>
          <p:cNvSpPr>
            <a:spLocks noGrp="1"/>
          </p:cNvSpPr>
          <p:nvPr>
            <p:ph sz="half" idx="1"/>
          </p:nvPr>
        </p:nvSpPr>
        <p:spPr>
          <a:xfrm>
            <a:off x="502448" y="714381"/>
            <a:ext cx="3962432" cy="4041680"/>
          </a:xfrm>
        </p:spPr>
        <p:txBody>
          <a:bodyPr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fontAlgn="auto"/>
            <a:r>
              <a:rPr strike="noStrike" noProof="1">
                <a:sym typeface="+mn-ea"/>
              </a:rPr>
              <a:t>单击此处编辑母版文本样式</a:t>
            </a:r>
          </a:p>
          <a:p>
            <a:pPr lvl="1" fontAlgn="auto"/>
            <a:r>
              <a:rPr strike="noStrike" noProof="1">
                <a:sym typeface="+mn-ea"/>
              </a:rPr>
              <a:t>第二级</a:t>
            </a:r>
          </a:p>
          <a:p>
            <a:pPr lvl="2" fontAlgn="auto"/>
            <a:r>
              <a:rPr strike="noStrike" noProof="1">
                <a:sym typeface="+mn-ea"/>
              </a:rPr>
              <a:t>第三级</a:t>
            </a:r>
          </a:p>
          <a:p>
            <a:pPr lvl="3" fontAlgn="auto"/>
            <a:r>
              <a:rPr strike="noStrike" noProof="1">
                <a:sym typeface="+mn-ea"/>
              </a:rPr>
              <a:t>第四级</a:t>
            </a:r>
          </a:p>
          <a:p>
            <a:pPr lvl="4" fontAlgn="auto"/>
            <a:r>
              <a:rPr strike="noStrike" noProof="1">
                <a:sym typeface="+mn-ea"/>
              </a:rPr>
              <a:t>第五级</a:t>
            </a:r>
          </a:p>
        </p:txBody>
      </p:sp>
      <p:sp>
        <p:nvSpPr>
          <p:cNvPr id="4" name="内容占位符 3"/>
          <p:cNvSpPr>
            <a:spLocks noGrp="1"/>
          </p:cNvSpPr>
          <p:nvPr>
            <p:ph sz="half" idx="2"/>
          </p:nvPr>
        </p:nvSpPr>
        <p:spPr>
          <a:xfrm>
            <a:off x="4679158" y="714381"/>
            <a:ext cx="3962432" cy="4041680"/>
          </a:xfrm>
        </p:spPr>
        <p:txBody>
          <a:bodyPr>
            <a:noAutofit/>
          </a:bodyPr>
          <a:lstStyle>
            <a:lvl1pPr>
              <a:defRPr sz="1200" baseline="0">
                <a:solidFill>
                  <a:schemeClr val="tx1">
                    <a:lumMod val="85000"/>
                    <a:lumOff val="15000"/>
                  </a:schemeClr>
                </a:solidFill>
                <a:latin typeface="Arial" panose="020B0604020202020204" pitchFamily="34" charset="0"/>
                <a:ea typeface="微软雅黑" panose="020B0503020204020204" charset="-122"/>
              </a:defRPr>
            </a:lvl1pPr>
            <a:lvl2pPr>
              <a:defRPr sz="1200" baseline="0">
                <a:solidFill>
                  <a:schemeClr val="tx1">
                    <a:lumMod val="85000"/>
                    <a:lumOff val="15000"/>
                  </a:schemeClr>
                </a:solidFill>
                <a:latin typeface="Arial" panose="020B0604020202020204" pitchFamily="34" charset="0"/>
                <a:ea typeface="微软雅黑" panose="020B0503020204020204" charset="-122"/>
              </a:defRPr>
            </a:lvl2pPr>
            <a:lvl3pPr>
              <a:defRPr sz="1200" baseline="0">
                <a:solidFill>
                  <a:schemeClr val="tx1">
                    <a:lumMod val="85000"/>
                    <a:lumOff val="15000"/>
                  </a:schemeClr>
                </a:solidFill>
                <a:latin typeface="Arial" panose="020B0604020202020204" pitchFamily="34" charset="0"/>
                <a:ea typeface="微软雅黑" panose="020B0503020204020204" charset="-122"/>
              </a:defRPr>
            </a:lvl3pPr>
            <a:lvl4pPr>
              <a:defRPr sz="1200" baseline="0">
                <a:solidFill>
                  <a:schemeClr val="tx1">
                    <a:lumMod val="85000"/>
                    <a:lumOff val="15000"/>
                  </a:schemeClr>
                </a:solidFill>
                <a:latin typeface="Arial" panose="020B0604020202020204" pitchFamily="34" charset="0"/>
                <a:ea typeface="微软雅黑" panose="020B0503020204020204" charset="-122"/>
              </a:defRPr>
            </a:lvl4pPr>
            <a:lvl5pPr>
              <a:defRPr sz="1200" baseline="0">
                <a:solidFill>
                  <a:schemeClr val="tx1">
                    <a:lumMod val="85000"/>
                    <a:lumOff val="15000"/>
                  </a:schemeClr>
                </a:solidFill>
                <a:latin typeface="Arial" panose="020B0604020202020204" pitchFamily="34" charset="0"/>
                <a:ea typeface="微软雅黑" panose="020B0503020204020204" charset="-122"/>
              </a:defRPr>
            </a:lvl5pPr>
          </a:lstStyle>
          <a:p>
            <a:pPr lvl="0" fontAlgn="base"/>
            <a:r>
              <a:rPr lang="zh-CN" altLang="en-US" strike="noStrike" noProof="1"/>
              <a:t>单击此处编辑母版文本样式</a:t>
            </a:r>
          </a:p>
          <a:p>
            <a:pPr lvl="1" fontAlgn="base"/>
            <a:r>
              <a:rPr lang="zh-CN" altLang="en-US" strike="noStrike" noProof="1"/>
              <a:t>第二级</a:t>
            </a:r>
          </a:p>
          <a:p>
            <a:pPr lvl="2" fontAlgn="base"/>
            <a:r>
              <a:rPr lang="zh-CN" altLang="en-US" strike="noStrike" noProof="1"/>
              <a:t>第三级</a:t>
            </a:r>
          </a:p>
          <a:p>
            <a:pPr lvl="3" fontAlgn="base"/>
            <a:r>
              <a:rPr lang="zh-CN" altLang="en-US" strike="noStrike" noProof="1"/>
              <a:t>第四级</a:t>
            </a:r>
          </a:p>
          <a:p>
            <a:pPr lvl="4" fontAlgn="base"/>
            <a:r>
              <a:rPr lang="zh-CN" altLang="en-US" strike="noStrike" noProof="1"/>
              <a:t>第五级</a:t>
            </a:r>
          </a:p>
        </p:txBody>
      </p:sp>
      <p:sp>
        <p:nvSpPr>
          <p:cNvPr id="11" name="日期占位符 4"/>
          <p:cNvSpPr>
            <a:spLocks noGrp="1"/>
          </p:cNvSpPr>
          <p:nvPr>
            <p:ph type="dt" sz="half" idx="12"/>
            <p:custDataLst>
              <p:tags r:id="rId1"/>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2021/7/27</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2" name="页脚占位符 5"/>
          <p:cNvSpPr>
            <a:spLocks noGrp="1"/>
          </p:cNvSpPr>
          <p:nvPr>
            <p:ph type="ftr" sz="quarter" idx="3"/>
            <p:custDataLst>
              <p:tags r:id="rId2"/>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3" name="灯片编号占位符 6"/>
          <p:cNvSpPr>
            <a:spLocks noGrp="1"/>
          </p:cNvSpPr>
          <p:nvPr>
            <p:ph type="sldNum" sz="quarter" idx="4"/>
            <p:custDataLst>
              <p:tags r:id="rId3"/>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87692BB5-8F13-4BC5-829A-48A482C67059}"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8613"/>
            <a:ext cx="7772400" cy="1101725"/>
          </a:xfrm>
        </p:spPr>
        <p:txBody>
          <a:bodyPr/>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93DCCA41-C2CA-48C5-A5B9-AC529CC5DFF7}" type="datetimeFigureOut">
              <a:rPr lang="zh-CN" altLang="en-US" smtClean="0"/>
              <a:pPr/>
              <a:t>2021/7/27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F63D98F-1D6C-476A-8204-3BCAA8DF6894}" type="slidenum">
              <a:rPr lang="zh-CN" altLang="en-US" smtClean="0"/>
              <a:pPr/>
              <a:t>‹#›</a:t>
            </a:fld>
            <a:endParaRPr lang="zh-CN" altLang="en-US"/>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DCCA41-C2CA-48C5-A5B9-AC529CC5DFF7}" type="datetimeFigureOut">
              <a:rPr lang="zh-CN" altLang="en-US" smtClean="0"/>
              <a:pPr/>
              <a:t>2021/7/27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F63D98F-1D6C-476A-8204-3BCAA8DF6894}" type="slidenum">
              <a:rPr lang="zh-CN" altLang="en-US" smtClean="0"/>
              <a:pPr/>
              <a:t>‹#›</a:t>
            </a:fld>
            <a:endParaRPr lang="zh-CN" altLang="en-US"/>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5"/>
            <a:ext cx="7772400" cy="1022350"/>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93DCCA41-C2CA-48C5-A5B9-AC529CC5DFF7}" type="datetimeFigureOut">
              <a:rPr lang="zh-CN" altLang="en-US" smtClean="0"/>
              <a:pPr/>
              <a:t>2021/7/27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F63D98F-1D6C-476A-8204-3BCAA8DF6894}" type="slidenum">
              <a:rPr lang="zh-CN" altLang="en-US" smtClean="0"/>
              <a:pPr/>
              <a:t>‹#›</a:t>
            </a:fld>
            <a:endParaRPr lang="zh-CN" altLang="en-US"/>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3DCCA41-C2CA-48C5-A5B9-AC529CC5DFF7}" type="datetimeFigureOut">
              <a:rPr lang="zh-CN" altLang="en-US" smtClean="0"/>
              <a:pPr/>
              <a:t>2021/7/27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F63D98F-1D6C-476A-8204-3BCAA8DF6894}" type="slidenum">
              <a:rPr lang="zh-CN" altLang="en-US" smtClean="0"/>
              <a:pPr/>
              <a:t>‹#›</a:t>
            </a:fld>
            <a:endParaRPr lang="zh-CN" altLang="en-US"/>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3DCCA41-C2CA-48C5-A5B9-AC529CC5DFF7}" type="datetimeFigureOut">
              <a:rPr lang="zh-CN" altLang="en-US" smtClean="0"/>
              <a:pPr/>
              <a:t>2021/7/27</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F63D98F-1D6C-476A-8204-3BCAA8DF6894}" type="slidenum">
              <a:rPr lang="zh-CN" altLang="en-US" smtClean="0"/>
              <a:pPr/>
              <a:t>‹#›</a:t>
            </a:fld>
            <a:endParaRPr lang="zh-CN" altLang="en-US"/>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3DCCA41-C2CA-48C5-A5B9-AC529CC5DFF7}" type="datetimeFigureOut">
              <a:rPr lang="zh-CN" altLang="en-US" smtClean="0"/>
              <a:pPr/>
              <a:t>2021/7/27</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F63D98F-1D6C-476A-8204-3BCAA8DF6894}" type="slidenum">
              <a:rPr lang="zh-CN" altLang="en-US" smtClean="0"/>
              <a:pPr/>
              <a:t>‹#›</a:t>
            </a:fld>
            <a:endParaRPr lang="zh-CN" alt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3DCCA41-C2CA-48C5-A5B9-AC529CC5DFF7}" type="datetimeFigureOut">
              <a:rPr lang="zh-CN" altLang="en-US" smtClean="0"/>
              <a:pPr/>
              <a:t>2021/7/27</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F63D98F-1D6C-476A-8204-3BCAA8DF6894}" type="slidenum">
              <a:rPr lang="zh-CN" altLang="en-US" smtClean="0"/>
              <a:pPr/>
              <a:t>‹#›</a:t>
            </a:fld>
            <a:endParaRPr lang="zh-CN" altLang="en-US"/>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4788"/>
            <a:ext cx="3008313" cy="871537"/>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3DCCA41-C2CA-48C5-A5B9-AC529CC5DFF7}" type="datetimeFigureOut">
              <a:rPr lang="zh-CN" altLang="en-US" smtClean="0"/>
              <a:pPr/>
              <a:t>2021/7/27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F63D98F-1D6C-476A-8204-3BCAA8DF6894}" type="slidenum">
              <a:rPr lang="zh-CN" altLang="en-US" smtClean="0"/>
              <a:pPr/>
              <a:t>‹#›</a:t>
            </a:fld>
            <a:endParaRPr lang="zh-CN" altLang="en-US"/>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450"/>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93DCCA41-C2CA-48C5-A5B9-AC529CC5DFF7}" type="datetimeFigureOut">
              <a:rPr lang="zh-CN" altLang="en-US" smtClean="0"/>
              <a:pPr/>
              <a:t>2021/7/27</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F63D98F-1D6C-476A-8204-3BCAA8DF6894}" type="slidenum">
              <a:rPr lang="zh-CN" altLang="en-US" smtClean="0"/>
              <a:pPr/>
              <a:t>‹#›</a:t>
            </a:fld>
            <a:endParaRPr lang="zh-CN" alt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DCCA41-C2CA-48C5-A5B9-AC529CC5DFF7}" type="datetimeFigureOut">
              <a:rPr lang="zh-CN" altLang="en-US" smtClean="0"/>
              <a:pPr/>
              <a:t>2021/7/27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F63D98F-1D6C-476A-8204-3BCAA8DF6894}" type="slidenum">
              <a:rPr lang="zh-CN" altLang="en-US" smtClean="0"/>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grpSp>
        <p:nvGrpSpPr>
          <p:cNvPr id="7171" name="组合 9"/>
          <p:cNvGrpSpPr/>
          <p:nvPr/>
        </p:nvGrpSpPr>
        <p:grpSpPr>
          <a:xfrm flipH="1">
            <a:off x="8524875" y="66675"/>
            <a:ext cx="619125" cy="795338"/>
            <a:chOff x="-1" y="371234"/>
            <a:chExt cx="964572" cy="1238412"/>
          </a:xfrm>
        </p:grpSpPr>
        <p:sp>
          <p:nvSpPr>
            <p:cNvPr id="9" name="等腰三角形 8"/>
            <p:cNvSpPr/>
            <p:nvPr>
              <p:custDataLst>
                <p:tags r:id="rId4"/>
              </p:custDataLst>
            </p:nvPr>
          </p:nvSpPr>
          <p:spPr>
            <a:xfrm rot="5400000" flipH="1">
              <a:off x="271955" y="917030"/>
              <a:ext cx="743417" cy="641811"/>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10" name="等腰三角形 9"/>
            <p:cNvSpPr/>
            <p:nvPr>
              <p:custDataLst>
                <p:tags r:id="rId5"/>
              </p:custDataLst>
            </p:nvPr>
          </p:nvSpPr>
          <p:spPr>
            <a:xfrm rot="5400000" flipH="1">
              <a:off x="-63739" y="434970"/>
              <a:ext cx="923247" cy="79577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grpSp>
      <p:sp>
        <p:nvSpPr>
          <p:cNvPr id="2" name="标题 1"/>
          <p:cNvSpPr>
            <a:spLocks noGrp="1"/>
          </p:cNvSpPr>
          <p:nvPr>
            <p:ph type="title"/>
          </p:nvPr>
        </p:nvSpPr>
        <p:spPr>
          <a:xfrm>
            <a:off x="502412" y="332426"/>
            <a:ext cx="8139178" cy="331473"/>
          </a:xfrm>
        </p:spPr>
        <p:txBody>
          <a:bodyPr rtlCol="0">
            <a:no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j-cs"/>
                <a:sym typeface="+mn-ea"/>
              </a:defRPr>
            </a:lvl1pPr>
          </a:lstStyle>
          <a:p>
            <a:pPr lvl="0" fontAlgn="auto"/>
            <a:r>
              <a:rPr strike="noStrike" noProof="1">
                <a:sym typeface="+mn-ea"/>
              </a:rPr>
              <a:t>单击此处编辑母版标题样式</a:t>
            </a:r>
          </a:p>
        </p:txBody>
      </p:sp>
      <p:sp>
        <p:nvSpPr>
          <p:cNvPr id="3" name="文本占位符 2"/>
          <p:cNvSpPr>
            <a:spLocks noGrp="1"/>
          </p:cNvSpPr>
          <p:nvPr>
            <p:ph type="body" idx="1"/>
          </p:nvPr>
        </p:nvSpPr>
        <p:spPr>
          <a:xfrm>
            <a:off x="502448" y="714381"/>
            <a:ext cx="3962432" cy="285752"/>
          </a:xfrm>
        </p:spPr>
        <p:txBody>
          <a:bodyPr tIns="38100" rIns="76200" bIns="38100">
            <a:noAutofit/>
          </a:bodyPr>
          <a:lstStyle>
            <a:lvl1pPr marL="0" indent="0" eaLnBrk="1" fontAlgn="auto" latinLnBrk="0" hangingPunct="1">
              <a:lnSpc>
                <a:spcPct val="100000"/>
              </a:lnSpc>
              <a:spcAft>
                <a:spcPts val="0"/>
              </a:spcAft>
              <a:buNone/>
              <a:defRPr sz="1500" b="0"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auto"/>
            <a:r>
              <a:rPr lang="zh-CN" altLang="en-US" strike="noStrike" noProof="1"/>
              <a:t>单击此处编辑母版文本样式</a:t>
            </a:r>
          </a:p>
        </p:txBody>
      </p:sp>
      <p:sp>
        <p:nvSpPr>
          <p:cNvPr id="4" name="内容占位符 3"/>
          <p:cNvSpPr>
            <a:spLocks noGrp="1"/>
          </p:cNvSpPr>
          <p:nvPr>
            <p:ph sz="half" idx="2"/>
          </p:nvPr>
        </p:nvSpPr>
        <p:spPr>
          <a:xfrm>
            <a:off x="502444" y="1054894"/>
            <a:ext cx="3962400" cy="3701064"/>
          </a:xfrm>
        </p:spPr>
        <p:txBody>
          <a:bodyPr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fontAlgn="auto"/>
            <a:r>
              <a:rPr strike="noStrike" noProof="1">
                <a:sym typeface="+mn-ea"/>
              </a:rPr>
              <a:t>单击此处编辑母版文本样式</a:t>
            </a:r>
          </a:p>
          <a:p>
            <a:pPr lvl="1" fontAlgn="auto"/>
            <a:r>
              <a:rPr strike="noStrike" noProof="1">
                <a:sym typeface="+mn-ea"/>
              </a:rPr>
              <a:t>第二级</a:t>
            </a:r>
          </a:p>
          <a:p>
            <a:pPr lvl="2" fontAlgn="auto"/>
            <a:r>
              <a:rPr strike="noStrike" noProof="1">
                <a:sym typeface="+mn-ea"/>
              </a:rPr>
              <a:t>第三级</a:t>
            </a:r>
          </a:p>
          <a:p>
            <a:pPr lvl="3" fontAlgn="auto"/>
            <a:r>
              <a:rPr strike="noStrike" noProof="1">
                <a:sym typeface="+mn-ea"/>
              </a:rPr>
              <a:t>第四级</a:t>
            </a:r>
          </a:p>
          <a:p>
            <a:pPr lvl="4" fontAlgn="auto"/>
            <a:r>
              <a:rPr strike="noStrike" noProof="1">
                <a:sym typeface="+mn-ea"/>
              </a:rPr>
              <a:t>第五级</a:t>
            </a:r>
          </a:p>
        </p:txBody>
      </p:sp>
      <p:sp>
        <p:nvSpPr>
          <p:cNvPr id="5" name="文本占位符 4"/>
          <p:cNvSpPr>
            <a:spLocks noGrp="1"/>
          </p:cNvSpPr>
          <p:nvPr>
            <p:ph type="body" sz="quarter" idx="3"/>
          </p:nvPr>
        </p:nvSpPr>
        <p:spPr>
          <a:xfrm>
            <a:off x="4676813" y="714381"/>
            <a:ext cx="3962432" cy="285752"/>
          </a:xfrm>
        </p:spPr>
        <p:txBody>
          <a:bodyPr tIns="38100" rIns="76200" bIns="38100" rtlCol="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500" b="0" i="0" u="none" strike="noStrike" kern="1200" cap="none" spc="20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fontAlgn="auto"/>
            <a:r>
              <a:rPr lang="zh-CN" altLang="en-US" strike="noStrike" noProof="1">
                <a:sym typeface="+mn-ea"/>
              </a:rPr>
              <a:t>单击此处编辑母版文本样式</a:t>
            </a:r>
          </a:p>
        </p:txBody>
      </p:sp>
      <p:sp>
        <p:nvSpPr>
          <p:cNvPr id="6" name="内容占位符 5"/>
          <p:cNvSpPr>
            <a:spLocks noGrp="1"/>
          </p:cNvSpPr>
          <p:nvPr>
            <p:ph sz="quarter" idx="4"/>
          </p:nvPr>
        </p:nvSpPr>
        <p:spPr>
          <a:xfrm>
            <a:off x="4676813" y="1054894"/>
            <a:ext cx="3962432" cy="3701064"/>
          </a:xfrm>
        </p:spPr>
        <p:txBody>
          <a:bodyPr rtlCol="0">
            <a:noAutofit/>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lumMod val="85000"/>
                    <a:lumOff val="15000"/>
                  </a:schemeClr>
                </a:solidFill>
                <a:uFillTx/>
                <a:latin typeface="Arial" panose="020B0604020202020204" pitchFamily="34" charset="0"/>
                <a:ea typeface="微软雅黑" panose="020B0503020204020204" charset="-122"/>
                <a:cs typeface="+mn-cs"/>
                <a:sym typeface="+mn-ea"/>
              </a:defRPr>
            </a:lvl5pPr>
          </a:lstStyle>
          <a:p>
            <a:pPr lvl="0" fontAlgn="auto"/>
            <a:r>
              <a:rPr strike="noStrike" noProof="1">
                <a:sym typeface="+mn-ea"/>
              </a:rPr>
              <a:t>单击此处编辑母版文本样式</a:t>
            </a:r>
          </a:p>
          <a:p>
            <a:pPr lvl="1" fontAlgn="auto"/>
            <a:r>
              <a:rPr strike="noStrike" noProof="1">
                <a:sym typeface="+mn-ea"/>
              </a:rPr>
              <a:t>第二级</a:t>
            </a:r>
          </a:p>
          <a:p>
            <a:pPr lvl="2" fontAlgn="auto"/>
            <a:r>
              <a:rPr strike="noStrike" noProof="1">
                <a:sym typeface="+mn-ea"/>
              </a:rPr>
              <a:t>第三级</a:t>
            </a:r>
          </a:p>
          <a:p>
            <a:pPr lvl="3" fontAlgn="auto"/>
            <a:r>
              <a:rPr strike="noStrike" noProof="1">
                <a:sym typeface="+mn-ea"/>
              </a:rPr>
              <a:t>第四级</a:t>
            </a:r>
          </a:p>
          <a:p>
            <a:pPr lvl="4" fontAlgn="auto"/>
            <a:r>
              <a:rPr strike="noStrike" noProof="1">
                <a:sym typeface="+mn-ea"/>
              </a:rPr>
              <a:t>第五级</a:t>
            </a:r>
          </a:p>
        </p:txBody>
      </p:sp>
      <p:sp>
        <p:nvSpPr>
          <p:cNvPr id="11" name="日期占位符 6"/>
          <p:cNvSpPr>
            <a:spLocks noGrp="1"/>
          </p:cNvSpPr>
          <p:nvPr>
            <p:ph type="dt" sz="half" idx="12"/>
            <p:custDataLst>
              <p:tags r:id="rId1"/>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2021/7/27</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2" name="页脚占位符 7"/>
          <p:cNvSpPr>
            <a:spLocks noGrp="1"/>
          </p:cNvSpPr>
          <p:nvPr>
            <p:ph type="ftr" sz="quarter" idx="13"/>
            <p:custDataLst>
              <p:tags r:id="rId2"/>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3" name="灯片编号占位符 8"/>
          <p:cNvSpPr>
            <a:spLocks noGrp="1"/>
          </p:cNvSpPr>
          <p:nvPr>
            <p:ph type="sldNum" sz="quarter" idx="14"/>
            <p:custDataLst>
              <p:tags r:id="rId3"/>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4AF65F3F-908B-4A8E-A639-8D44D54611B0}"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6375"/>
            <a:ext cx="2057400" cy="4387850"/>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6375"/>
            <a:ext cx="6019800" cy="4387850"/>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3DCCA41-C2CA-48C5-A5B9-AC529CC5DFF7}" type="datetimeFigureOut">
              <a:rPr lang="zh-CN" altLang="en-US" smtClean="0"/>
              <a:pPr/>
              <a:t>2021/7/27</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F63D98F-1D6C-476A-8204-3BCAA8DF6894}" type="slidenum">
              <a:rPr lang="zh-CN" altLang="en-US" smtClean="0"/>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grpSp>
        <p:nvGrpSpPr>
          <p:cNvPr id="8195" name="组合 5"/>
          <p:cNvGrpSpPr/>
          <p:nvPr/>
        </p:nvGrpSpPr>
        <p:grpSpPr>
          <a:xfrm>
            <a:off x="0" y="8335"/>
            <a:ext cx="9144000" cy="5143500"/>
            <a:chOff x="-2" y="0"/>
            <a:chExt cx="12192003" cy="6858000"/>
          </a:xfrm>
        </p:grpSpPr>
        <p:pic>
          <p:nvPicPr>
            <p:cNvPr id="9" name="Picture 2"/>
            <p:cNvPicPr>
              <a:picLocks noChangeAspect="1" noChangeArrowheads="1"/>
            </p:cNvPicPr>
            <p:nvPr>
              <p:custDataLst>
                <p:tags r:id="rId4"/>
              </p:custDataLst>
            </p:nvPr>
          </p:nvPicPr>
          <p:blipFill rotWithShape="1">
            <a:blip r:embed="rId9" cstate="print">
              <a:duotone>
                <a:prstClr val="black"/>
                <a:schemeClr val="bg2">
                  <a:tint val="45000"/>
                  <a:satMod val="400000"/>
                </a:schemeClr>
              </a:duotone>
              <a:extLst>
                <a:ext uri="{28A0092B-C50C-407E-A947-70E740481C1C}">
                  <a14:useLocalDpi xmlns:a14="http://schemas.microsoft.com/office/drawing/2010/main" val="0"/>
                </a:ext>
              </a:extLst>
            </a:blip>
            <a:srcRect/>
            <a:stretch>
              <a:fillRect/>
            </a:stretch>
          </p:blipFill>
          <p:spPr bwMode="auto">
            <a:xfrm>
              <a:off x="1" y="0"/>
              <a:ext cx="12192000" cy="6858000"/>
            </a:xfrm>
            <a:prstGeom prst="rect">
              <a:avLst/>
            </a:prstGeom>
            <a:extLst>
              <a:ext uri="{909E8E84-426E-40DD-AFC4-6F175D3DCCD1}">
                <a14:hiddenFill xmlns:a14="http://schemas.microsoft.com/office/drawing/2010/main">
                  <a:solidFill>
                    <a:srgbClr val="FFFFFF"/>
                  </a:solidFill>
                </a14:hiddenFill>
              </a:ext>
            </a:extLst>
          </p:spPr>
        </p:pic>
        <p:sp>
          <p:nvSpPr>
            <p:cNvPr id="10" name="矩形 9"/>
            <p:cNvSpPr/>
            <p:nvPr>
              <p:custDataLst>
                <p:tags r:id="rId5"/>
              </p:custDataLst>
            </p:nvPr>
          </p:nvSpPr>
          <p:spPr>
            <a:xfrm>
              <a:off x="-2" y="2095500"/>
              <a:ext cx="12192003" cy="4762500"/>
            </a:xfrm>
            <a:prstGeom prst="rect">
              <a:avLst/>
            </a:prstGeom>
            <a:solidFill>
              <a:schemeClr val="bg2">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sp>
          <p:nvSpPr>
            <p:cNvPr id="11" name="矩形 10"/>
            <p:cNvSpPr/>
            <p:nvPr>
              <p:custDataLst>
                <p:tags r:id="rId6"/>
              </p:custDataLst>
            </p:nvPr>
          </p:nvSpPr>
          <p:spPr>
            <a:xfrm>
              <a:off x="-2" y="0"/>
              <a:ext cx="12192003" cy="2095500"/>
            </a:xfrm>
            <a:prstGeom prst="rect">
              <a:avLst/>
            </a:prstGeom>
            <a:solidFill>
              <a:schemeClr val="accent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sp>
          <p:nvSpPr>
            <p:cNvPr id="12" name="等腰三角形 11"/>
            <p:cNvSpPr/>
            <p:nvPr>
              <p:custDataLst>
                <p:tags r:id="rId7"/>
              </p:custDataLst>
            </p:nvPr>
          </p:nvSpPr>
          <p:spPr>
            <a:xfrm>
              <a:off x="1501773" y="1512887"/>
              <a:ext cx="877888" cy="576263"/>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grpSp>
      <p:sp>
        <p:nvSpPr>
          <p:cNvPr id="2" name="标题 1"/>
          <p:cNvSpPr>
            <a:spLocks noGrp="1"/>
          </p:cNvSpPr>
          <p:nvPr>
            <p:ph type="title"/>
          </p:nvPr>
        </p:nvSpPr>
        <p:spPr/>
        <p:txBody>
          <a:bodyPr rtlCol="0">
            <a:normAutofit/>
          </a:bodyPr>
          <a:lstStyle>
            <a:lvl1pPr marL="0" marR="0" lvl="0" algn="l" defTabSz="914400" rtl="0" eaLnBrk="1" fontAlgn="auto" latinLnBrk="0" hangingPunct="1">
              <a:lnSpc>
                <a:spcPct val="100000"/>
              </a:lnSpc>
              <a:buNone/>
              <a:defRPr kumimoji="0" lang="zh-CN" altLang="en-US" sz="1800" b="1" i="0" u="none" strike="noStrike" kern="1200" cap="none" spc="200" normalizeH="0" baseline="0" noProof="1" dirty="0">
                <a:solidFill>
                  <a:schemeClr val="bg1"/>
                </a:solidFill>
                <a:uFillTx/>
                <a:latin typeface="Arial" panose="020B0604020202020204" pitchFamily="34" charset="0"/>
                <a:ea typeface="微软雅黑" panose="020B0503020204020204" charset="-122"/>
                <a:cs typeface="+mj-cs"/>
                <a:sym typeface="+mn-ea"/>
              </a:defRPr>
            </a:lvl1pPr>
          </a:lstStyle>
          <a:p>
            <a:pPr lvl="0" fontAlgn="auto"/>
            <a:r>
              <a:rPr strike="noStrike" noProof="1">
                <a:sym typeface="+mn-ea"/>
              </a:rPr>
              <a:t>单击此处编辑母版标题样式</a:t>
            </a:r>
          </a:p>
        </p:txBody>
      </p:sp>
      <p:sp>
        <p:nvSpPr>
          <p:cNvPr id="13" name="日期占位符 2"/>
          <p:cNvSpPr>
            <a:spLocks noGrp="1"/>
          </p:cNvSpPr>
          <p:nvPr>
            <p:ph type="dt" sz="half" idx="2"/>
            <p:custDataLst>
              <p:tags r:id="rId1"/>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2021/7/27</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4" name="页脚占位符 3"/>
          <p:cNvSpPr>
            <a:spLocks noGrp="1"/>
          </p:cNvSpPr>
          <p:nvPr>
            <p:ph type="ftr" sz="quarter" idx="3"/>
            <p:custDataLst>
              <p:tags r:id="rId2"/>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5" name="灯片编号占位符 4"/>
          <p:cNvSpPr>
            <a:spLocks noGrp="1"/>
          </p:cNvSpPr>
          <p:nvPr>
            <p:ph type="sldNum" sz="quarter" idx="4"/>
            <p:custDataLst>
              <p:tags r:id="rId3"/>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B7796F7F-A21C-4CDE-8560-289E3EC62AEE}"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8" name="矩形 7"/>
          <p:cNvSpPr/>
          <p:nvPr/>
        </p:nvSpPr>
        <p:spPr>
          <a:xfrm>
            <a:off x="-7144" y="4786313"/>
            <a:ext cx="9158288" cy="3488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1050" b="0" i="0" u="none" strike="noStrike" kern="1200" cap="none" spc="0" normalizeH="0" baseline="0" noProof="1">
                <a:ln>
                  <a:noFill/>
                </a:ln>
                <a:solidFill>
                  <a:schemeClr val="lt1"/>
                </a:solidFill>
                <a:effectLst/>
                <a:uLnTx/>
                <a:uFillTx/>
                <a:latin typeface="+mn-lt"/>
                <a:ea typeface="+mn-ea"/>
                <a:cs typeface="+mn-cs"/>
              </a:rPr>
              <a:t>北京盈建科软件股份有限公司</a:t>
            </a:r>
          </a:p>
        </p:txBody>
      </p:sp>
      <p:sp>
        <p:nvSpPr>
          <p:cNvPr id="9" name="日期占位符 1"/>
          <p:cNvSpPr>
            <a:spLocks noGrp="1"/>
          </p:cNvSpPr>
          <p:nvPr>
            <p:ph type="dt" sz="half" idx="2"/>
            <p:custDataLst>
              <p:tags r:id="rId1"/>
            </p:custDataLst>
          </p:nvPr>
        </p:nvSpPr>
        <p:spPr>
          <a:xfrm>
            <a:off x="659606" y="4762500"/>
            <a:ext cx="2025254" cy="236935"/>
          </a:xfrm>
          <a:prstGeom prst="rect">
            <a:avLst/>
          </a:prstGeom>
        </p:spPr>
        <p:txBody>
          <a:bodyPr vert="horz" lIns="91440" tIns="45720" rIns="91440" bIns="45720" rtlCol="0" anchor="ctr">
            <a:normAutofit/>
          </a:bodyPr>
          <a:lstStyle>
            <a:lvl1pPr>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2021/7/27</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10" name="页脚占位符 2"/>
          <p:cNvSpPr>
            <a:spLocks noGrp="1"/>
          </p:cNvSpPr>
          <p:nvPr>
            <p:ph type="ftr" sz="quarter" idx="3"/>
            <p:custDataLst>
              <p:tags r:id="rId2"/>
            </p:custDataLst>
          </p:nvPr>
        </p:nvSpPr>
        <p:spPr>
          <a:xfrm>
            <a:off x="3087291" y="4762500"/>
            <a:ext cx="2969419" cy="236935"/>
          </a:xfrm>
          <a:prstGeom prst="rect">
            <a:avLst/>
          </a:prstGeom>
        </p:spPr>
        <p:txBody>
          <a:bodyPr vert="horz" lIns="91440" tIns="45720" rIns="91440" bIns="45720" rtlCol="0" anchor="ctr">
            <a:normAutofit/>
          </a:bodyPr>
          <a:lstStyle>
            <a:lvl1pPr>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11" name="灯片编号占位符 3"/>
          <p:cNvSpPr>
            <a:spLocks noGrp="1"/>
          </p:cNvSpPr>
          <p:nvPr>
            <p:ph type="sldNum" sz="quarter" idx="4"/>
            <p:custDataLst>
              <p:tags r:id="rId3"/>
            </p:custDataLst>
          </p:nvPr>
        </p:nvSpPr>
        <p:spPr>
          <a:xfrm>
            <a:off x="6457950" y="4762500"/>
            <a:ext cx="2025254" cy="236935"/>
          </a:xfrm>
          <a:prstGeom prst="rect">
            <a:avLst/>
          </a:prstGeom>
        </p:spPr>
        <p:txBody>
          <a:bodyPr vert="horz" lIns="91440" tIns="45720" rIns="91440" bIns="45720" rtlCol="0" anchor="ctr">
            <a:normAutofit/>
          </a:bodyPr>
          <a:lstStyle>
            <a:lvl1pPr>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D5E6DEFE-E45E-4E91-A53B-8D49562036DC}"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4.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1.xml"/><Relationship Id="rId28" Type="http://schemas.openxmlformats.org/officeDocument/2006/relationships/tags" Target="../tags/tag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 Id="rId27" Type="http://schemas.openxmlformats.org/officeDocument/2006/relationships/tags" Target="../tags/tag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26" Type="http://schemas.openxmlformats.org/officeDocument/2006/relationships/tags" Target="../tags/tag147.xml"/><Relationship Id="rId3" Type="http://schemas.openxmlformats.org/officeDocument/2006/relationships/slideLayout" Target="../slideLayouts/slideLayout24.xml"/><Relationship Id="rId21" Type="http://schemas.openxmlformats.org/officeDocument/2006/relationships/tags" Target="../tags/tag1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5" Type="http://schemas.openxmlformats.org/officeDocument/2006/relationships/tags" Target="../tags/tag146.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theme" Target="../theme/theme2.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tags" Target="../tags/tag145.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tags" Target="../tags/tag144.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tags" Target="../tags/tag14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slideLayout" Target="../slideLayouts/slideLayout58.xml"/><Relationship Id="rId26" Type="http://schemas.openxmlformats.org/officeDocument/2006/relationships/tags" Target="../tags/tag272.xml"/><Relationship Id="rId3" Type="http://schemas.openxmlformats.org/officeDocument/2006/relationships/slideLayout" Target="../slideLayouts/slideLayout43.xml"/><Relationship Id="rId21" Type="http://schemas.openxmlformats.org/officeDocument/2006/relationships/tags" Target="../tags/tag267.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slideLayout" Target="../slideLayouts/slideLayout57.xml"/><Relationship Id="rId25" Type="http://schemas.openxmlformats.org/officeDocument/2006/relationships/tags" Target="../tags/tag271.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20" Type="http://schemas.openxmlformats.org/officeDocument/2006/relationships/theme" Target="../theme/theme3.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24" Type="http://schemas.openxmlformats.org/officeDocument/2006/relationships/tags" Target="../tags/tag270.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23" Type="http://schemas.openxmlformats.org/officeDocument/2006/relationships/tags" Target="../tags/tag269.xml"/><Relationship Id="rId10" Type="http://schemas.openxmlformats.org/officeDocument/2006/relationships/slideLayout" Target="../slideLayouts/slideLayout50.xml"/><Relationship Id="rId19" Type="http://schemas.openxmlformats.org/officeDocument/2006/relationships/slideLayout" Target="../slideLayouts/slideLayout59.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 Id="rId22" Type="http://schemas.openxmlformats.org/officeDocument/2006/relationships/tags" Target="../tags/tag26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theme" Target="../theme/theme4.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custDataLst>
              <p:tags r:id="rId23"/>
            </p:custDataLst>
          </p:nvPr>
        </p:nvSpPr>
        <p:spPr>
          <a:xfrm>
            <a:off x="502444" y="332185"/>
            <a:ext cx="8139113" cy="332184"/>
          </a:xfrm>
          <a:prstGeom prst="rect">
            <a:avLst/>
          </a:prstGeom>
          <a:noFill/>
          <a:ln w="9525">
            <a:noFill/>
          </a:ln>
        </p:spPr>
        <p:txBody>
          <a:bodyPr vert="horz" wrap="square" lIns="101600" tIns="38100" rIns="76200" bIns="38100" anchor="t"/>
          <a:lstStyle/>
          <a:p>
            <a:pPr lvl="0"/>
            <a:r>
              <a:rPr lang="zh-CN" altLang="en-US"/>
              <a:t>单击此处编辑母版标题样式</a:t>
            </a:r>
          </a:p>
        </p:txBody>
      </p:sp>
      <p:sp>
        <p:nvSpPr>
          <p:cNvPr id="1027" name="文本占位符 2"/>
          <p:cNvSpPr>
            <a:spLocks noGrp="1"/>
          </p:cNvSpPr>
          <p:nvPr>
            <p:ph type="body"/>
            <p:custDataLst>
              <p:tags r:id="rId24"/>
            </p:custDataLst>
          </p:nvPr>
        </p:nvSpPr>
        <p:spPr>
          <a:xfrm>
            <a:off x="502444" y="714375"/>
            <a:ext cx="8139113" cy="4042172"/>
          </a:xfrm>
          <a:prstGeom prst="rect">
            <a:avLst/>
          </a:prstGeom>
          <a:noFill/>
          <a:ln w="9525">
            <a:noFill/>
          </a:ln>
        </p:spPr>
        <p:txBody>
          <a:bodyPr vert="horz" wrap="square" lIns="101600" tIns="0" rIns="82550" bIns="0" anchor="t"/>
          <a:lstStyle/>
          <a:p>
            <a:pPr lvl="0"/>
            <a:r>
              <a:rPr lang="zh-CN" altLang="en-US"/>
              <a:t>单击此处编辑母版文本样式</a:t>
            </a:r>
          </a:p>
          <a:p>
            <a:pPr lvl="1" indent="-228600"/>
            <a:r>
              <a:rPr lang="zh-CN" altLang="en-US"/>
              <a:t>第二级</a:t>
            </a:r>
          </a:p>
          <a:p>
            <a:pPr lvl="2" indent="-228600"/>
            <a:r>
              <a:rPr lang="zh-CN" altLang="en-US"/>
              <a:t>第三级</a:t>
            </a:r>
          </a:p>
          <a:p>
            <a:pPr lvl="3" indent="-228600"/>
            <a:r>
              <a:rPr lang="zh-CN" altLang="en-US"/>
              <a:t>第四级</a:t>
            </a:r>
          </a:p>
          <a:p>
            <a:pPr lvl="4" indent="-228600"/>
            <a:r>
              <a:rPr lang="zh-CN" altLang="en-US"/>
              <a:t>第五级</a:t>
            </a:r>
          </a:p>
        </p:txBody>
      </p:sp>
      <p:sp>
        <p:nvSpPr>
          <p:cNvPr id="4" name="日期占位符 3"/>
          <p:cNvSpPr>
            <a:spLocks noGrp="1"/>
          </p:cNvSpPr>
          <p:nvPr>
            <p:ph type="dt" sz="half" idx="2"/>
            <p:custDataLst>
              <p:tags r:id="rId25"/>
            </p:custDataLst>
          </p:nvPr>
        </p:nvSpPr>
        <p:spPr>
          <a:xfrm>
            <a:off x="659606" y="4762500"/>
            <a:ext cx="2025254" cy="236935"/>
          </a:xfrm>
          <a:prstGeom prst="rect">
            <a:avLst/>
          </a:prstGeom>
        </p:spPr>
        <p:txBody>
          <a:bodyPr vert="horz" lIns="91440" tIns="45720" rIns="91440" bIns="45720" rtlCol="0" anchor="ctr">
            <a:normAutofit/>
          </a:bodyPr>
          <a:lstStyle>
            <a:lvl1pPr algn="l" fontAlgn="auto">
              <a:defRPr sz="900" noProof="1">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2021/7/27</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custDataLst>
              <p:tags r:id="rId26"/>
            </p:custDataLst>
          </p:nvPr>
        </p:nvSpPr>
        <p:spPr>
          <a:xfrm>
            <a:off x="3087291" y="4762500"/>
            <a:ext cx="2969419" cy="236935"/>
          </a:xfrm>
          <a:prstGeom prst="rect">
            <a:avLst/>
          </a:prstGeom>
        </p:spPr>
        <p:txBody>
          <a:bodyPr vert="horz" lIns="91440" tIns="45720" rIns="91440" bIns="45720" rtlCol="0" anchor="ctr">
            <a:normAutofit/>
          </a:bodyPr>
          <a:lstStyle>
            <a:lvl1pPr algn="ctr" fontAlgn="auto">
              <a:defRPr sz="900" noProof="1">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6" name="灯片编号占位符 5"/>
          <p:cNvSpPr>
            <a:spLocks noGrp="1"/>
          </p:cNvSpPr>
          <p:nvPr>
            <p:ph type="sldNum" sz="quarter" idx="4"/>
            <p:custDataLst>
              <p:tags r:id="rId27"/>
            </p:custDataLst>
          </p:nvPr>
        </p:nvSpPr>
        <p:spPr>
          <a:xfrm>
            <a:off x="6457950" y="4762500"/>
            <a:ext cx="2025254" cy="236935"/>
          </a:xfrm>
          <a:prstGeom prst="rect">
            <a:avLst/>
          </a:prstGeom>
        </p:spPr>
        <p:txBody>
          <a:bodyPr vert="horz" lIns="91440" tIns="45720" rIns="91440" bIns="45720" rtlCol="0" anchor="ctr">
            <a:normAutofit/>
          </a:bodyPr>
          <a:lstStyle>
            <a:lvl1pPr algn="r" fontAlgn="auto">
              <a:defRPr sz="900" noProof="1">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B43808B4-8302-491A-86D6-1383A48F9774}"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7" name="KSO_TEMPLATE" hidden="1"/>
          <p:cNvSpPr/>
          <p:nvPr>
            <p:custDataLst>
              <p:tags r:id="rId2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Lst>
  <p:hf sldNum="0" hdr="0" ftr="0" dt="0"/>
  <p:txStyles>
    <p:titleStyle>
      <a:lvl1pPr algn="l" rtl="0" fontAlgn="base">
        <a:spcBef>
          <a:spcPct val="0"/>
        </a:spcBef>
        <a:spcAft>
          <a:spcPct val="0"/>
        </a:spcAft>
        <a:defRPr sz="1800" b="1" kern="1200" spc="200">
          <a:solidFill>
            <a:srgbClr val="262626"/>
          </a:solidFill>
          <a:latin typeface="Arial" panose="020B0604020202020204" pitchFamily="34" charset="0"/>
          <a:ea typeface="微软雅黑" panose="020B0503020204020204" charset="-122"/>
          <a:cs typeface="+mj-cs"/>
        </a:defRPr>
      </a:lvl1pPr>
      <a:lvl2pPr algn="l" rtl="0" fontAlgn="base">
        <a:spcBef>
          <a:spcPct val="0"/>
        </a:spcBef>
        <a:spcAft>
          <a:spcPct val="0"/>
        </a:spcAft>
        <a:defRPr sz="2400" b="1">
          <a:solidFill>
            <a:srgbClr val="262626"/>
          </a:solidFill>
          <a:latin typeface="Arial" panose="020B0604020202020204" pitchFamily="34" charset="0"/>
          <a:ea typeface="微软雅黑" panose="020B0503020204020204" charset="-122"/>
        </a:defRPr>
      </a:lvl2pPr>
      <a:lvl3pPr algn="l" rtl="0" fontAlgn="base">
        <a:spcBef>
          <a:spcPct val="0"/>
        </a:spcBef>
        <a:spcAft>
          <a:spcPct val="0"/>
        </a:spcAft>
        <a:defRPr sz="2400" b="1">
          <a:solidFill>
            <a:srgbClr val="262626"/>
          </a:solidFill>
          <a:latin typeface="Arial" panose="020B0604020202020204" pitchFamily="34" charset="0"/>
          <a:ea typeface="微软雅黑" panose="020B0503020204020204" charset="-122"/>
        </a:defRPr>
      </a:lvl3pPr>
      <a:lvl4pPr algn="l" rtl="0" fontAlgn="base">
        <a:spcBef>
          <a:spcPct val="0"/>
        </a:spcBef>
        <a:spcAft>
          <a:spcPct val="0"/>
        </a:spcAft>
        <a:defRPr sz="2400" b="1">
          <a:solidFill>
            <a:srgbClr val="262626"/>
          </a:solidFill>
          <a:latin typeface="Arial" panose="020B0604020202020204" pitchFamily="34" charset="0"/>
          <a:ea typeface="微软雅黑" panose="020B0503020204020204" charset="-122"/>
        </a:defRPr>
      </a:lvl4pPr>
      <a:lvl5pPr algn="l" rtl="0" fontAlgn="base">
        <a:spcBef>
          <a:spcPct val="0"/>
        </a:spcBef>
        <a:spcAft>
          <a:spcPct val="0"/>
        </a:spcAft>
        <a:defRPr sz="2400" b="1">
          <a:solidFill>
            <a:srgbClr val="262626"/>
          </a:solidFill>
          <a:latin typeface="Arial" panose="020B0604020202020204" pitchFamily="34" charset="0"/>
          <a:ea typeface="微软雅黑" panose="020B0503020204020204" charset="-122"/>
        </a:defRPr>
      </a:lvl5pPr>
      <a:lvl6pPr marL="457200" algn="l" rtl="0" fontAlgn="base">
        <a:spcBef>
          <a:spcPct val="0"/>
        </a:spcBef>
        <a:spcAft>
          <a:spcPct val="0"/>
        </a:spcAft>
        <a:defRPr sz="2400" b="1">
          <a:solidFill>
            <a:srgbClr val="262626"/>
          </a:solidFill>
          <a:latin typeface="Arial" panose="020B0604020202020204" pitchFamily="34" charset="0"/>
          <a:ea typeface="微软雅黑" panose="020B0503020204020204" charset="-122"/>
        </a:defRPr>
      </a:lvl6pPr>
      <a:lvl7pPr marL="914400" algn="l" rtl="0" fontAlgn="base">
        <a:spcBef>
          <a:spcPct val="0"/>
        </a:spcBef>
        <a:spcAft>
          <a:spcPct val="0"/>
        </a:spcAft>
        <a:defRPr sz="2400" b="1">
          <a:solidFill>
            <a:srgbClr val="262626"/>
          </a:solidFill>
          <a:latin typeface="Arial" panose="020B0604020202020204" pitchFamily="34" charset="0"/>
          <a:ea typeface="微软雅黑" panose="020B0503020204020204" charset="-122"/>
        </a:defRPr>
      </a:lvl7pPr>
      <a:lvl8pPr marL="1371600" algn="l" rtl="0" fontAlgn="base">
        <a:spcBef>
          <a:spcPct val="0"/>
        </a:spcBef>
        <a:spcAft>
          <a:spcPct val="0"/>
        </a:spcAft>
        <a:defRPr sz="2400" b="1">
          <a:solidFill>
            <a:srgbClr val="262626"/>
          </a:solidFill>
          <a:latin typeface="Arial" panose="020B0604020202020204" pitchFamily="34" charset="0"/>
          <a:ea typeface="微软雅黑" panose="020B0503020204020204" charset="-122"/>
        </a:defRPr>
      </a:lvl8pPr>
      <a:lvl9pPr marL="1828800" algn="l" rtl="0" fontAlgn="base">
        <a:spcBef>
          <a:spcPct val="0"/>
        </a:spcBef>
        <a:spcAft>
          <a:spcPct val="0"/>
        </a:spcAft>
        <a:defRPr sz="2400" b="1">
          <a:solidFill>
            <a:srgbClr val="262626"/>
          </a:solidFill>
          <a:latin typeface="Arial" panose="020B0604020202020204" pitchFamily="34" charset="0"/>
          <a:ea typeface="微软雅黑" panose="020B0503020204020204" charset="-122"/>
        </a:defRPr>
      </a:lvl9pPr>
    </p:titleStyle>
    <p:bodyStyle>
      <a:lvl1pPr marL="171450" indent="-171450" algn="l" rtl="0" fontAlgn="base">
        <a:lnSpc>
          <a:spcPct val="130000"/>
        </a:lnSpc>
        <a:spcBef>
          <a:spcPct val="0"/>
        </a:spcBef>
        <a:spcAft>
          <a:spcPts val="1000"/>
        </a:spcAft>
        <a:buFont typeface="Arial" panose="020B0604020202020204" pitchFamily="34" charset="0"/>
        <a:buChar char="•"/>
        <a:defRPr sz="1200" kern="1200" spc="150">
          <a:solidFill>
            <a:srgbClr val="262626"/>
          </a:solidFill>
          <a:latin typeface="Arial" panose="020B0604020202020204" pitchFamily="34" charset="0"/>
          <a:ea typeface="微软雅黑" panose="020B0503020204020204" charset="-122"/>
          <a:cs typeface="+mn-cs"/>
        </a:defRPr>
      </a:lvl1pPr>
      <a:lvl2pPr marL="514350" indent="-171450" algn="l" defTabSz="0" rtl="0" fontAlgn="base">
        <a:lnSpc>
          <a:spcPct val="130000"/>
        </a:lnSpc>
        <a:spcBef>
          <a:spcPct val="0"/>
        </a:spcBef>
        <a:spcAft>
          <a:spcPts val="1000"/>
        </a:spcAft>
        <a:buFont typeface="Arial" panose="020B0604020202020204" pitchFamily="34" charset="0"/>
        <a:buChar char="•"/>
        <a:tabLst>
          <a:tab pos="1207135" algn="l"/>
        </a:tabLst>
        <a:defRPr sz="1200" kern="1200" spc="150">
          <a:solidFill>
            <a:srgbClr val="262626"/>
          </a:solidFill>
          <a:latin typeface="Arial" panose="020B0604020202020204" pitchFamily="34" charset="0"/>
          <a:ea typeface="微软雅黑" panose="020B0503020204020204" charset="-122"/>
          <a:cs typeface="+mn-cs"/>
        </a:defRPr>
      </a:lvl2pPr>
      <a:lvl3pPr marL="857250" indent="-171450" algn="l" defTabSz="0" rtl="0" fontAlgn="base">
        <a:lnSpc>
          <a:spcPct val="130000"/>
        </a:lnSpc>
        <a:spcBef>
          <a:spcPct val="0"/>
        </a:spcBef>
        <a:spcAft>
          <a:spcPts val="1000"/>
        </a:spcAft>
        <a:buFont typeface="Arial" panose="020B0604020202020204" pitchFamily="34" charset="0"/>
        <a:buChar char="•"/>
        <a:tabLst>
          <a:tab pos="1207135" algn="l"/>
        </a:tabLst>
        <a:defRPr sz="1200" kern="1200" spc="150">
          <a:solidFill>
            <a:srgbClr val="262626"/>
          </a:solidFill>
          <a:latin typeface="Arial" panose="020B0604020202020204" pitchFamily="34" charset="0"/>
          <a:ea typeface="微软雅黑" panose="020B0503020204020204" charset="-122"/>
          <a:cs typeface="+mn-cs"/>
        </a:defRPr>
      </a:lvl3pPr>
      <a:lvl4pPr marL="1200150" indent="-171450" algn="l" defTabSz="0" rtl="0" fontAlgn="base">
        <a:lnSpc>
          <a:spcPct val="130000"/>
        </a:lnSpc>
        <a:spcBef>
          <a:spcPct val="0"/>
        </a:spcBef>
        <a:spcAft>
          <a:spcPts val="1000"/>
        </a:spcAft>
        <a:buFont typeface="Arial" panose="020B0604020202020204" pitchFamily="34" charset="0"/>
        <a:buChar char="•"/>
        <a:tabLst>
          <a:tab pos="1207135" algn="l"/>
        </a:tabLst>
        <a:defRPr sz="1200" kern="1200" spc="150">
          <a:solidFill>
            <a:srgbClr val="262626"/>
          </a:solidFill>
          <a:latin typeface="Arial" panose="020B0604020202020204" pitchFamily="34" charset="0"/>
          <a:ea typeface="微软雅黑" panose="020B0503020204020204" charset="-122"/>
          <a:cs typeface="+mn-cs"/>
        </a:defRPr>
      </a:lvl4pPr>
      <a:lvl5pPr marL="1543050" indent="-171450" algn="l" defTabSz="0" rtl="0" fontAlgn="base">
        <a:lnSpc>
          <a:spcPct val="130000"/>
        </a:lnSpc>
        <a:spcBef>
          <a:spcPct val="0"/>
        </a:spcBef>
        <a:spcAft>
          <a:spcPts val="1000"/>
        </a:spcAft>
        <a:buFont typeface="Arial" panose="020B0604020202020204" pitchFamily="34" charset="0"/>
        <a:buChar char="•"/>
        <a:tabLst>
          <a:tab pos="1207135" algn="l"/>
        </a:tabLst>
        <a:defRPr sz="1200" kern="1200" spc="150">
          <a:solidFill>
            <a:srgbClr val="262626"/>
          </a:solidFill>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custDataLst>
              <p:tags r:id="rId21"/>
            </p:custDataLst>
          </p:nvPr>
        </p:nvSpPr>
        <p:spPr>
          <a:xfrm>
            <a:off x="502444" y="332185"/>
            <a:ext cx="8139113" cy="332184"/>
          </a:xfrm>
          <a:prstGeom prst="rect">
            <a:avLst/>
          </a:prstGeom>
          <a:noFill/>
          <a:ln w="9525">
            <a:noFill/>
          </a:ln>
        </p:spPr>
        <p:txBody>
          <a:bodyPr vert="horz" wrap="square" lIns="101600" tIns="38100" rIns="76200" bIns="38100" anchor="t"/>
          <a:lstStyle/>
          <a:p>
            <a:pPr lvl="0"/>
            <a:r>
              <a:rPr lang="zh-CN" altLang="en-US"/>
              <a:t>单击此处编辑母版标题样式</a:t>
            </a:r>
          </a:p>
        </p:txBody>
      </p:sp>
      <p:sp>
        <p:nvSpPr>
          <p:cNvPr id="1027" name="文本占位符 2"/>
          <p:cNvSpPr>
            <a:spLocks noGrp="1"/>
          </p:cNvSpPr>
          <p:nvPr>
            <p:ph type="body"/>
            <p:custDataLst>
              <p:tags r:id="rId22"/>
            </p:custDataLst>
          </p:nvPr>
        </p:nvSpPr>
        <p:spPr>
          <a:xfrm>
            <a:off x="502444" y="714375"/>
            <a:ext cx="8139113" cy="4042172"/>
          </a:xfrm>
          <a:prstGeom prst="rect">
            <a:avLst/>
          </a:prstGeom>
          <a:noFill/>
          <a:ln w="9525">
            <a:noFill/>
          </a:ln>
        </p:spPr>
        <p:txBody>
          <a:bodyPr vert="horz" wrap="square" lIns="101600" tIns="0" rIns="82550" bIns="0" anchor="t"/>
          <a:lstStyle/>
          <a:p>
            <a:pPr lvl="0"/>
            <a:r>
              <a:rPr lang="zh-CN" altLang="en-US"/>
              <a:t>单击此处编辑母版文本样式</a:t>
            </a:r>
          </a:p>
          <a:p>
            <a:pPr lvl="1" indent="-228600"/>
            <a:r>
              <a:rPr lang="zh-CN" altLang="en-US"/>
              <a:t>第二级</a:t>
            </a:r>
          </a:p>
          <a:p>
            <a:pPr lvl="2" indent="-228600"/>
            <a:r>
              <a:rPr lang="zh-CN" altLang="en-US"/>
              <a:t>第三级</a:t>
            </a:r>
          </a:p>
          <a:p>
            <a:pPr lvl="3" indent="-228600"/>
            <a:r>
              <a:rPr lang="zh-CN" altLang="en-US"/>
              <a:t>第四级</a:t>
            </a:r>
          </a:p>
          <a:p>
            <a:pPr lvl="4" indent="-228600"/>
            <a:r>
              <a:rPr lang="zh-CN" altLang="en-US"/>
              <a:t>第五级</a:t>
            </a:r>
          </a:p>
        </p:txBody>
      </p:sp>
      <p:sp>
        <p:nvSpPr>
          <p:cNvPr id="4" name="日期占位符 3"/>
          <p:cNvSpPr>
            <a:spLocks noGrp="1"/>
          </p:cNvSpPr>
          <p:nvPr>
            <p:ph type="dt" sz="half" idx="2"/>
            <p:custDataLst>
              <p:tags r:id="rId23"/>
            </p:custDataLst>
          </p:nvPr>
        </p:nvSpPr>
        <p:spPr>
          <a:xfrm>
            <a:off x="659606" y="4762500"/>
            <a:ext cx="2025254" cy="236935"/>
          </a:xfrm>
          <a:prstGeom prst="rect">
            <a:avLst/>
          </a:prstGeom>
        </p:spPr>
        <p:txBody>
          <a:bodyPr vert="horz" lIns="91440" tIns="45720" rIns="91440" bIns="45720" rtlCol="0" anchor="ctr">
            <a:normAutofit/>
          </a:bodyPr>
          <a:lstStyle>
            <a:lvl1pPr algn="l" fontAlgn="auto">
              <a:defRPr sz="900" noProof="1">
                <a:solidFill>
                  <a:schemeClr val="tx1">
                    <a:tint val="75000"/>
                  </a:schemeClr>
                </a:solidFill>
                <a:latin typeface="+mn-lt"/>
                <a:ea typeface="+mn-ea"/>
              </a:defRPr>
            </a:lvl1pPr>
          </a:lstStyle>
          <a:p>
            <a:pPr marL="0" marR="0" lvl="0" indent="0" algn="l" defTabSz="914400" rtl="0" eaLnBrk="1" fontAlgn="auto" latinLnBrk="0" hangingPunct="1">
              <a:lnSpc>
                <a:spcPct val="100000"/>
              </a:lnSpc>
              <a:spcBef>
                <a:spcPct val="0"/>
              </a:spcBef>
              <a:spcAft>
                <a:spcPct val="0"/>
              </a:spcAft>
              <a:buClrTx/>
              <a:buSzTx/>
              <a:buFontTx/>
              <a:buNone/>
              <a:defRPr/>
            </a:pPr>
            <a:fld id="{760FBDFE-C587-4B4C-A407-44438C67B59E}" type="datetimeFigureOut">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l" defTabSz="914400" rtl="0" eaLnBrk="1" fontAlgn="auto" latinLnBrk="0" hangingPunct="1">
                <a:lnSpc>
                  <a:spcPct val="100000"/>
                </a:lnSpc>
                <a:spcBef>
                  <a:spcPct val="0"/>
                </a:spcBef>
                <a:spcAft>
                  <a:spcPct val="0"/>
                </a:spcAft>
                <a:buClrTx/>
                <a:buSzTx/>
                <a:buFontTx/>
                <a:buNone/>
                <a:defRPr/>
              </a:pPr>
              <a:t>2021/7/27</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5" name="页脚占位符 4"/>
          <p:cNvSpPr>
            <a:spLocks noGrp="1"/>
          </p:cNvSpPr>
          <p:nvPr>
            <p:ph type="ftr" sz="quarter" idx="3"/>
            <p:custDataLst>
              <p:tags r:id="rId24"/>
            </p:custDataLst>
          </p:nvPr>
        </p:nvSpPr>
        <p:spPr>
          <a:xfrm>
            <a:off x="3087291" y="4762500"/>
            <a:ext cx="2969419" cy="236935"/>
          </a:xfrm>
          <a:prstGeom prst="rect">
            <a:avLst/>
          </a:prstGeom>
        </p:spPr>
        <p:txBody>
          <a:bodyPr vert="horz" lIns="91440" tIns="45720" rIns="91440" bIns="45720" rtlCol="0" anchor="ctr">
            <a:normAutofit/>
          </a:bodyPr>
          <a:lstStyle>
            <a:lvl1pPr algn="ctr" fontAlgn="auto">
              <a:defRPr sz="900" noProof="1">
                <a:solidFill>
                  <a:schemeClr val="tx1">
                    <a:tint val="75000"/>
                  </a:schemeClr>
                </a:solidFill>
              </a:defRPr>
            </a:lvl1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1">
              <a:ln>
                <a:noFill/>
              </a:ln>
              <a:solidFill>
                <a:schemeClr val="tx1">
                  <a:tint val="75000"/>
                </a:schemeClr>
              </a:solidFill>
              <a:effectLst/>
              <a:uLnTx/>
              <a:uFillTx/>
              <a:latin typeface="Arial" panose="020B0604020202020204" pitchFamily="34" charset="0"/>
              <a:ea typeface="微软雅黑" panose="020B0503020204020204" charset="-122"/>
              <a:cs typeface="+mn-cs"/>
            </a:endParaRPr>
          </a:p>
        </p:txBody>
      </p:sp>
      <p:sp>
        <p:nvSpPr>
          <p:cNvPr id="6" name="灯片编号占位符 5"/>
          <p:cNvSpPr>
            <a:spLocks noGrp="1"/>
          </p:cNvSpPr>
          <p:nvPr>
            <p:ph type="sldNum" sz="quarter" idx="4"/>
            <p:custDataLst>
              <p:tags r:id="rId25"/>
            </p:custDataLst>
          </p:nvPr>
        </p:nvSpPr>
        <p:spPr>
          <a:xfrm>
            <a:off x="6457950" y="4762500"/>
            <a:ext cx="2025254" cy="236935"/>
          </a:xfrm>
          <a:prstGeom prst="rect">
            <a:avLst/>
          </a:prstGeom>
        </p:spPr>
        <p:txBody>
          <a:bodyPr vert="horz" lIns="91440" tIns="45720" rIns="91440" bIns="45720" rtlCol="0" anchor="ctr">
            <a:normAutofit/>
          </a:bodyPr>
          <a:lstStyle>
            <a:lvl1pPr algn="r" fontAlgn="auto">
              <a:defRPr sz="900" noProof="1">
                <a:solidFill>
                  <a:schemeClr val="tx1">
                    <a:tint val="75000"/>
                  </a:schemeClr>
                </a:solidFill>
                <a:latin typeface="+mn-lt"/>
                <a:ea typeface="+mn-ea"/>
              </a:defRPr>
            </a:lvl1pPr>
          </a:lstStyle>
          <a:p>
            <a:pPr marL="0" marR="0" lvl="0" indent="0" algn="r" defTabSz="914400" rtl="0" eaLnBrk="1" fontAlgn="auto" latinLnBrk="0" hangingPunct="1">
              <a:lnSpc>
                <a:spcPct val="100000"/>
              </a:lnSpc>
              <a:spcBef>
                <a:spcPct val="0"/>
              </a:spcBef>
              <a:spcAft>
                <a:spcPct val="0"/>
              </a:spcAft>
              <a:buClrTx/>
              <a:buSzTx/>
              <a:buFontTx/>
              <a:buNone/>
              <a:defRPr/>
            </a:pPr>
            <a:fld id="{B43808B4-8302-491A-86D6-1383A48F9774}" type="slidenum">
              <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a:t>
            </a:fld>
            <a:endParaRPr kumimoji="0" lang="zh-CN" altLang="en-US" sz="1200" b="0" i="0" u="none" strike="noStrike" kern="1200" cap="none" spc="0" normalizeH="0" baseline="0" noProof="1">
              <a:ln>
                <a:noFill/>
              </a:ln>
              <a:solidFill>
                <a:schemeClr val="tx1">
                  <a:tint val="75000"/>
                </a:schemeClr>
              </a:solidFill>
              <a:effectLst/>
              <a:uLnTx/>
              <a:uFillTx/>
              <a:latin typeface="+mn-lt"/>
              <a:ea typeface="+mn-ea"/>
              <a:cs typeface="+mn-cs"/>
            </a:endParaRPr>
          </a:p>
        </p:txBody>
      </p:sp>
      <p:sp>
        <p:nvSpPr>
          <p:cNvPr id="7" name="KSO_TEMPLATE" hidden="1"/>
          <p:cNvSpPr/>
          <p:nvPr>
            <p:custDataLst>
              <p:tags r:id="rId26"/>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 id="2147483683" r:id="rId13"/>
    <p:sldLayoutId id="2147483684" r:id="rId14"/>
    <p:sldLayoutId id="2147483685" r:id="rId15"/>
    <p:sldLayoutId id="2147483686" r:id="rId16"/>
    <p:sldLayoutId id="2147483687" r:id="rId17"/>
    <p:sldLayoutId id="2147483688" r:id="rId18"/>
    <p:sldLayoutId id="2147483689" r:id="rId19"/>
  </p:sldLayoutIdLst>
  <p:hf sldNum="0" hdr="0" ftr="0" dt="0"/>
  <p:txStyles>
    <p:titleStyle>
      <a:lvl1pPr algn="l" rtl="0" fontAlgn="base">
        <a:spcBef>
          <a:spcPct val="0"/>
        </a:spcBef>
        <a:spcAft>
          <a:spcPct val="0"/>
        </a:spcAft>
        <a:defRPr sz="1800" b="1" kern="1200" spc="200">
          <a:solidFill>
            <a:srgbClr val="262626"/>
          </a:solidFill>
          <a:latin typeface="Arial" panose="020B0604020202020204" pitchFamily="34" charset="0"/>
          <a:ea typeface="微软雅黑" panose="020B0503020204020204" charset="-122"/>
          <a:cs typeface="+mj-cs"/>
        </a:defRPr>
      </a:lvl1pPr>
      <a:lvl2pPr algn="l" rtl="0" fontAlgn="base">
        <a:spcBef>
          <a:spcPct val="0"/>
        </a:spcBef>
        <a:spcAft>
          <a:spcPct val="0"/>
        </a:spcAft>
        <a:defRPr sz="2400" b="1">
          <a:solidFill>
            <a:srgbClr val="262626"/>
          </a:solidFill>
          <a:latin typeface="Arial" panose="020B0604020202020204" pitchFamily="34" charset="0"/>
          <a:ea typeface="微软雅黑" panose="020B0503020204020204" charset="-122"/>
        </a:defRPr>
      </a:lvl2pPr>
      <a:lvl3pPr algn="l" rtl="0" fontAlgn="base">
        <a:spcBef>
          <a:spcPct val="0"/>
        </a:spcBef>
        <a:spcAft>
          <a:spcPct val="0"/>
        </a:spcAft>
        <a:defRPr sz="2400" b="1">
          <a:solidFill>
            <a:srgbClr val="262626"/>
          </a:solidFill>
          <a:latin typeface="Arial" panose="020B0604020202020204" pitchFamily="34" charset="0"/>
          <a:ea typeface="微软雅黑" panose="020B0503020204020204" charset="-122"/>
        </a:defRPr>
      </a:lvl3pPr>
      <a:lvl4pPr algn="l" rtl="0" fontAlgn="base">
        <a:spcBef>
          <a:spcPct val="0"/>
        </a:spcBef>
        <a:spcAft>
          <a:spcPct val="0"/>
        </a:spcAft>
        <a:defRPr sz="2400" b="1">
          <a:solidFill>
            <a:srgbClr val="262626"/>
          </a:solidFill>
          <a:latin typeface="Arial" panose="020B0604020202020204" pitchFamily="34" charset="0"/>
          <a:ea typeface="微软雅黑" panose="020B0503020204020204" charset="-122"/>
        </a:defRPr>
      </a:lvl4pPr>
      <a:lvl5pPr algn="l" rtl="0" fontAlgn="base">
        <a:spcBef>
          <a:spcPct val="0"/>
        </a:spcBef>
        <a:spcAft>
          <a:spcPct val="0"/>
        </a:spcAft>
        <a:defRPr sz="2400" b="1">
          <a:solidFill>
            <a:srgbClr val="262626"/>
          </a:solidFill>
          <a:latin typeface="Arial" panose="020B0604020202020204" pitchFamily="34" charset="0"/>
          <a:ea typeface="微软雅黑" panose="020B0503020204020204" charset="-122"/>
        </a:defRPr>
      </a:lvl5pPr>
      <a:lvl6pPr marL="457200" algn="l" rtl="0" fontAlgn="base">
        <a:spcBef>
          <a:spcPct val="0"/>
        </a:spcBef>
        <a:spcAft>
          <a:spcPct val="0"/>
        </a:spcAft>
        <a:defRPr sz="2400" b="1">
          <a:solidFill>
            <a:srgbClr val="262626"/>
          </a:solidFill>
          <a:latin typeface="Arial" panose="020B0604020202020204" pitchFamily="34" charset="0"/>
          <a:ea typeface="微软雅黑" panose="020B0503020204020204" charset="-122"/>
        </a:defRPr>
      </a:lvl6pPr>
      <a:lvl7pPr marL="914400" algn="l" rtl="0" fontAlgn="base">
        <a:spcBef>
          <a:spcPct val="0"/>
        </a:spcBef>
        <a:spcAft>
          <a:spcPct val="0"/>
        </a:spcAft>
        <a:defRPr sz="2400" b="1">
          <a:solidFill>
            <a:srgbClr val="262626"/>
          </a:solidFill>
          <a:latin typeface="Arial" panose="020B0604020202020204" pitchFamily="34" charset="0"/>
          <a:ea typeface="微软雅黑" panose="020B0503020204020204" charset="-122"/>
        </a:defRPr>
      </a:lvl7pPr>
      <a:lvl8pPr marL="1371600" algn="l" rtl="0" fontAlgn="base">
        <a:spcBef>
          <a:spcPct val="0"/>
        </a:spcBef>
        <a:spcAft>
          <a:spcPct val="0"/>
        </a:spcAft>
        <a:defRPr sz="2400" b="1">
          <a:solidFill>
            <a:srgbClr val="262626"/>
          </a:solidFill>
          <a:latin typeface="Arial" panose="020B0604020202020204" pitchFamily="34" charset="0"/>
          <a:ea typeface="微软雅黑" panose="020B0503020204020204" charset="-122"/>
        </a:defRPr>
      </a:lvl8pPr>
      <a:lvl9pPr marL="1828800" algn="l" rtl="0" fontAlgn="base">
        <a:spcBef>
          <a:spcPct val="0"/>
        </a:spcBef>
        <a:spcAft>
          <a:spcPct val="0"/>
        </a:spcAft>
        <a:defRPr sz="2400" b="1">
          <a:solidFill>
            <a:srgbClr val="262626"/>
          </a:solidFill>
          <a:latin typeface="Arial" panose="020B0604020202020204" pitchFamily="34" charset="0"/>
          <a:ea typeface="微软雅黑" panose="020B0503020204020204" charset="-122"/>
        </a:defRPr>
      </a:lvl9pPr>
    </p:titleStyle>
    <p:bodyStyle>
      <a:lvl1pPr marL="171450" indent="-171450" algn="l" rtl="0" fontAlgn="base">
        <a:lnSpc>
          <a:spcPct val="130000"/>
        </a:lnSpc>
        <a:spcBef>
          <a:spcPct val="0"/>
        </a:spcBef>
        <a:spcAft>
          <a:spcPts val="1000"/>
        </a:spcAft>
        <a:buFont typeface="Arial" panose="020B0604020202020204" pitchFamily="34" charset="0"/>
        <a:buChar char="•"/>
        <a:defRPr sz="1200" kern="1200" spc="150">
          <a:solidFill>
            <a:srgbClr val="262626"/>
          </a:solidFill>
          <a:latin typeface="Arial" panose="020B0604020202020204" pitchFamily="34" charset="0"/>
          <a:ea typeface="微软雅黑" panose="020B0503020204020204" charset="-122"/>
          <a:cs typeface="+mn-cs"/>
        </a:defRPr>
      </a:lvl1pPr>
      <a:lvl2pPr marL="514350" indent="-171450" algn="l" defTabSz="0" rtl="0" fontAlgn="base">
        <a:lnSpc>
          <a:spcPct val="130000"/>
        </a:lnSpc>
        <a:spcBef>
          <a:spcPct val="0"/>
        </a:spcBef>
        <a:spcAft>
          <a:spcPts val="1000"/>
        </a:spcAft>
        <a:buFont typeface="Arial" panose="020B0604020202020204" pitchFamily="34" charset="0"/>
        <a:buChar char="•"/>
        <a:tabLst>
          <a:tab pos="1207135" algn="l"/>
        </a:tabLst>
        <a:defRPr sz="1200" kern="1200" spc="150">
          <a:solidFill>
            <a:srgbClr val="262626"/>
          </a:solidFill>
          <a:latin typeface="Arial" panose="020B0604020202020204" pitchFamily="34" charset="0"/>
          <a:ea typeface="微软雅黑" panose="020B0503020204020204" charset="-122"/>
          <a:cs typeface="+mn-cs"/>
        </a:defRPr>
      </a:lvl2pPr>
      <a:lvl3pPr marL="857250" indent="-171450" algn="l" defTabSz="0" rtl="0" fontAlgn="base">
        <a:lnSpc>
          <a:spcPct val="130000"/>
        </a:lnSpc>
        <a:spcBef>
          <a:spcPct val="0"/>
        </a:spcBef>
        <a:spcAft>
          <a:spcPts val="1000"/>
        </a:spcAft>
        <a:buFont typeface="Arial" panose="020B0604020202020204" pitchFamily="34" charset="0"/>
        <a:buChar char="•"/>
        <a:tabLst>
          <a:tab pos="1207135" algn="l"/>
        </a:tabLst>
        <a:defRPr sz="1200" kern="1200" spc="150">
          <a:solidFill>
            <a:srgbClr val="262626"/>
          </a:solidFill>
          <a:latin typeface="Arial" panose="020B0604020202020204" pitchFamily="34" charset="0"/>
          <a:ea typeface="微软雅黑" panose="020B0503020204020204" charset="-122"/>
          <a:cs typeface="+mn-cs"/>
        </a:defRPr>
      </a:lvl3pPr>
      <a:lvl4pPr marL="1200150" indent="-171450" algn="l" defTabSz="0" rtl="0" fontAlgn="base">
        <a:lnSpc>
          <a:spcPct val="130000"/>
        </a:lnSpc>
        <a:spcBef>
          <a:spcPct val="0"/>
        </a:spcBef>
        <a:spcAft>
          <a:spcPts val="1000"/>
        </a:spcAft>
        <a:buFont typeface="Arial" panose="020B0604020202020204" pitchFamily="34" charset="0"/>
        <a:buChar char="•"/>
        <a:tabLst>
          <a:tab pos="1207135" algn="l"/>
        </a:tabLst>
        <a:defRPr sz="1200" kern="1200" spc="150">
          <a:solidFill>
            <a:srgbClr val="262626"/>
          </a:solidFill>
          <a:latin typeface="Arial" panose="020B0604020202020204" pitchFamily="34" charset="0"/>
          <a:ea typeface="微软雅黑" panose="020B0503020204020204" charset="-122"/>
          <a:cs typeface="+mn-cs"/>
        </a:defRPr>
      </a:lvl4pPr>
      <a:lvl5pPr marL="1543050" indent="-171450" algn="l" defTabSz="0" rtl="0" fontAlgn="base">
        <a:lnSpc>
          <a:spcPct val="130000"/>
        </a:lnSpc>
        <a:spcBef>
          <a:spcPct val="0"/>
        </a:spcBef>
        <a:spcAft>
          <a:spcPts val="1000"/>
        </a:spcAft>
        <a:buFont typeface="Arial" panose="020B0604020202020204" pitchFamily="34" charset="0"/>
        <a:buChar char="•"/>
        <a:tabLst>
          <a:tab pos="1207135" algn="l"/>
        </a:tabLst>
        <a:defRPr sz="1200" kern="1200" spc="150">
          <a:solidFill>
            <a:srgbClr val="262626"/>
          </a:solidFill>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1"/>
            </p:custDataLst>
          </p:nvPr>
        </p:nvSpPr>
        <p:spPr>
          <a:xfrm>
            <a:off x="502412" y="332423"/>
            <a:ext cx="8139178" cy="331473"/>
          </a:xfrm>
          <a:prstGeom prst="rect">
            <a:avLst/>
          </a:prstGeom>
        </p:spPr>
        <p:txBody>
          <a:bodyPr vert="horz" wrap="square"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22"/>
            </p:custDataLst>
          </p:nvPr>
        </p:nvSpPr>
        <p:spPr>
          <a:xfrm>
            <a:off x="502412" y="721049"/>
            <a:ext cx="8139178" cy="4041680"/>
          </a:xfrm>
          <a:prstGeom prst="rect">
            <a:avLst/>
          </a:prstGeom>
        </p:spPr>
        <p:txBody>
          <a:bodyPr vert="horz" wrap="square" lIns="90170" tIns="46990" rIns="90170" bIns="4699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23"/>
            </p:custDataLst>
          </p:nvPr>
        </p:nvSpPr>
        <p:spPr>
          <a:xfrm>
            <a:off x="659807" y="4762375"/>
            <a:ext cx="2025000" cy="237600"/>
          </a:xfrm>
          <a:prstGeom prst="rect">
            <a:avLst/>
          </a:prstGeom>
        </p:spPr>
        <p:txBody>
          <a:bodyPr vert="horz" wrap="square" lIns="91440" tIns="45720" rIns="91440" bIns="45720" rtlCol="0" anchor="ctr">
            <a:normAutofit/>
          </a:bodyPr>
          <a:lstStyle>
            <a:lvl1pPr algn="l">
              <a:defRPr sz="900">
                <a:solidFill>
                  <a:schemeClr val="tx1">
                    <a:tint val="75000"/>
                  </a:schemeClr>
                </a:solidFill>
                <a:latin typeface="Arial" panose="020B0604020202020204" pitchFamily="34" charset="0"/>
                <a:ea typeface="微软雅黑" panose="020B0503020204020204" charset="-122"/>
              </a:defRPr>
            </a:lvl1pPr>
          </a:lstStyle>
          <a:p>
            <a:fld id="{760FBDFE-C587-4B4C-A407-44438C67B59E}" type="datetimeFigureOut">
              <a:rPr lang="zh-CN" altLang="en-US" smtClean="0"/>
              <a:pPr/>
              <a:t>2021/7/27</a:t>
            </a:fld>
            <a:endParaRPr lang="zh-CN" altLang="en-US"/>
          </a:p>
        </p:txBody>
      </p:sp>
      <p:sp>
        <p:nvSpPr>
          <p:cNvPr id="5" name="页脚占位符 4"/>
          <p:cNvSpPr>
            <a:spLocks noGrp="1"/>
          </p:cNvSpPr>
          <p:nvPr>
            <p:ph type="ftr" sz="quarter" idx="3"/>
            <p:custDataLst>
              <p:tags r:id="rId24"/>
            </p:custDataLst>
          </p:nvPr>
        </p:nvSpPr>
        <p:spPr>
          <a:xfrm>
            <a:off x="3087000" y="4762375"/>
            <a:ext cx="2970000" cy="237600"/>
          </a:xfrm>
          <a:prstGeom prst="rect">
            <a:avLst/>
          </a:prstGeom>
        </p:spPr>
        <p:txBody>
          <a:bodyPr vert="horz" wrap="square" lIns="91440" tIns="45720" rIns="91440" bIns="45720" rtlCol="0" anchor="ctr">
            <a:normAutofit/>
          </a:bodyPr>
          <a:lstStyle>
            <a:lvl1pPr algn="ctr">
              <a:defRPr sz="900">
                <a:solidFill>
                  <a:schemeClr val="tx1">
                    <a:tint val="75000"/>
                  </a:schemeClr>
                </a:solidFill>
                <a:latin typeface="Arial" panose="020B060402020202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5"/>
            </p:custDataLst>
          </p:nvPr>
        </p:nvSpPr>
        <p:spPr>
          <a:xfrm>
            <a:off x="6457950" y="4762375"/>
            <a:ext cx="2025000" cy="237600"/>
          </a:xfrm>
          <a:prstGeom prst="rect">
            <a:avLst/>
          </a:prstGeom>
        </p:spPr>
        <p:txBody>
          <a:bodyPr vert="horz" wrap="square" lIns="91440" tIns="45720" rIns="91440" bIns="45720" rtlCol="0" anchor="ctr">
            <a:normAutofit/>
          </a:bodyPr>
          <a:lstStyle>
            <a:lvl1pPr algn="r">
              <a:defRPr sz="900">
                <a:solidFill>
                  <a:schemeClr val="tx1">
                    <a:tint val="75000"/>
                  </a:schemeClr>
                </a:solidFill>
                <a:latin typeface="Arial" panose="020B0604020202020204" pitchFamily="34" charset="0"/>
                <a:ea typeface="微软雅黑" panose="020B0503020204020204" charset="-122"/>
              </a:defRPr>
            </a:lvl1pPr>
          </a:lstStyle>
          <a:p>
            <a:fld id="{49AE70B2-8BF9-45C0-BB95-33D1B9D3A854}" type="slidenum">
              <a:rPr lang="zh-CN" altLang="en-US" smtClean="0"/>
              <a:pPr/>
              <a:t>‹#›</a:t>
            </a:fld>
            <a:endParaRPr lang="zh-CN" altLang="en-US" dirty="0"/>
          </a:p>
        </p:txBody>
      </p:sp>
      <p:sp>
        <p:nvSpPr>
          <p:cNvPr id="7" name="KSO_TEMPLATE" hidden="1"/>
          <p:cNvSpPr/>
          <p:nvPr userDrawn="1">
            <p:custDataLst>
              <p:tags r:id="rId26"/>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Tree>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 id="2147483708" r:id="rId18"/>
    <p:sldLayoutId id="2147483709" r:id="rId19"/>
  </p:sldLayoutIdLst>
  <p:txStyles>
    <p:titleStyle>
      <a:lvl1pPr algn="l" defTabSz="685800" rtl="0" eaLnBrk="1" fontAlgn="auto" latinLnBrk="0" hangingPunct="1">
        <a:lnSpc>
          <a:spcPct val="100000"/>
        </a:lnSpc>
        <a:spcBef>
          <a:spcPct val="0"/>
        </a:spcBef>
        <a:buNone/>
        <a:defRPr sz="1800" b="1" u="none" strike="noStrike" kern="1200" cap="none" spc="200" normalizeH="0">
          <a:solidFill>
            <a:schemeClr val="tx1"/>
          </a:solidFill>
          <a:uFillTx/>
          <a:latin typeface="Arial" panose="020B0604020202020204" pitchFamily="34" charset="0"/>
          <a:ea typeface="微软雅黑" panose="020B0503020204020204" charset="-122"/>
          <a:cs typeface="+mj-cs"/>
        </a:defRPr>
      </a:lvl1pPr>
    </p:titleStyle>
    <p:bodyStyle>
      <a:lvl1pPr marL="1714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1pPr>
      <a:lvl2pPr marL="514350" indent="-171450" algn="l" defTabSz="685800" rtl="0" eaLnBrk="1" fontAlgn="auto" latinLnBrk="0" hangingPunct="1">
        <a:lnSpc>
          <a:spcPct val="130000"/>
        </a:lnSpc>
        <a:spcBef>
          <a:spcPts val="0"/>
        </a:spcBef>
        <a:spcAft>
          <a:spcPts val="1000"/>
        </a:spcAft>
        <a:buFont typeface="Arial" panose="020B0604020202020204" pitchFamily="34" charset="0"/>
        <a:buChar char="•"/>
        <a:tabLst>
          <a:tab pos="1207135" algn="l"/>
        </a:tabLst>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2pPr>
      <a:lvl3pPr marL="8572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3pPr>
      <a:lvl4pPr marL="12001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4pPr>
      <a:lvl5pPr marL="1543050" indent="-171450" algn="l" defTabSz="685800" rtl="0" eaLnBrk="1" fontAlgn="auto" latinLnBrk="0" hangingPunct="1">
        <a:lnSpc>
          <a:spcPct val="130000"/>
        </a:lnSpc>
        <a:spcBef>
          <a:spcPts val="0"/>
        </a:spcBef>
        <a:spcAft>
          <a:spcPts val="1000"/>
        </a:spcAft>
        <a:buFont typeface="Arial" panose="020B0604020202020204" pitchFamily="34" charset="0"/>
        <a:buChar char="•"/>
        <a:defRPr sz="1200" u="none" strike="noStrike" kern="1200" cap="none" spc="150" normalizeH="0" baseline="0">
          <a:solidFill>
            <a:schemeClr val="tx1"/>
          </a:solidFill>
          <a:uFillTx/>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93DCCA41-C2CA-48C5-A5B9-AC529CC5DFF7}" type="datetimeFigureOut">
              <a:rPr lang="zh-CN" altLang="en-US" smtClean="0"/>
              <a:pPr/>
              <a:t>2021/7/27</a:t>
            </a:fld>
            <a:endParaRPr lang="zh-CN" altLang="en-US"/>
          </a:p>
        </p:txBody>
      </p:sp>
      <p:sp>
        <p:nvSpPr>
          <p:cNvPr id="5" name="页脚占位符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4F63D98F-1D6C-476A-8204-3BCAA8DF6894}"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tags" Target="../tags/tag473.xml"/><Relationship Id="rId7" Type="http://schemas.openxmlformats.org/officeDocument/2006/relationships/image" Target="../media/image24.png"/><Relationship Id="rId2" Type="http://schemas.openxmlformats.org/officeDocument/2006/relationships/tags" Target="../tags/tag472.xml"/><Relationship Id="rId1" Type="http://schemas.openxmlformats.org/officeDocument/2006/relationships/tags" Target="../tags/tag471.xml"/><Relationship Id="rId6" Type="http://schemas.openxmlformats.org/officeDocument/2006/relationships/slideLayout" Target="../slideLayouts/slideLayout9.xml"/><Relationship Id="rId5" Type="http://schemas.openxmlformats.org/officeDocument/2006/relationships/tags" Target="../tags/tag475.xml"/><Relationship Id="rId4" Type="http://schemas.openxmlformats.org/officeDocument/2006/relationships/tags" Target="../tags/tag474.xml"/></Relationships>
</file>

<file path=ppt/slides/_rels/slide11.xml.rels><?xml version="1.0" encoding="UTF-8" standalone="yes"?>
<Relationships xmlns="http://schemas.openxmlformats.org/package/2006/relationships"><Relationship Id="rId8" Type="http://schemas.openxmlformats.org/officeDocument/2006/relationships/tags" Target="../tags/tag483.xml"/><Relationship Id="rId3" Type="http://schemas.openxmlformats.org/officeDocument/2006/relationships/tags" Target="../tags/tag478.xml"/><Relationship Id="rId7" Type="http://schemas.openxmlformats.org/officeDocument/2006/relationships/tags" Target="../tags/tag482.xml"/><Relationship Id="rId2" Type="http://schemas.openxmlformats.org/officeDocument/2006/relationships/tags" Target="../tags/tag477.xml"/><Relationship Id="rId1" Type="http://schemas.openxmlformats.org/officeDocument/2006/relationships/tags" Target="../tags/tag476.xml"/><Relationship Id="rId6" Type="http://schemas.openxmlformats.org/officeDocument/2006/relationships/tags" Target="../tags/tag481.xml"/><Relationship Id="rId11" Type="http://schemas.openxmlformats.org/officeDocument/2006/relationships/image" Target="../media/image25.png"/><Relationship Id="rId5" Type="http://schemas.openxmlformats.org/officeDocument/2006/relationships/tags" Target="../tags/tag480.xml"/><Relationship Id="rId10" Type="http://schemas.openxmlformats.org/officeDocument/2006/relationships/slideLayout" Target="../slideLayouts/slideLayout9.xml"/><Relationship Id="rId4" Type="http://schemas.openxmlformats.org/officeDocument/2006/relationships/tags" Target="../tags/tag479.xml"/><Relationship Id="rId9" Type="http://schemas.openxmlformats.org/officeDocument/2006/relationships/tags" Target="../tags/tag484.xml"/></Relationships>
</file>

<file path=ppt/slides/_rels/slide12.xml.rels><?xml version="1.0" encoding="UTF-8" standalone="yes"?>
<Relationships xmlns="http://schemas.openxmlformats.org/package/2006/relationships"><Relationship Id="rId8" Type="http://schemas.openxmlformats.org/officeDocument/2006/relationships/tags" Target="../tags/tag492.xml"/><Relationship Id="rId3" Type="http://schemas.openxmlformats.org/officeDocument/2006/relationships/tags" Target="../tags/tag487.xml"/><Relationship Id="rId7" Type="http://schemas.openxmlformats.org/officeDocument/2006/relationships/tags" Target="../tags/tag491.xml"/><Relationship Id="rId2" Type="http://schemas.openxmlformats.org/officeDocument/2006/relationships/tags" Target="../tags/tag486.xml"/><Relationship Id="rId1" Type="http://schemas.openxmlformats.org/officeDocument/2006/relationships/tags" Target="../tags/tag485.xml"/><Relationship Id="rId6" Type="http://schemas.openxmlformats.org/officeDocument/2006/relationships/tags" Target="../tags/tag490.xml"/><Relationship Id="rId5" Type="http://schemas.openxmlformats.org/officeDocument/2006/relationships/tags" Target="../tags/tag489.xml"/><Relationship Id="rId10" Type="http://schemas.openxmlformats.org/officeDocument/2006/relationships/image" Target="../media/image26.png"/><Relationship Id="rId4" Type="http://schemas.openxmlformats.org/officeDocument/2006/relationships/tags" Target="../tags/tag488.xml"/><Relationship Id="rId9"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8" Type="http://schemas.openxmlformats.org/officeDocument/2006/relationships/tags" Target="../tags/tag500.xml"/><Relationship Id="rId3" Type="http://schemas.openxmlformats.org/officeDocument/2006/relationships/tags" Target="../tags/tag495.xml"/><Relationship Id="rId7" Type="http://schemas.openxmlformats.org/officeDocument/2006/relationships/tags" Target="../tags/tag499.xml"/><Relationship Id="rId12" Type="http://schemas.openxmlformats.org/officeDocument/2006/relationships/image" Target="../media/image28.png"/><Relationship Id="rId2" Type="http://schemas.openxmlformats.org/officeDocument/2006/relationships/tags" Target="../tags/tag494.xml"/><Relationship Id="rId1" Type="http://schemas.openxmlformats.org/officeDocument/2006/relationships/tags" Target="../tags/tag493.xml"/><Relationship Id="rId6" Type="http://schemas.openxmlformats.org/officeDocument/2006/relationships/tags" Target="../tags/tag498.xml"/><Relationship Id="rId11" Type="http://schemas.openxmlformats.org/officeDocument/2006/relationships/image" Target="../media/image27.png"/><Relationship Id="rId5" Type="http://schemas.openxmlformats.org/officeDocument/2006/relationships/tags" Target="../tags/tag497.xml"/><Relationship Id="rId10" Type="http://schemas.openxmlformats.org/officeDocument/2006/relationships/slideLayout" Target="../slideLayouts/slideLayout9.xml"/><Relationship Id="rId4" Type="http://schemas.openxmlformats.org/officeDocument/2006/relationships/tags" Target="../tags/tag496.xml"/><Relationship Id="rId9" Type="http://schemas.openxmlformats.org/officeDocument/2006/relationships/tags" Target="../tags/tag501.xml"/></Relationships>
</file>

<file path=ppt/slides/_rels/slide14.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tags" Target="../tags/tag504.xml"/><Relationship Id="rId7" Type="http://schemas.openxmlformats.org/officeDocument/2006/relationships/tags" Target="../tags/tag508.xml"/><Relationship Id="rId2" Type="http://schemas.openxmlformats.org/officeDocument/2006/relationships/tags" Target="../tags/tag503.xml"/><Relationship Id="rId1" Type="http://schemas.openxmlformats.org/officeDocument/2006/relationships/tags" Target="../tags/tag502.xml"/><Relationship Id="rId6" Type="http://schemas.openxmlformats.org/officeDocument/2006/relationships/tags" Target="../tags/tag507.xml"/><Relationship Id="rId11" Type="http://schemas.openxmlformats.org/officeDocument/2006/relationships/image" Target="../media/image31.png"/><Relationship Id="rId5" Type="http://schemas.openxmlformats.org/officeDocument/2006/relationships/tags" Target="../tags/tag506.xml"/><Relationship Id="rId10" Type="http://schemas.openxmlformats.org/officeDocument/2006/relationships/image" Target="../media/image30.png"/><Relationship Id="rId4" Type="http://schemas.openxmlformats.org/officeDocument/2006/relationships/tags" Target="../tags/tag505.xml"/><Relationship Id="rId9" Type="http://schemas.openxmlformats.org/officeDocument/2006/relationships/image" Target="../media/image29.png"/></Relationships>
</file>

<file path=ppt/slides/_rels/slide15.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tags" Target="../tags/tag511.xml"/><Relationship Id="rId7" Type="http://schemas.openxmlformats.org/officeDocument/2006/relationships/tags" Target="../tags/tag515.xml"/><Relationship Id="rId2" Type="http://schemas.openxmlformats.org/officeDocument/2006/relationships/tags" Target="../tags/tag510.xml"/><Relationship Id="rId1" Type="http://schemas.openxmlformats.org/officeDocument/2006/relationships/tags" Target="../tags/tag509.xml"/><Relationship Id="rId6" Type="http://schemas.openxmlformats.org/officeDocument/2006/relationships/tags" Target="../tags/tag514.xml"/><Relationship Id="rId5" Type="http://schemas.openxmlformats.org/officeDocument/2006/relationships/tags" Target="../tags/tag513.xml"/><Relationship Id="rId10" Type="http://schemas.openxmlformats.org/officeDocument/2006/relationships/image" Target="../media/image33.png"/><Relationship Id="rId4" Type="http://schemas.openxmlformats.org/officeDocument/2006/relationships/tags" Target="../tags/tag512.xml"/><Relationship Id="rId9" Type="http://schemas.openxmlformats.org/officeDocument/2006/relationships/image" Target="../media/image32.png"/></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tags" Target="../tags/tag518.xml"/><Relationship Id="rId7" Type="http://schemas.openxmlformats.org/officeDocument/2006/relationships/tags" Target="../tags/tag522.xml"/><Relationship Id="rId2" Type="http://schemas.openxmlformats.org/officeDocument/2006/relationships/tags" Target="../tags/tag517.xml"/><Relationship Id="rId1" Type="http://schemas.openxmlformats.org/officeDocument/2006/relationships/tags" Target="../tags/tag516.xml"/><Relationship Id="rId6" Type="http://schemas.openxmlformats.org/officeDocument/2006/relationships/tags" Target="../tags/tag521.xml"/><Relationship Id="rId11" Type="http://schemas.openxmlformats.org/officeDocument/2006/relationships/image" Target="../media/image36.png"/><Relationship Id="rId5" Type="http://schemas.openxmlformats.org/officeDocument/2006/relationships/tags" Target="../tags/tag520.xml"/><Relationship Id="rId10" Type="http://schemas.openxmlformats.org/officeDocument/2006/relationships/image" Target="../media/image35.png"/><Relationship Id="rId4" Type="http://schemas.openxmlformats.org/officeDocument/2006/relationships/tags" Target="../tags/tag519.xml"/><Relationship Id="rId9" Type="http://schemas.openxmlformats.org/officeDocument/2006/relationships/image" Target="../media/image34.png"/></Relationships>
</file>

<file path=ppt/slides/_rels/slide18.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tags" Target="../tags/tag525.xml"/><Relationship Id="rId7" Type="http://schemas.openxmlformats.org/officeDocument/2006/relationships/slideLayout" Target="../slideLayouts/slideLayout9.xml"/><Relationship Id="rId2" Type="http://schemas.openxmlformats.org/officeDocument/2006/relationships/tags" Target="../tags/tag524.xml"/><Relationship Id="rId1" Type="http://schemas.openxmlformats.org/officeDocument/2006/relationships/tags" Target="../tags/tag523.xml"/><Relationship Id="rId6" Type="http://schemas.openxmlformats.org/officeDocument/2006/relationships/tags" Target="../tags/tag528.xml"/><Relationship Id="rId5" Type="http://schemas.openxmlformats.org/officeDocument/2006/relationships/tags" Target="../tags/tag527.xml"/><Relationship Id="rId4" Type="http://schemas.openxmlformats.org/officeDocument/2006/relationships/tags" Target="../tags/tag526.xml"/><Relationship Id="rId9" Type="http://schemas.openxmlformats.org/officeDocument/2006/relationships/image" Target="../media/image38.png"/></Relationships>
</file>

<file path=ppt/slides/_rels/slide19.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tags" Target="../tags/tag531.xml"/><Relationship Id="rId7" Type="http://schemas.openxmlformats.org/officeDocument/2006/relationships/tags" Target="../tags/tag535.xml"/><Relationship Id="rId2" Type="http://schemas.openxmlformats.org/officeDocument/2006/relationships/tags" Target="../tags/tag530.xml"/><Relationship Id="rId1" Type="http://schemas.openxmlformats.org/officeDocument/2006/relationships/tags" Target="../tags/tag529.xml"/><Relationship Id="rId6" Type="http://schemas.openxmlformats.org/officeDocument/2006/relationships/tags" Target="../tags/tag534.xml"/><Relationship Id="rId5" Type="http://schemas.openxmlformats.org/officeDocument/2006/relationships/tags" Target="../tags/tag533.xml"/><Relationship Id="rId4" Type="http://schemas.openxmlformats.org/officeDocument/2006/relationships/tags" Target="../tags/tag532.xml"/><Relationship Id="rId9" Type="http://schemas.openxmlformats.org/officeDocument/2006/relationships/image" Target="../media/image39.png"/></Relationships>
</file>

<file path=ppt/slides/_rels/slide2.xml.rels><?xml version="1.0" encoding="UTF-8" standalone="yes"?>
<Relationships xmlns="http://schemas.openxmlformats.org/package/2006/relationships"><Relationship Id="rId8" Type="http://schemas.openxmlformats.org/officeDocument/2006/relationships/tags" Target="../tags/tag417.xml"/><Relationship Id="rId13" Type="http://schemas.openxmlformats.org/officeDocument/2006/relationships/tags" Target="../tags/tag422.xml"/><Relationship Id="rId18" Type="http://schemas.openxmlformats.org/officeDocument/2006/relationships/tags" Target="../tags/tag427.xml"/><Relationship Id="rId3" Type="http://schemas.openxmlformats.org/officeDocument/2006/relationships/tags" Target="../tags/tag412.xml"/><Relationship Id="rId21" Type="http://schemas.openxmlformats.org/officeDocument/2006/relationships/tags" Target="../tags/tag430.xml"/><Relationship Id="rId7" Type="http://schemas.openxmlformats.org/officeDocument/2006/relationships/tags" Target="../tags/tag416.xml"/><Relationship Id="rId12" Type="http://schemas.openxmlformats.org/officeDocument/2006/relationships/tags" Target="../tags/tag421.xml"/><Relationship Id="rId17" Type="http://schemas.openxmlformats.org/officeDocument/2006/relationships/tags" Target="../tags/tag426.xml"/><Relationship Id="rId2" Type="http://schemas.openxmlformats.org/officeDocument/2006/relationships/tags" Target="../tags/tag411.xml"/><Relationship Id="rId16" Type="http://schemas.openxmlformats.org/officeDocument/2006/relationships/tags" Target="../tags/tag425.xml"/><Relationship Id="rId20" Type="http://schemas.openxmlformats.org/officeDocument/2006/relationships/tags" Target="../tags/tag429.xml"/><Relationship Id="rId1" Type="http://schemas.openxmlformats.org/officeDocument/2006/relationships/tags" Target="../tags/tag410.xml"/><Relationship Id="rId6" Type="http://schemas.openxmlformats.org/officeDocument/2006/relationships/tags" Target="../tags/tag415.xml"/><Relationship Id="rId11" Type="http://schemas.openxmlformats.org/officeDocument/2006/relationships/tags" Target="../tags/tag420.xml"/><Relationship Id="rId5" Type="http://schemas.openxmlformats.org/officeDocument/2006/relationships/tags" Target="../tags/tag414.xml"/><Relationship Id="rId15" Type="http://schemas.openxmlformats.org/officeDocument/2006/relationships/tags" Target="../tags/tag424.xml"/><Relationship Id="rId23" Type="http://schemas.openxmlformats.org/officeDocument/2006/relationships/image" Target="../media/image16.jpeg"/><Relationship Id="rId10" Type="http://schemas.openxmlformats.org/officeDocument/2006/relationships/tags" Target="../tags/tag419.xml"/><Relationship Id="rId19" Type="http://schemas.openxmlformats.org/officeDocument/2006/relationships/tags" Target="../tags/tag428.xml"/><Relationship Id="rId4" Type="http://schemas.openxmlformats.org/officeDocument/2006/relationships/tags" Target="../tags/tag413.xml"/><Relationship Id="rId9" Type="http://schemas.openxmlformats.org/officeDocument/2006/relationships/tags" Target="../tags/tag418.xml"/><Relationship Id="rId14" Type="http://schemas.openxmlformats.org/officeDocument/2006/relationships/tags" Target="../tags/tag423.xml"/><Relationship Id="rId22"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8" Type="http://schemas.openxmlformats.org/officeDocument/2006/relationships/tags" Target="../tags/tag543.xml"/><Relationship Id="rId3" Type="http://schemas.openxmlformats.org/officeDocument/2006/relationships/tags" Target="../tags/tag538.xml"/><Relationship Id="rId7" Type="http://schemas.openxmlformats.org/officeDocument/2006/relationships/tags" Target="../tags/tag542.xml"/><Relationship Id="rId12" Type="http://schemas.openxmlformats.org/officeDocument/2006/relationships/image" Target="../media/image41.png"/><Relationship Id="rId2" Type="http://schemas.openxmlformats.org/officeDocument/2006/relationships/tags" Target="../tags/tag537.xml"/><Relationship Id="rId1" Type="http://schemas.openxmlformats.org/officeDocument/2006/relationships/tags" Target="../tags/tag536.xml"/><Relationship Id="rId6" Type="http://schemas.openxmlformats.org/officeDocument/2006/relationships/tags" Target="../tags/tag541.xml"/><Relationship Id="rId11" Type="http://schemas.openxmlformats.org/officeDocument/2006/relationships/image" Target="../media/image40.png"/><Relationship Id="rId5" Type="http://schemas.openxmlformats.org/officeDocument/2006/relationships/tags" Target="../tags/tag540.xml"/><Relationship Id="rId10" Type="http://schemas.openxmlformats.org/officeDocument/2006/relationships/slideLayout" Target="../slideLayouts/slideLayout9.xml"/><Relationship Id="rId4" Type="http://schemas.openxmlformats.org/officeDocument/2006/relationships/tags" Target="../tags/tag539.xml"/><Relationship Id="rId9" Type="http://schemas.openxmlformats.org/officeDocument/2006/relationships/tags" Target="../tags/tag544.xml"/></Relationships>
</file>

<file path=ppt/slides/_rels/slide21.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tags" Target="../tags/tag547.xml"/><Relationship Id="rId7" Type="http://schemas.openxmlformats.org/officeDocument/2006/relationships/tags" Target="../tags/tag551.xml"/><Relationship Id="rId2" Type="http://schemas.openxmlformats.org/officeDocument/2006/relationships/tags" Target="../tags/tag546.xml"/><Relationship Id="rId1" Type="http://schemas.openxmlformats.org/officeDocument/2006/relationships/tags" Target="../tags/tag545.xml"/><Relationship Id="rId6" Type="http://schemas.openxmlformats.org/officeDocument/2006/relationships/tags" Target="../tags/tag550.xml"/><Relationship Id="rId5" Type="http://schemas.openxmlformats.org/officeDocument/2006/relationships/tags" Target="../tags/tag549.xml"/><Relationship Id="rId4" Type="http://schemas.openxmlformats.org/officeDocument/2006/relationships/tags" Target="../tags/tag548.xml"/><Relationship Id="rId9" Type="http://schemas.openxmlformats.org/officeDocument/2006/relationships/image" Target="../media/image42.png"/></Relationships>
</file>

<file path=ppt/slides/_rels/slide2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47.png"/><Relationship Id="rId3" Type="http://schemas.openxmlformats.org/officeDocument/2006/relationships/tags" Target="../tags/tag554.xml"/><Relationship Id="rId7" Type="http://schemas.openxmlformats.org/officeDocument/2006/relationships/tags" Target="../tags/tag558.xml"/><Relationship Id="rId12" Type="http://schemas.openxmlformats.org/officeDocument/2006/relationships/image" Target="../media/image46.png"/><Relationship Id="rId2" Type="http://schemas.openxmlformats.org/officeDocument/2006/relationships/tags" Target="../tags/tag553.xml"/><Relationship Id="rId1" Type="http://schemas.openxmlformats.org/officeDocument/2006/relationships/tags" Target="../tags/tag552.xml"/><Relationship Id="rId6" Type="http://schemas.openxmlformats.org/officeDocument/2006/relationships/tags" Target="../tags/tag557.xml"/><Relationship Id="rId11" Type="http://schemas.openxmlformats.org/officeDocument/2006/relationships/image" Target="../media/image45.png"/><Relationship Id="rId5" Type="http://schemas.openxmlformats.org/officeDocument/2006/relationships/tags" Target="../tags/tag556.xml"/><Relationship Id="rId10" Type="http://schemas.openxmlformats.org/officeDocument/2006/relationships/image" Target="../media/image44.png"/><Relationship Id="rId4" Type="http://schemas.openxmlformats.org/officeDocument/2006/relationships/tags" Target="../tags/tag555.xml"/><Relationship Id="rId9" Type="http://schemas.openxmlformats.org/officeDocument/2006/relationships/image" Target="../media/image43.png"/></Relationships>
</file>

<file path=ppt/slides/_rels/slide23.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tags" Target="../tags/tag561.xml"/><Relationship Id="rId7" Type="http://schemas.openxmlformats.org/officeDocument/2006/relationships/tags" Target="../tags/tag565.xml"/><Relationship Id="rId2" Type="http://schemas.openxmlformats.org/officeDocument/2006/relationships/tags" Target="../tags/tag560.xml"/><Relationship Id="rId1" Type="http://schemas.openxmlformats.org/officeDocument/2006/relationships/tags" Target="../tags/tag559.xml"/><Relationship Id="rId6" Type="http://schemas.openxmlformats.org/officeDocument/2006/relationships/tags" Target="../tags/tag564.xml"/><Relationship Id="rId5" Type="http://schemas.openxmlformats.org/officeDocument/2006/relationships/tags" Target="../tags/tag563.xml"/><Relationship Id="rId4" Type="http://schemas.openxmlformats.org/officeDocument/2006/relationships/tags" Target="../tags/tag562.xml"/><Relationship Id="rId9" Type="http://schemas.openxmlformats.org/officeDocument/2006/relationships/image" Target="../media/image48.png"/></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8" Type="http://schemas.openxmlformats.org/officeDocument/2006/relationships/tags" Target="../tags/tag573.xml"/><Relationship Id="rId3" Type="http://schemas.openxmlformats.org/officeDocument/2006/relationships/tags" Target="../tags/tag568.xml"/><Relationship Id="rId7" Type="http://schemas.openxmlformats.org/officeDocument/2006/relationships/tags" Target="../tags/tag572.xml"/><Relationship Id="rId12" Type="http://schemas.openxmlformats.org/officeDocument/2006/relationships/image" Target="../media/image50.png"/><Relationship Id="rId2" Type="http://schemas.openxmlformats.org/officeDocument/2006/relationships/tags" Target="../tags/tag567.xml"/><Relationship Id="rId1" Type="http://schemas.openxmlformats.org/officeDocument/2006/relationships/tags" Target="../tags/tag566.xml"/><Relationship Id="rId6" Type="http://schemas.openxmlformats.org/officeDocument/2006/relationships/tags" Target="../tags/tag571.xml"/><Relationship Id="rId11" Type="http://schemas.openxmlformats.org/officeDocument/2006/relationships/image" Target="../media/image49.png"/><Relationship Id="rId5" Type="http://schemas.openxmlformats.org/officeDocument/2006/relationships/tags" Target="../tags/tag570.xml"/><Relationship Id="rId10" Type="http://schemas.openxmlformats.org/officeDocument/2006/relationships/slideLayout" Target="../slideLayouts/slideLayout9.xml"/><Relationship Id="rId4" Type="http://schemas.openxmlformats.org/officeDocument/2006/relationships/tags" Target="../tags/tag569.xml"/><Relationship Id="rId9" Type="http://schemas.openxmlformats.org/officeDocument/2006/relationships/tags" Target="../tags/tag574.xml"/></Relationships>
</file>

<file path=ppt/slides/_rels/slide26.xml.rels><?xml version="1.0" encoding="UTF-8" standalone="yes"?>
<Relationships xmlns="http://schemas.openxmlformats.org/package/2006/relationships"><Relationship Id="rId8" Type="http://schemas.openxmlformats.org/officeDocument/2006/relationships/tags" Target="../tags/tag582.xml"/><Relationship Id="rId3" Type="http://schemas.openxmlformats.org/officeDocument/2006/relationships/tags" Target="../tags/tag577.xml"/><Relationship Id="rId7" Type="http://schemas.openxmlformats.org/officeDocument/2006/relationships/tags" Target="../tags/tag581.xml"/><Relationship Id="rId2" Type="http://schemas.openxmlformats.org/officeDocument/2006/relationships/tags" Target="../tags/tag576.xml"/><Relationship Id="rId1" Type="http://schemas.openxmlformats.org/officeDocument/2006/relationships/tags" Target="../tags/tag575.xml"/><Relationship Id="rId6" Type="http://schemas.openxmlformats.org/officeDocument/2006/relationships/tags" Target="../tags/tag580.xml"/><Relationship Id="rId11" Type="http://schemas.openxmlformats.org/officeDocument/2006/relationships/image" Target="../media/image52.jpeg"/><Relationship Id="rId5" Type="http://schemas.openxmlformats.org/officeDocument/2006/relationships/tags" Target="../tags/tag579.xml"/><Relationship Id="rId10" Type="http://schemas.openxmlformats.org/officeDocument/2006/relationships/image" Target="../media/image51.png"/><Relationship Id="rId4" Type="http://schemas.openxmlformats.org/officeDocument/2006/relationships/tags" Target="../tags/tag578.xml"/><Relationship Id="rId9"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8" Type="http://schemas.openxmlformats.org/officeDocument/2006/relationships/tags" Target="../tags/tag590.xml"/><Relationship Id="rId3" Type="http://schemas.openxmlformats.org/officeDocument/2006/relationships/tags" Target="../tags/tag585.xml"/><Relationship Id="rId7" Type="http://schemas.openxmlformats.org/officeDocument/2006/relationships/tags" Target="../tags/tag589.xml"/><Relationship Id="rId2" Type="http://schemas.openxmlformats.org/officeDocument/2006/relationships/tags" Target="../tags/tag584.xml"/><Relationship Id="rId1" Type="http://schemas.openxmlformats.org/officeDocument/2006/relationships/tags" Target="../tags/tag583.xml"/><Relationship Id="rId6" Type="http://schemas.openxmlformats.org/officeDocument/2006/relationships/tags" Target="../tags/tag588.xml"/><Relationship Id="rId11" Type="http://schemas.openxmlformats.org/officeDocument/2006/relationships/image" Target="../media/image54.png"/><Relationship Id="rId5" Type="http://schemas.openxmlformats.org/officeDocument/2006/relationships/tags" Target="../tags/tag587.xml"/><Relationship Id="rId10" Type="http://schemas.openxmlformats.org/officeDocument/2006/relationships/image" Target="../media/image53.png"/><Relationship Id="rId4" Type="http://schemas.openxmlformats.org/officeDocument/2006/relationships/tags" Target="../tags/tag586.xml"/><Relationship Id="rId9"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8" Type="http://schemas.openxmlformats.org/officeDocument/2006/relationships/tags" Target="../tags/tag598.xml"/><Relationship Id="rId3" Type="http://schemas.openxmlformats.org/officeDocument/2006/relationships/tags" Target="../tags/tag593.xml"/><Relationship Id="rId7" Type="http://schemas.openxmlformats.org/officeDocument/2006/relationships/tags" Target="../tags/tag597.xml"/><Relationship Id="rId2" Type="http://schemas.openxmlformats.org/officeDocument/2006/relationships/tags" Target="../tags/tag592.xml"/><Relationship Id="rId1" Type="http://schemas.openxmlformats.org/officeDocument/2006/relationships/tags" Target="../tags/tag591.xml"/><Relationship Id="rId6" Type="http://schemas.openxmlformats.org/officeDocument/2006/relationships/tags" Target="../tags/tag596.xml"/><Relationship Id="rId11" Type="http://schemas.openxmlformats.org/officeDocument/2006/relationships/image" Target="../media/image56.png"/><Relationship Id="rId5" Type="http://schemas.openxmlformats.org/officeDocument/2006/relationships/tags" Target="../tags/tag595.xml"/><Relationship Id="rId10" Type="http://schemas.openxmlformats.org/officeDocument/2006/relationships/image" Target="../media/image55.png"/><Relationship Id="rId4" Type="http://schemas.openxmlformats.org/officeDocument/2006/relationships/tags" Target="../tags/tag594.xml"/><Relationship Id="rId9"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8" Type="http://schemas.openxmlformats.org/officeDocument/2006/relationships/tags" Target="../tags/tag606.xml"/><Relationship Id="rId13" Type="http://schemas.openxmlformats.org/officeDocument/2006/relationships/image" Target="../media/image58.png"/><Relationship Id="rId3" Type="http://schemas.openxmlformats.org/officeDocument/2006/relationships/tags" Target="../tags/tag601.xml"/><Relationship Id="rId7" Type="http://schemas.openxmlformats.org/officeDocument/2006/relationships/tags" Target="../tags/tag605.xml"/><Relationship Id="rId12" Type="http://schemas.openxmlformats.org/officeDocument/2006/relationships/image" Target="../media/image57.png"/><Relationship Id="rId2" Type="http://schemas.openxmlformats.org/officeDocument/2006/relationships/tags" Target="../tags/tag600.xml"/><Relationship Id="rId1" Type="http://schemas.openxmlformats.org/officeDocument/2006/relationships/tags" Target="../tags/tag599.xml"/><Relationship Id="rId6" Type="http://schemas.openxmlformats.org/officeDocument/2006/relationships/tags" Target="../tags/tag604.xml"/><Relationship Id="rId11" Type="http://schemas.openxmlformats.org/officeDocument/2006/relationships/slideLayout" Target="../slideLayouts/slideLayout9.xml"/><Relationship Id="rId5" Type="http://schemas.openxmlformats.org/officeDocument/2006/relationships/tags" Target="../tags/tag603.xml"/><Relationship Id="rId10" Type="http://schemas.openxmlformats.org/officeDocument/2006/relationships/tags" Target="../tags/tag608.xml"/><Relationship Id="rId4" Type="http://schemas.openxmlformats.org/officeDocument/2006/relationships/tags" Target="../tags/tag602.xml"/><Relationship Id="rId9" Type="http://schemas.openxmlformats.org/officeDocument/2006/relationships/tags" Target="../tags/tag607.xml"/></Relationships>
</file>

<file path=ppt/slides/_rels/slide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tags" Target="../tags/tag611.xml"/><Relationship Id="rId7" Type="http://schemas.openxmlformats.org/officeDocument/2006/relationships/tags" Target="../tags/tag615.xml"/><Relationship Id="rId2" Type="http://schemas.openxmlformats.org/officeDocument/2006/relationships/tags" Target="../tags/tag610.xml"/><Relationship Id="rId1" Type="http://schemas.openxmlformats.org/officeDocument/2006/relationships/tags" Target="../tags/tag609.xml"/><Relationship Id="rId6" Type="http://schemas.openxmlformats.org/officeDocument/2006/relationships/tags" Target="../tags/tag614.xml"/><Relationship Id="rId5" Type="http://schemas.openxmlformats.org/officeDocument/2006/relationships/tags" Target="../tags/tag613.xml"/><Relationship Id="rId4" Type="http://schemas.openxmlformats.org/officeDocument/2006/relationships/tags" Target="../tags/tag612.xml"/></Relationships>
</file>

<file path=ppt/slides/_rels/slide31.xml.rels><?xml version="1.0" encoding="UTF-8" standalone="yes"?>
<Relationships xmlns="http://schemas.openxmlformats.org/package/2006/relationships"><Relationship Id="rId8" Type="http://schemas.openxmlformats.org/officeDocument/2006/relationships/tags" Target="../tags/tag623.xml"/><Relationship Id="rId13" Type="http://schemas.openxmlformats.org/officeDocument/2006/relationships/tags" Target="../tags/tag628.xml"/><Relationship Id="rId3" Type="http://schemas.openxmlformats.org/officeDocument/2006/relationships/tags" Target="../tags/tag618.xml"/><Relationship Id="rId7" Type="http://schemas.openxmlformats.org/officeDocument/2006/relationships/tags" Target="../tags/tag622.xml"/><Relationship Id="rId12" Type="http://schemas.openxmlformats.org/officeDocument/2006/relationships/tags" Target="../tags/tag627.xml"/><Relationship Id="rId17" Type="http://schemas.openxmlformats.org/officeDocument/2006/relationships/image" Target="../media/image61.png"/><Relationship Id="rId2" Type="http://schemas.openxmlformats.org/officeDocument/2006/relationships/tags" Target="../tags/tag617.xml"/><Relationship Id="rId16" Type="http://schemas.openxmlformats.org/officeDocument/2006/relationships/image" Target="../media/image60.png"/><Relationship Id="rId1" Type="http://schemas.openxmlformats.org/officeDocument/2006/relationships/tags" Target="../tags/tag616.xml"/><Relationship Id="rId6" Type="http://schemas.openxmlformats.org/officeDocument/2006/relationships/tags" Target="../tags/tag621.xml"/><Relationship Id="rId11" Type="http://schemas.openxmlformats.org/officeDocument/2006/relationships/tags" Target="../tags/tag626.xml"/><Relationship Id="rId5" Type="http://schemas.openxmlformats.org/officeDocument/2006/relationships/tags" Target="../tags/tag620.xml"/><Relationship Id="rId15" Type="http://schemas.openxmlformats.org/officeDocument/2006/relationships/image" Target="../media/image59.png"/><Relationship Id="rId10" Type="http://schemas.openxmlformats.org/officeDocument/2006/relationships/tags" Target="../tags/tag625.xml"/><Relationship Id="rId4" Type="http://schemas.openxmlformats.org/officeDocument/2006/relationships/tags" Target="../tags/tag619.xml"/><Relationship Id="rId9" Type="http://schemas.openxmlformats.org/officeDocument/2006/relationships/tags" Target="../tags/tag624.xml"/><Relationship Id="rId14"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8" Type="http://schemas.openxmlformats.org/officeDocument/2006/relationships/tags" Target="../tags/tag636.xml"/><Relationship Id="rId3" Type="http://schemas.openxmlformats.org/officeDocument/2006/relationships/tags" Target="../tags/tag631.xml"/><Relationship Id="rId7" Type="http://schemas.openxmlformats.org/officeDocument/2006/relationships/tags" Target="../tags/tag635.xml"/><Relationship Id="rId12" Type="http://schemas.openxmlformats.org/officeDocument/2006/relationships/slideLayout" Target="../slideLayouts/slideLayout9.xml"/><Relationship Id="rId2" Type="http://schemas.openxmlformats.org/officeDocument/2006/relationships/tags" Target="../tags/tag630.xml"/><Relationship Id="rId1" Type="http://schemas.openxmlformats.org/officeDocument/2006/relationships/tags" Target="../tags/tag629.xml"/><Relationship Id="rId6" Type="http://schemas.openxmlformats.org/officeDocument/2006/relationships/tags" Target="../tags/tag634.xml"/><Relationship Id="rId11" Type="http://schemas.openxmlformats.org/officeDocument/2006/relationships/tags" Target="../tags/tag639.xml"/><Relationship Id="rId5" Type="http://schemas.openxmlformats.org/officeDocument/2006/relationships/tags" Target="../tags/tag633.xml"/><Relationship Id="rId10" Type="http://schemas.openxmlformats.org/officeDocument/2006/relationships/tags" Target="../tags/tag638.xml"/><Relationship Id="rId4" Type="http://schemas.openxmlformats.org/officeDocument/2006/relationships/tags" Target="../tags/tag632.xml"/><Relationship Id="rId9" Type="http://schemas.openxmlformats.org/officeDocument/2006/relationships/tags" Target="../tags/tag637.xml"/></Relationships>
</file>

<file path=ppt/slides/_rels/slide33.xml.rels><?xml version="1.0" encoding="UTF-8" standalone="yes"?>
<Relationships xmlns="http://schemas.openxmlformats.org/package/2006/relationships"><Relationship Id="rId8" Type="http://schemas.openxmlformats.org/officeDocument/2006/relationships/tags" Target="../tags/tag647.xml"/><Relationship Id="rId3" Type="http://schemas.openxmlformats.org/officeDocument/2006/relationships/tags" Target="../tags/tag642.xml"/><Relationship Id="rId7" Type="http://schemas.openxmlformats.org/officeDocument/2006/relationships/tags" Target="../tags/tag646.xml"/><Relationship Id="rId2" Type="http://schemas.openxmlformats.org/officeDocument/2006/relationships/tags" Target="../tags/tag641.xml"/><Relationship Id="rId1" Type="http://schemas.openxmlformats.org/officeDocument/2006/relationships/tags" Target="../tags/tag640.xml"/><Relationship Id="rId6" Type="http://schemas.openxmlformats.org/officeDocument/2006/relationships/tags" Target="../tags/tag645.xml"/><Relationship Id="rId11" Type="http://schemas.openxmlformats.org/officeDocument/2006/relationships/image" Target="../media/image63.png"/><Relationship Id="rId5" Type="http://schemas.openxmlformats.org/officeDocument/2006/relationships/tags" Target="../tags/tag644.xml"/><Relationship Id="rId10" Type="http://schemas.openxmlformats.org/officeDocument/2006/relationships/image" Target="../media/image62.png"/><Relationship Id="rId4" Type="http://schemas.openxmlformats.org/officeDocument/2006/relationships/tags" Target="../tags/tag643.xml"/><Relationship Id="rId9"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8" Type="http://schemas.openxmlformats.org/officeDocument/2006/relationships/tags" Target="../tags/tag655.xml"/><Relationship Id="rId13" Type="http://schemas.openxmlformats.org/officeDocument/2006/relationships/slideLayout" Target="../slideLayouts/slideLayout9.xml"/><Relationship Id="rId3" Type="http://schemas.openxmlformats.org/officeDocument/2006/relationships/tags" Target="../tags/tag650.xml"/><Relationship Id="rId7" Type="http://schemas.openxmlformats.org/officeDocument/2006/relationships/tags" Target="../tags/tag654.xml"/><Relationship Id="rId12" Type="http://schemas.openxmlformats.org/officeDocument/2006/relationships/tags" Target="../tags/tag659.xml"/><Relationship Id="rId2" Type="http://schemas.openxmlformats.org/officeDocument/2006/relationships/tags" Target="../tags/tag649.xml"/><Relationship Id="rId16" Type="http://schemas.openxmlformats.org/officeDocument/2006/relationships/image" Target="../media/image66.png"/><Relationship Id="rId1" Type="http://schemas.openxmlformats.org/officeDocument/2006/relationships/tags" Target="../tags/tag648.xml"/><Relationship Id="rId6" Type="http://schemas.openxmlformats.org/officeDocument/2006/relationships/tags" Target="../tags/tag653.xml"/><Relationship Id="rId11" Type="http://schemas.openxmlformats.org/officeDocument/2006/relationships/tags" Target="../tags/tag658.xml"/><Relationship Id="rId5" Type="http://schemas.openxmlformats.org/officeDocument/2006/relationships/tags" Target="../tags/tag652.xml"/><Relationship Id="rId15" Type="http://schemas.openxmlformats.org/officeDocument/2006/relationships/image" Target="../media/image65.png"/><Relationship Id="rId10" Type="http://schemas.openxmlformats.org/officeDocument/2006/relationships/tags" Target="../tags/tag657.xml"/><Relationship Id="rId4" Type="http://schemas.openxmlformats.org/officeDocument/2006/relationships/tags" Target="../tags/tag651.xml"/><Relationship Id="rId9" Type="http://schemas.openxmlformats.org/officeDocument/2006/relationships/tags" Target="../tags/tag656.xml"/><Relationship Id="rId14" Type="http://schemas.openxmlformats.org/officeDocument/2006/relationships/image" Target="../media/image64.png"/></Relationships>
</file>

<file path=ppt/slides/_rels/slide36.xml.rels><?xml version="1.0" encoding="UTF-8" standalone="yes"?>
<Relationships xmlns="http://schemas.openxmlformats.org/package/2006/relationships"><Relationship Id="rId8" Type="http://schemas.openxmlformats.org/officeDocument/2006/relationships/tags" Target="../tags/tag667.xml"/><Relationship Id="rId3" Type="http://schemas.openxmlformats.org/officeDocument/2006/relationships/tags" Target="../tags/tag662.xml"/><Relationship Id="rId7" Type="http://schemas.openxmlformats.org/officeDocument/2006/relationships/tags" Target="../tags/tag666.xml"/><Relationship Id="rId12" Type="http://schemas.openxmlformats.org/officeDocument/2006/relationships/image" Target="../media/image69.png"/><Relationship Id="rId2" Type="http://schemas.openxmlformats.org/officeDocument/2006/relationships/tags" Target="../tags/tag661.xml"/><Relationship Id="rId1" Type="http://schemas.openxmlformats.org/officeDocument/2006/relationships/tags" Target="../tags/tag660.xml"/><Relationship Id="rId6" Type="http://schemas.openxmlformats.org/officeDocument/2006/relationships/tags" Target="../tags/tag665.xml"/><Relationship Id="rId11" Type="http://schemas.openxmlformats.org/officeDocument/2006/relationships/image" Target="../media/image68.png"/><Relationship Id="rId5" Type="http://schemas.openxmlformats.org/officeDocument/2006/relationships/tags" Target="../tags/tag664.xml"/><Relationship Id="rId10" Type="http://schemas.openxmlformats.org/officeDocument/2006/relationships/image" Target="../media/image67.png"/><Relationship Id="rId4" Type="http://schemas.openxmlformats.org/officeDocument/2006/relationships/tags" Target="../tags/tag663.xml"/><Relationship Id="rId9"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3" Type="http://schemas.openxmlformats.org/officeDocument/2006/relationships/tags" Target="../tags/tag670.xml"/><Relationship Id="rId2" Type="http://schemas.openxmlformats.org/officeDocument/2006/relationships/tags" Target="../tags/tag669.xml"/><Relationship Id="rId1" Type="http://schemas.openxmlformats.org/officeDocument/2006/relationships/tags" Target="../tags/tag668.xml"/><Relationship Id="rId4"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8" Type="http://schemas.openxmlformats.org/officeDocument/2006/relationships/tags" Target="../tags/tag438.xml"/><Relationship Id="rId3" Type="http://schemas.openxmlformats.org/officeDocument/2006/relationships/tags" Target="../tags/tag433.xml"/><Relationship Id="rId7" Type="http://schemas.openxmlformats.org/officeDocument/2006/relationships/tags" Target="../tags/tag437.xml"/><Relationship Id="rId2" Type="http://schemas.openxmlformats.org/officeDocument/2006/relationships/tags" Target="../tags/tag432.xml"/><Relationship Id="rId1" Type="http://schemas.openxmlformats.org/officeDocument/2006/relationships/tags" Target="../tags/tag431.xml"/><Relationship Id="rId6" Type="http://schemas.openxmlformats.org/officeDocument/2006/relationships/tags" Target="../tags/tag436.xml"/><Relationship Id="rId5" Type="http://schemas.openxmlformats.org/officeDocument/2006/relationships/tags" Target="../tags/tag435.xml"/><Relationship Id="rId10" Type="http://schemas.openxmlformats.org/officeDocument/2006/relationships/slideLayout" Target="../slideLayouts/slideLayout9.xml"/><Relationship Id="rId4" Type="http://schemas.openxmlformats.org/officeDocument/2006/relationships/tags" Target="../tags/tag434.xml"/><Relationship Id="rId9" Type="http://schemas.openxmlformats.org/officeDocument/2006/relationships/tags" Target="../tags/tag439.xml"/></Relationships>
</file>

<file path=ppt/slides/_rels/slide5.xml.rels><?xml version="1.0" encoding="UTF-8" standalone="yes"?>
<Relationships xmlns="http://schemas.openxmlformats.org/package/2006/relationships"><Relationship Id="rId8" Type="http://schemas.openxmlformats.org/officeDocument/2006/relationships/tags" Target="../tags/tag447.xml"/><Relationship Id="rId3" Type="http://schemas.openxmlformats.org/officeDocument/2006/relationships/tags" Target="../tags/tag442.xml"/><Relationship Id="rId7" Type="http://schemas.openxmlformats.org/officeDocument/2006/relationships/tags" Target="../tags/tag446.xml"/><Relationship Id="rId2" Type="http://schemas.openxmlformats.org/officeDocument/2006/relationships/tags" Target="../tags/tag441.xml"/><Relationship Id="rId1" Type="http://schemas.openxmlformats.org/officeDocument/2006/relationships/tags" Target="../tags/tag440.xml"/><Relationship Id="rId6" Type="http://schemas.openxmlformats.org/officeDocument/2006/relationships/tags" Target="../tags/tag445.xml"/><Relationship Id="rId5" Type="http://schemas.openxmlformats.org/officeDocument/2006/relationships/tags" Target="../tags/tag444.xml"/><Relationship Id="rId10" Type="http://schemas.openxmlformats.org/officeDocument/2006/relationships/slideLayout" Target="../slideLayouts/slideLayout9.xml"/><Relationship Id="rId4" Type="http://schemas.openxmlformats.org/officeDocument/2006/relationships/tags" Target="../tags/tag443.xml"/><Relationship Id="rId9" Type="http://schemas.openxmlformats.org/officeDocument/2006/relationships/tags" Target="../tags/tag448.xml"/></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tags" Target="../tags/tag451.xml"/><Relationship Id="rId7" Type="http://schemas.openxmlformats.org/officeDocument/2006/relationships/slideLayout" Target="../slideLayouts/slideLayout9.xml"/><Relationship Id="rId2" Type="http://schemas.openxmlformats.org/officeDocument/2006/relationships/tags" Target="../tags/tag450.xml"/><Relationship Id="rId1" Type="http://schemas.openxmlformats.org/officeDocument/2006/relationships/tags" Target="../tags/tag449.xml"/><Relationship Id="rId6" Type="http://schemas.openxmlformats.org/officeDocument/2006/relationships/tags" Target="../tags/tag454.xml"/><Relationship Id="rId5" Type="http://schemas.openxmlformats.org/officeDocument/2006/relationships/tags" Target="../tags/tag453.xml"/><Relationship Id="rId4" Type="http://schemas.openxmlformats.org/officeDocument/2006/relationships/tags" Target="../tags/tag452.xml"/></Relationships>
</file>

<file path=ppt/slides/_rels/slide7.xml.rels><?xml version="1.0" encoding="UTF-8" standalone="yes"?>
<Relationships xmlns="http://schemas.openxmlformats.org/package/2006/relationships"><Relationship Id="rId8" Type="http://schemas.openxmlformats.org/officeDocument/2006/relationships/tags" Target="../tags/tag462.xml"/><Relationship Id="rId13" Type="http://schemas.openxmlformats.org/officeDocument/2006/relationships/image" Target="../media/image21.png"/><Relationship Id="rId3" Type="http://schemas.openxmlformats.org/officeDocument/2006/relationships/tags" Target="../tags/tag457.xml"/><Relationship Id="rId7" Type="http://schemas.openxmlformats.org/officeDocument/2006/relationships/tags" Target="../tags/tag461.xml"/><Relationship Id="rId12" Type="http://schemas.openxmlformats.org/officeDocument/2006/relationships/image" Target="../media/image20.png"/><Relationship Id="rId2" Type="http://schemas.openxmlformats.org/officeDocument/2006/relationships/tags" Target="../tags/tag456.xml"/><Relationship Id="rId1" Type="http://schemas.openxmlformats.org/officeDocument/2006/relationships/tags" Target="../tags/tag455.xml"/><Relationship Id="rId6" Type="http://schemas.openxmlformats.org/officeDocument/2006/relationships/tags" Target="../tags/tag460.xml"/><Relationship Id="rId11" Type="http://schemas.openxmlformats.org/officeDocument/2006/relationships/image" Target="../media/image19.png"/><Relationship Id="rId5" Type="http://schemas.openxmlformats.org/officeDocument/2006/relationships/tags" Target="../tags/tag459.xml"/><Relationship Id="rId10" Type="http://schemas.openxmlformats.org/officeDocument/2006/relationships/slideLayout" Target="../slideLayouts/slideLayout9.xml"/><Relationship Id="rId4" Type="http://schemas.openxmlformats.org/officeDocument/2006/relationships/tags" Target="../tags/tag458.xml"/><Relationship Id="rId9" Type="http://schemas.openxmlformats.org/officeDocument/2006/relationships/tags" Target="../tags/tag463.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tags" Target="../tags/tag466.xml"/><Relationship Id="rId7" Type="http://schemas.openxmlformats.org/officeDocument/2006/relationships/tags" Target="../tags/tag470.xml"/><Relationship Id="rId2" Type="http://schemas.openxmlformats.org/officeDocument/2006/relationships/tags" Target="../tags/tag465.xml"/><Relationship Id="rId1" Type="http://schemas.openxmlformats.org/officeDocument/2006/relationships/tags" Target="../tags/tag464.xml"/><Relationship Id="rId6" Type="http://schemas.openxmlformats.org/officeDocument/2006/relationships/tags" Target="../tags/tag469.xml"/><Relationship Id="rId5" Type="http://schemas.openxmlformats.org/officeDocument/2006/relationships/tags" Target="../tags/tag468.xml"/><Relationship Id="rId10" Type="http://schemas.openxmlformats.org/officeDocument/2006/relationships/image" Target="../media/image23.png"/><Relationship Id="rId4" Type="http://schemas.openxmlformats.org/officeDocument/2006/relationships/tags" Target="../tags/tag467.xml"/><Relationship Id="rId9"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rcRect/>
          <a:stretch/>
        </p:blipFill>
        <p:spPr>
          <a:xfrm>
            <a:off x="0" y="0"/>
            <a:ext cx="9143999" cy="4786328"/>
          </a:xfrm>
          <a:prstGeom prst="rect">
            <a:avLst/>
          </a:prstGeom>
        </p:spPr>
      </p:pic>
      <p:sp>
        <p:nvSpPr>
          <p:cNvPr id="5" name="标题 4">
            <a:extLst>
              <a:ext uri="{FF2B5EF4-FFF2-40B4-BE49-F238E27FC236}">
                <a16:creationId xmlns:a16="http://schemas.microsoft.com/office/drawing/2014/main" id="{BE360A6C-3AEE-42E4-B7E0-A73B24035246}"/>
              </a:ext>
            </a:extLst>
          </p:cNvPr>
          <p:cNvSpPr txBox="1">
            <a:spLocks/>
          </p:cNvSpPr>
          <p:nvPr/>
        </p:nvSpPr>
        <p:spPr>
          <a:xfrm>
            <a:off x="2249864" y="1059582"/>
            <a:ext cx="4644272" cy="842794"/>
          </a:xfrm>
          <a:prstGeom prst="rect">
            <a:avLst/>
          </a:prstGeom>
        </p:spPr>
        <p:txBody>
          <a:bodyPr rtlCol="0">
            <a:normAutofit fontScale="97500"/>
          </a:bodyPr>
          <a:lstStyle>
            <a:lvl1pPr algn="l" rtl="0" fontAlgn="base">
              <a:spcBef>
                <a:spcPct val="0"/>
              </a:spcBef>
              <a:spcAft>
                <a:spcPct val="0"/>
              </a:spcAft>
              <a:defRPr sz="1800" b="1" kern="1200" spc="200">
                <a:solidFill>
                  <a:srgbClr val="262626"/>
                </a:solidFill>
                <a:latin typeface="Arial" panose="020B0604020202020204" pitchFamily="34" charset="0"/>
                <a:ea typeface="微软雅黑" panose="020B0503020204020204" charset="-122"/>
                <a:cs typeface="+mj-cs"/>
              </a:defRPr>
            </a:lvl1pPr>
            <a:lvl2pPr algn="l" rtl="0" fontAlgn="base">
              <a:spcBef>
                <a:spcPct val="0"/>
              </a:spcBef>
              <a:spcAft>
                <a:spcPct val="0"/>
              </a:spcAft>
              <a:defRPr sz="2400" b="1">
                <a:solidFill>
                  <a:srgbClr val="262626"/>
                </a:solidFill>
                <a:latin typeface="Arial" panose="020B0604020202020204" pitchFamily="34" charset="0"/>
                <a:ea typeface="微软雅黑" panose="020B0503020204020204" charset="-122"/>
              </a:defRPr>
            </a:lvl2pPr>
            <a:lvl3pPr algn="l" rtl="0" fontAlgn="base">
              <a:spcBef>
                <a:spcPct val="0"/>
              </a:spcBef>
              <a:spcAft>
                <a:spcPct val="0"/>
              </a:spcAft>
              <a:defRPr sz="2400" b="1">
                <a:solidFill>
                  <a:srgbClr val="262626"/>
                </a:solidFill>
                <a:latin typeface="Arial" panose="020B0604020202020204" pitchFamily="34" charset="0"/>
                <a:ea typeface="微软雅黑" panose="020B0503020204020204" charset="-122"/>
              </a:defRPr>
            </a:lvl3pPr>
            <a:lvl4pPr algn="l" rtl="0" fontAlgn="base">
              <a:spcBef>
                <a:spcPct val="0"/>
              </a:spcBef>
              <a:spcAft>
                <a:spcPct val="0"/>
              </a:spcAft>
              <a:defRPr sz="2400" b="1">
                <a:solidFill>
                  <a:srgbClr val="262626"/>
                </a:solidFill>
                <a:latin typeface="Arial" panose="020B0604020202020204" pitchFamily="34" charset="0"/>
                <a:ea typeface="微软雅黑" panose="020B0503020204020204" charset="-122"/>
              </a:defRPr>
            </a:lvl4pPr>
            <a:lvl5pPr algn="l" rtl="0" fontAlgn="base">
              <a:spcBef>
                <a:spcPct val="0"/>
              </a:spcBef>
              <a:spcAft>
                <a:spcPct val="0"/>
              </a:spcAft>
              <a:defRPr sz="2400" b="1">
                <a:solidFill>
                  <a:srgbClr val="262626"/>
                </a:solidFill>
                <a:latin typeface="Arial" panose="020B0604020202020204" pitchFamily="34" charset="0"/>
                <a:ea typeface="微软雅黑" panose="020B0503020204020204" charset="-122"/>
              </a:defRPr>
            </a:lvl5pPr>
            <a:lvl6pPr marL="457200" algn="l" rtl="0" fontAlgn="base">
              <a:spcBef>
                <a:spcPct val="0"/>
              </a:spcBef>
              <a:spcAft>
                <a:spcPct val="0"/>
              </a:spcAft>
              <a:defRPr sz="2400" b="1">
                <a:solidFill>
                  <a:srgbClr val="262626"/>
                </a:solidFill>
                <a:latin typeface="Arial" panose="020B0604020202020204" pitchFamily="34" charset="0"/>
                <a:ea typeface="微软雅黑" panose="020B0503020204020204" charset="-122"/>
              </a:defRPr>
            </a:lvl6pPr>
            <a:lvl7pPr marL="914400" algn="l" rtl="0" fontAlgn="base">
              <a:spcBef>
                <a:spcPct val="0"/>
              </a:spcBef>
              <a:spcAft>
                <a:spcPct val="0"/>
              </a:spcAft>
              <a:defRPr sz="2400" b="1">
                <a:solidFill>
                  <a:srgbClr val="262626"/>
                </a:solidFill>
                <a:latin typeface="Arial" panose="020B0604020202020204" pitchFamily="34" charset="0"/>
                <a:ea typeface="微软雅黑" panose="020B0503020204020204" charset="-122"/>
              </a:defRPr>
            </a:lvl7pPr>
            <a:lvl8pPr marL="1371600" algn="l" rtl="0" fontAlgn="base">
              <a:spcBef>
                <a:spcPct val="0"/>
              </a:spcBef>
              <a:spcAft>
                <a:spcPct val="0"/>
              </a:spcAft>
              <a:defRPr sz="2400" b="1">
                <a:solidFill>
                  <a:srgbClr val="262626"/>
                </a:solidFill>
                <a:latin typeface="Arial" panose="020B0604020202020204" pitchFamily="34" charset="0"/>
                <a:ea typeface="微软雅黑" panose="020B0503020204020204" charset="-122"/>
              </a:defRPr>
            </a:lvl8pPr>
            <a:lvl9pPr marL="1828800" algn="l" rtl="0" fontAlgn="base">
              <a:spcBef>
                <a:spcPct val="0"/>
              </a:spcBef>
              <a:spcAft>
                <a:spcPct val="0"/>
              </a:spcAft>
              <a:defRPr sz="2400" b="1">
                <a:solidFill>
                  <a:srgbClr val="262626"/>
                </a:solidFill>
                <a:latin typeface="Arial" panose="020B0604020202020204" pitchFamily="34" charset="0"/>
                <a:ea typeface="微软雅黑" panose="020B0503020204020204" charset="-122"/>
              </a:defRPr>
            </a:lvl9pPr>
          </a:lstStyle>
          <a:p>
            <a:pPr algn="ctr">
              <a:defRPr/>
            </a:pPr>
            <a:r>
              <a:rPr lang="zh-CN" altLang="en-US" sz="4000" dirty="0"/>
              <a:t>构件设计相关说明</a:t>
            </a:r>
            <a:endParaRPr lang="zh-CN" altLang="en-US" sz="4000" dirty="0">
              <a:effectLst>
                <a:outerShdw blurRad="38100" dist="38100" dir="2700000" algn="tl">
                  <a:srgbClr val="000000">
                    <a:alpha val="43137"/>
                  </a:srgbClr>
                </a:outerShdw>
              </a:effectLst>
              <a:sym typeface="+mn-ea"/>
            </a:endParaRPr>
          </a:p>
        </p:txBody>
      </p:sp>
      <p:sp>
        <p:nvSpPr>
          <p:cNvPr id="6" name="副标题 5">
            <a:extLst>
              <a:ext uri="{FF2B5EF4-FFF2-40B4-BE49-F238E27FC236}">
                <a16:creationId xmlns:a16="http://schemas.microsoft.com/office/drawing/2014/main" id="{292AA731-7A97-45F5-B68A-5C06B8AF1F44}"/>
              </a:ext>
            </a:extLst>
          </p:cNvPr>
          <p:cNvSpPr txBox="1">
            <a:spLocks/>
          </p:cNvSpPr>
          <p:nvPr/>
        </p:nvSpPr>
        <p:spPr>
          <a:xfrm>
            <a:off x="2464178" y="1927356"/>
            <a:ext cx="4429958" cy="696344"/>
          </a:xfrm>
          <a:prstGeom prst="rect">
            <a:avLst/>
          </a:prstGeom>
        </p:spPr>
        <p:txBody>
          <a:bodyPr rtlCol="0">
            <a:normAutofit fontScale="70000" lnSpcReduction="20000"/>
          </a:bodyPr>
          <a:lstStyle>
            <a:lvl1pPr marL="171450" indent="-171450" algn="l" rtl="0" fontAlgn="base">
              <a:lnSpc>
                <a:spcPct val="130000"/>
              </a:lnSpc>
              <a:spcBef>
                <a:spcPct val="0"/>
              </a:spcBef>
              <a:spcAft>
                <a:spcPts val="1000"/>
              </a:spcAft>
              <a:buFont typeface="Arial" panose="020B0604020202020204" pitchFamily="34" charset="0"/>
              <a:buChar char="•"/>
              <a:defRPr sz="1200" kern="1200" spc="150">
                <a:solidFill>
                  <a:srgbClr val="262626"/>
                </a:solidFill>
                <a:latin typeface="Arial" panose="020B0604020202020204" pitchFamily="34" charset="0"/>
                <a:ea typeface="微软雅黑" panose="020B0503020204020204" charset="-122"/>
                <a:cs typeface="+mn-cs"/>
              </a:defRPr>
            </a:lvl1pPr>
            <a:lvl2pPr marL="514350" indent="-171450" algn="l" defTabSz="0" rtl="0" fontAlgn="base">
              <a:lnSpc>
                <a:spcPct val="130000"/>
              </a:lnSpc>
              <a:spcBef>
                <a:spcPct val="0"/>
              </a:spcBef>
              <a:spcAft>
                <a:spcPts val="1000"/>
              </a:spcAft>
              <a:buFont typeface="Arial" panose="020B0604020202020204" pitchFamily="34" charset="0"/>
              <a:buChar char="•"/>
              <a:tabLst>
                <a:tab pos="1207135" algn="l"/>
              </a:tabLst>
              <a:defRPr sz="1200" kern="1200" spc="150">
                <a:solidFill>
                  <a:srgbClr val="262626"/>
                </a:solidFill>
                <a:latin typeface="Arial" panose="020B0604020202020204" pitchFamily="34" charset="0"/>
                <a:ea typeface="微软雅黑" panose="020B0503020204020204" charset="-122"/>
                <a:cs typeface="+mn-cs"/>
              </a:defRPr>
            </a:lvl2pPr>
            <a:lvl3pPr marL="857250" indent="-171450" algn="l" defTabSz="0" rtl="0" fontAlgn="base">
              <a:lnSpc>
                <a:spcPct val="130000"/>
              </a:lnSpc>
              <a:spcBef>
                <a:spcPct val="0"/>
              </a:spcBef>
              <a:spcAft>
                <a:spcPts val="1000"/>
              </a:spcAft>
              <a:buFont typeface="Arial" panose="020B0604020202020204" pitchFamily="34" charset="0"/>
              <a:buChar char="•"/>
              <a:tabLst>
                <a:tab pos="1207135" algn="l"/>
              </a:tabLst>
              <a:defRPr sz="1200" kern="1200" spc="150">
                <a:solidFill>
                  <a:srgbClr val="262626"/>
                </a:solidFill>
                <a:latin typeface="Arial" panose="020B0604020202020204" pitchFamily="34" charset="0"/>
                <a:ea typeface="微软雅黑" panose="020B0503020204020204" charset="-122"/>
                <a:cs typeface="+mn-cs"/>
              </a:defRPr>
            </a:lvl3pPr>
            <a:lvl4pPr marL="1200150" indent="-171450" algn="l" defTabSz="0" rtl="0" fontAlgn="base">
              <a:lnSpc>
                <a:spcPct val="130000"/>
              </a:lnSpc>
              <a:spcBef>
                <a:spcPct val="0"/>
              </a:spcBef>
              <a:spcAft>
                <a:spcPts val="1000"/>
              </a:spcAft>
              <a:buFont typeface="Arial" panose="020B0604020202020204" pitchFamily="34" charset="0"/>
              <a:buChar char="•"/>
              <a:tabLst>
                <a:tab pos="1207135" algn="l"/>
              </a:tabLst>
              <a:defRPr sz="1200" kern="1200" spc="150">
                <a:solidFill>
                  <a:srgbClr val="262626"/>
                </a:solidFill>
                <a:latin typeface="Arial" panose="020B0604020202020204" pitchFamily="34" charset="0"/>
                <a:ea typeface="微软雅黑" panose="020B0503020204020204" charset="-122"/>
                <a:cs typeface="+mn-cs"/>
              </a:defRPr>
            </a:lvl4pPr>
            <a:lvl5pPr marL="1543050" indent="-171450" algn="l" defTabSz="0" rtl="0" fontAlgn="base">
              <a:lnSpc>
                <a:spcPct val="130000"/>
              </a:lnSpc>
              <a:spcBef>
                <a:spcPct val="0"/>
              </a:spcBef>
              <a:spcAft>
                <a:spcPts val="1000"/>
              </a:spcAft>
              <a:buFont typeface="Arial" panose="020B0604020202020204" pitchFamily="34" charset="0"/>
              <a:buChar char="•"/>
              <a:tabLst>
                <a:tab pos="1207135" algn="l"/>
              </a:tabLst>
              <a:defRPr sz="1200" kern="1200" spc="150">
                <a:solidFill>
                  <a:srgbClr val="262626"/>
                </a:solidFill>
                <a:latin typeface="Arial" panose="020B0604020202020204" pitchFamily="34" charset="0"/>
                <a:ea typeface="微软雅黑" panose="020B0503020204020204"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fontAlgn="auto">
              <a:spcAft>
                <a:spcPts val="0"/>
              </a:spcAft>
              <a:buNone/>
              <a:defRPr/>
            </a:pPr>
            <a:r>
              <a:rPr lang="en-US" altLang="zh-CN" sz="2400" dirty="0">
                <a:latin typeface="隶书" panose="02010509060101010101" pitchFamily="49" charset="-122"/>
                <a:ea typeface="隶书" panose="02010509060101010101" pitchFamily="49" charset="-122"/>
              </a:rPr>
              <a:t>            2021.07</a:t>
            </a:r>
          </a:p>
          <a:p>
            <a:pPr marL="0" indent="0" fontAlgn="auto">
              <a:spcAft>
                <a:spcPts val="0"/>
              </a:spcAft>
              <a:buNone/>
              <a:defRPr/>
            </a:pPr>
            <a:r>
              <a:rPr lang="zh-CN" altLang="en-US" sz="2400" dirty="0">
                <a:latin typeface="隶书" panose="02010509060101010101" pitchFamily="49" charset="-122"/>
                <a:ea typeface="隶书" panose="02010509060101010101" pitchFamily="49" charset="-122"/>
              </a:rPr>
              <a:t>北京盈建科软件股份有限公司 张月月</a:t>
            </a:r>
          </a:p>
        </p:txBody>
      </p:sp>
    </p:spTree>
    <p:extLst>
      <p:ext uri="{BB962C8B-B14F-4D97-AF65-F5344CB8AC3E}">
        <p14:creationId xmlns:p14="http://schemas.microsoft.com/office/powerpoint/2010/main" val="9513722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
          </p:nvPr>
        </p:nvSpPr>
        <p:spPr/>
        <p:txBody>
          <a:bodyPr/>
          <a:lstStyle/>
          <a:p>
            <a:pPr>
              <a:defRPr/>
            </a:pPr>
            <a:fld id="{A46037C8-5B0A-4AE1-9877-D75452A8BEB9}" type="slidenum">
              <a:rPr lang="zh-CN" altLang="en-US" smtClean="0"/>
              <a:pPr>
                <a:defRPr/>
              </a:pPr>
              <a:t>10</a:t>
            </a:fld>
            <a:endParaRPr lang="zh-CN" altLang="en-US"/>
          </a:p>
        </p:txBody>
      </p:sp>
      <p:sp>
        <p:nvSpPr>
          <p:cNvPr id="27" name="等腰三角形 26"/>
          <p:cNvSpPr/>
          <p:nvPr>
            <p:custDataLst>
              <p:tags r:id="rId1"/>
            </p:custDataLst>
          </p:nvPr>
        </p:nvSpPr>
        <p:spPr>
          <a:xfrm rot="5400000" flipH="1">
            <a:off x="203002" y="460177"/>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28" name="等腰三角形 27"/>
          <p:cNvSpPr/>
          <p:nvPr>
            <p:custDataLst>
              <p:tags r:id="rId2"/>
            </p:custDataLst>
          </p:nvPr>
        </p:nvSpPr>
        <p:spPr>
          <a:xfrm rot="5400000" flipH="1">
            <a:off x="-47625" y="98822"/>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29" name="直接连接符 28"/>
          <p:cNvCxnSpPr/>
          <p:nvPr/>
        </p:nvCxnSpPr>
        <p:spPr>
          <a:xfrm>
            <a:off x="723265" y="700088"/>
            <a:ext cx="4329113" cy="0"/>
          </a:xfrm>
          <a:prstGeom prst="line">
            <a:avLst/>
          </a:prstGeom>
          <a:ln w="31750">
            <a:solidFill>
              <a:srgbClr val="2F5597"/>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17" name="文本框 48"/>
          <p:cNvSpPr txBox="1"/>
          <p:nvPr>
            <p:custDataLst>
              <p:tags r:id="rId3"/>
            </p:custDataLst>
          </p:nvPr>
        </p:nvSpPr>
        <p:spPr>
          <a:xfrm>
            <a:off x="642910" y="928676"/>
            <a:ext cx="7929618" cy="874643"/>
          </a:xfrm>
          <a:prstGeom prst="rect">
            <a:avLst/>
          </a:prstGeom>
        </p:spPr>
        <p:txBody>
          <a:bodyPr vert="horz" wrap="square" lIns="67500" tIns="0" rIns="67500" bIns="35100" anchor="t" anchorCtr="0">
            <a:noAutofit/>
          </a:bodyPr>
          <a:lstStyle/>
          <a:p>
            <a:pPr marL="285750" lvl="1" indent="-285750" defTabSz="913765">
              <a:lnSpc>
                <a:spcPct val="120000"/>
              </a:lnSpc>
              <a:buFont typeface="Wingdings" panose="05000000000000000000" charset="0"/>
              <a:buChar char="Ø"/>
            </a:pPr>
            <a:r>
              <a:rPr lang="zh-CN" altLang="en-US" sz="1500" dirty="0">
                <a:latin typeface="楷体" pitchFamily="49" charset="-122"/>
                <a:ea typeface="楷体" pitchFamily="49" charset="-122"/>
                <a:sym typeface="+mn-ea"/>
              </a:rPr>
              <a:t>不勾选“框架梁梁端配筋考虑受压钢筋影响”时</a:t>
            </a:r>
            <a:r>
              <a:rPr lang="en-US" altLang="en-US" sz="1500" dirty="0">
                <a:latin typeface="楷体" pitchFamily="49" charset="-122"/>
                <a:ea typeface="楷体" pitchFamily="49" charset="-122"/>
                <a:sym typeface="+mn-ea"/>
              </a:rPr>
              <a:t>,</a:t>
            </a:r>
            <a:r>
              <a:rPr lang="zh-CN" altLang="en-US" sz="1500" dirty="0">
                <a:latin typeface="楷体" pitchFamily="49" charset="-122"/>
                <a:ea typeface="楷体" pitchFamily="49" charset="-122"/>
                <a:sym typeface="+mn-ea"/>
              </a:rPr>
              <a:t>软件在计算配筋时对</a:t>
            </a:r>
            <a:r>
              <a:rPr lang="en-US" altLang="zh-CN" sz="1500" dirty="0" err="1">
                <a:latin typeface="楷体" pitchFamily="49" charset="-122"/>
                <a:ea typeface="楷体" pitchFamily="49" charset="-122"/>
                <a:sym typeface="+mn-ea"/>
              </a:rPr>
              <a:t>ξ</a:t>
            </a:r>
            <a:r>
              <a:rPr lang="en-US" altLang="en-US" sz="1500" dirty="0" err="1">
                <a:latin typeface="楷体" pitchFamily="49" charset="-122"/>
                <a:ea typeface="楷体" pitchFamily="49" charset="-122"/>
                <a:sym typeface="+mn-ea"/>
              </a:rPr>
              <a:t>b</a:t>
            </a:r>
            <a:r>
              <a:rPr lang="zh-CN" altLang="en-US" sz="1500" dirty="0">
                <a:latin typeface="楷体" pitchFamily="49" charset="-122"/>
                <a:ea typeface="楷体" pitchFamily="49" charset="-122"/>
                <a:sym typeface="+mn-ea"/>
              </a:rPr>
              <a:t>仍按初设值（如</a:t>
            </a:r>
            <a:r>
              <a:rPr lang="en-US" altLang="en-US" sz="1500" dirty="0">
                <a:latin typeface="楷体" pitchFamily="49" charset="-122"/>
                <a:ea typeface="楷体" pitchFamily="49" charset="-122"/>
                <a:sym typeface="+mn-ea"/>
              </a:rPr>
              <a:t>0.55</a:t>
            </a:r>
            <a:r>
              <a:rPr lang="en-US" altLang="zh-CN" sz="1500" dirty="0">
                <a:latin typeface="楷体" pitchFamily="49" charset="-122"/>
                <a:ea typeface="楷体" pitchFamily="49" charset="-122"/>
                <a:sym typeface="+mn-ea"/>
              </a:rPr>
              <a:t>h0</a:t>
            </a:r>
            <a:r>
              <a:rPr lang="zh-CN" altLang="en-US" sz="1500" dirty="0">
                <a:latin typeface="楷体" pitchFamily="49" charset="-122"/>
                <a:ea typeface="楷体" pitchFamily="49" charset="-122"/>
                <a:sym typeface="+mn-ea"/>
              </a:rPr>
              <a:t>）控制，计算出钢筋面积后再取计算配筋的</a:t>
            </a:r>
            <a:r>
              <a:rPr lang="en-US" altLang="en-US" sz="1500" dirty="0">
                <a:latin typeface="楷体" pitchFamily="49" charset="-122"/>
                <a:ea typeface="楷体" pitchFamily="49" charset="-122"/>
                <a:sym typeface="+mn-ea"/>
              </a:rPr>
              <a:t>50%</a:t>
            </a:r>
            <a:r>
              <a:rPr lang="zh-CN" altLang="en-US" sz="1500" dirty="0">
                <a:latin typeface="楷体" pitchFamily="49" charset="-122"/>
                <a:ea typeface="楷体" pitchFamily="49" charset="-122"/>
                <a:sym typeface="+mn-ea"/>
              </a:rPr>
              <a:t>或</a:t>
            </a:r>
            <a:r>
              <a:rPr lang="en-US" altLang="en-US" sz="1500" dirty="0">
                <a:latin typeface="楷体" pitchFamily="49" charset="-122"/>
                <a:ea typeface="楷体" pitchFamily="49" charset="-122"/>
                <a:sym typeface="+mn-ea"/>
              </a:rPr>
              <a:t>30%</a:t>
            </a:r>
            <a:r>
              <a:rPr lang="zh-CN" altLang="en-US" sz="1500" dirty="0">
                <a:latin typeface="楷体" pitchFamily="49" charset="-122"/>
                <a:ea typeface="楷体" pitchFamily="49" charset="-122"/>
                <a:sym typeface="+mn-ea"/>
              </a:rPr>
              <a:t>作为受压配筋来验算混凝土受压区高度，当受压区高度超出规范规定的限值时，软件给出提示。</a:t>
            </a:r>
            <a:endParaRPr lang="en-US" altLang="zh-CN" sz="1500" dirty="0">
              <a:latin typeface="楷体" pitchFamily="49" charset="-122"/>
              <a:ea typeface="楷体" pitchFamily="49" charset="-122"/>
              <a:sym typeface="+mn-ea"/>
            </a:endParaRPr>
          </a:p>
        </p:txBody>
      </p:sp>
      <p:sp>
        <p:nvSpPr>
          <p:cNvPr id="24" name="文本框 56"/>
          <p:cNvSpPr txBox="1"/>
          <p:nvPr>
            <p:custDataLst>
              <p:tags r:id="rId4"/>
            </p:custDataLst>
          </p:nvPr>
        </p:nvSpPr>
        <p:spPr>
          <a:xfrm>
            <a:off x="642910" y="2857502"/>
            <a:ext cx="7920407" cy="1411373"/>
          </a:xfrm>
          <a:prstGeom prst="rect">
            <a:avLst/>
          </a:prstGeom>
        </p:spPr>
        <p:txBody>
          <a:bodyPr vert="horz" wrap="square" lIns="67500" tIns="0" rIns="67500" bIns="35100" anchor="t" anchorCtr="0">
            <a:noAutofit/>
          </a:bodyPr>
          <a:lstStyle/>
          <a:p>
            <a:pPr marL="285750" lvl="1" indent="-285750" defTabSz="913765">
              <a:lnSpc>
                <a:spcPct val="120000"/>
              </a:lnSpc>
              <a:buFont typeface="Wingdings" panose="05000000000000000000" charset="0"/>
              <a:buChar char="Ø"/>
            </a:pPr>
            <a:r>
              <a:rPr lang="zh-CN" altLang="en-US" sz="1500" dirty="0">
                <a:latin typeface="楷体" pitchFamily="49" charset="-122"/>
                <a:ea typeface="楷体" pitchFamily="49" charset="-122"/>
                <a:sym typeface="+mn-ea"/>
              </a:rPr>
              <a:t>梁中间截面配筋说明：</a:t>
            </a:r>
            <a:endParaRPr lang="en-US" altLang="zh-CN" sz="1500" dirty="0">
              <a:latin typeface="楷体" pitchFamily="49" charset="-122"/>
              <a:ea typeface="楷体" pitchFamily="49" charset="-122"/>
              <a:sym typeface="+mn-ea"/>
            </a:endParaRPr>
          </a:p>
          <a:p>
            <a:pPr marL="285750" lvl="1" indent="-285750" defTabSz="913765">
              <a:lnSpc>
                <a:spcPct val="120000"/>
              </a:lnSpc>
            </a:pPr>
            <a:r>
              <a:rPr lang="zh-CN" altLang="en-US" sz="1500" dirty="0">
                <a:latin typeface="楷体" pitchFamily="49" charset="-122"/>
                <a:ea typeface="楷体" pitchFamily="49" charset="-122"/>
                <a:sym typeface="+mn-ea"/>
              </a:rPr>
              <a:t>   当取截面相对受压区高度</a:t>
            </a:r>
            <a:r>
              <a:rPr lang="en-US" altLang="zh-CN" sz="1500" dirty="0">
                <a:latin typeface="楷体" pitchFamily="49" charset="-122"/>
                <a:ea typeface="楷体" pitchFamily="49" charset="-122"/>
                <a:sym typeface="+mn-ea"/>
              </a:rPr>
              <a:t>ξ=</a:t>
            </a:r>
            <a:r>
              <a:rPr lang="en-US" altLang="zh-CN" sz="1500" dirty="0" err="1">
                <a:latin typeface="楷体" pitchFamily="49" charset="-122"/>
                <a:ea typeface="楷体" pitchFamily="49" charset="-122"/>
                <a:sym typeface="+mn-ea"/>
              </a:rPr>
              <a:t>ξ</a:t>
            </a:r>
            <a:r>
              <a:rPr lang="en-US" altLang="en-US" sz="1500" dirty="0" err="1">
                <a:latin typeface="楷体" pitchFamily="49" charset="-122"/>
                <a:ea typeface="楷体" pitchFamily="49" charset="-122"/>
                <a:sym typeface="+mn-ea"/>
              </a:rPr>
              <a:t>b</a:t>
            </a:r>
            <a:r>
              <a:rPr lang="zh-CN" altLang="en-US" sz="1500" dirty="0">
                <a:latin typeface="楷体" pitchFamily="49" charset="-122"/>
                <a:ea typeface="楷体" pitchFamily="49" charset="-122"/>
                <a:sym typeface="+mn-ea"/>
              </a:rPr>
              <a:t>时确定的混凝土抗弯承载力大于设计弯矩</a:t>
            </a:r>
            <a:r>
              <a:rPr lang="en-US" altLang="zh-CN" sz="1500" dirty="0">
                <a:latin typeface="楷体" pitchFamily="49" charset="-122"/>
                <a:ea typeface="楷体" pitchFamily="49" charset="-122"/>
                <a:sym typeface="+mn-ea"/>
              </a:rPr>
              <a:t>M</a:t>
            </a:r>
            <a:r>
              <a:rPr lang="zh-CN" altLang="en-US" sz="1500" dirty="0">
                <a:latin typeface="楷体" pitchFamily="49" charset="-122"/>
                <a:ea typeface="楷体" pitchFamily="49" charset="-122"/>
                <a:sym typeface="+mn-ea"/>
              </a:rPr>
              <a:t>，则不需要配置受压钢筋；否则取</a:t>
            </a:r>
            <a:r>
              <a:rPr lang="en-US" altLang="zh-CN" sz="1500" dirty="0">
                <a:latin typeface="楷体" pitchFamily="49" charset="-122"/>
                <a:ea typeface="楷体" pitchFamily="49" charset="-122"/>
                <a:sym typeface="+mn-ea"/>
              </a:rPr>
              <a:t>ξ=</a:t>
            </a:r>
            <a:r>
              <a:rPr lang="en-US" altLang="zh-CN" sz="1500" dirty="0" err="1">
                <a:latin typeface="楷体" pitchFamily="49" charset="-122"/>
                <a:ea typeface="楷体" pitchFamily="49" charset="-122"/>
                <a:sym typeface="+mn-ea"/>
              </a:rPr>
              <a:t>ξ</a:t>
            </a:r>
            <a:r>
              <a:rPr lang="en-US" altLang="en-US" sz="1500" dirty="0" err="1">
                <a:latin typeface="楷体" pitchFamily="49" charset="-122"/>
                <a:ea typeface="楷体" pitchFamily="49" charset="-122"/>
                <a:sym typeface="+mn-ea"/>
              </a:rPr>
              <a:t>b</a:t>
            </a:r>
            <a:r>
              <a:rPr lang="zh-CN" altLang="en-US" sz="1500" dirty="0">
                <a:latin typeface="楷体" pitchFamily="49" charset="-122"/>
                <a:ea typeface="楷体" pitchFamily="49" charset="-122"/>
                <a:sym typeface="+mn-ea"/>
              </a:rPr>
              <a:t>并需配置受压钢筋。</a:t>
            </a:r>
          </a:p>
        </p:txBody>
      </p:sp>
      <p:sp>
        <p:nvSpPr>
          <p:cNvPr id="13" name="文本框 25"/>
          <p:cNvSpPr txBox="1"/>
          <p:nvPr>
            <p:custDataLst>
              <p:tags r:id="rId5"/>
            </p:custDataLst>
          </p:nvPr>
        </p:nvSpPr>
        <p:spPr>
          <a:xfrm>
            <a:off x="753586" y="142859"/>
            <a:ext cx="4604232" cy="557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algn="l">
              <a:lnSpc>
                <a:spcPct val="100000"/>
              </a:lnSpc>
              <a:defRPr/>
            </a:pPr>
            <a:r>
              <a:rPr lang="zh-CN" altLang="en-US" sz="2000" b="1" noProof="1">
                <a:sym typeface="Arial" panose="020B0604020202020204" pitchFamily="34" charset="0"/>
              </a:rPr>
              <a:t>二、混凝土梁设计</a:t>
            </a:r>
          </a:p>
        </p:txBody>
      </p:sp>
      <p:pic>
        <p:nvPicPr>
          <p:cNvPr id="14" name="图片 13"/>
          <p:cNvPicPr/>
          <p:nvPr/>
        </p:nvPicPr>
        <p:blipFill>
          <a:blip r:embed="rId7" cstate="print"/>
          <a:srcRect/>
          <a:stretch>
            <a:fillRect/>
          </a:stretch>
        </p:blipFill>
        <p:spPr bwMode="auto">
          <a:xfrm>
            <a:off x="2071670" y="1857370"/>
            <a:ext cx="3882792" cy="857256"/>
          </a:xfrm>
          <a:prstGeom prst="rect">
            <a:avLst/>
          </a:prstGeom>
          <a:noFill/>
          <a:ln w="9525">
            <a:solidFill>
              <a:srgbClr val="0070C0"/>
            </a:solid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
          </p:nvPr>
        </p:nvSpPr>
        <p:spPr/>
        <p:txBody>
          <a:bodyPr/>
          <a:lstStyle/>
          <a:p>
            <a:pPr>
              <a:defRPr/>
            </a:pPr>
            <a:fld id="{A46037C8-5B0A-4AE1-9877-D75452A8BEB9}" type="slidenum">
              <a:rPr lang="zh-CN" altLang="en-US" smtClean="0"/>
              <a:pPr>
                <a:defRPr/>
              </a:pPr>
              <a:t>11</a:t>
            </a:fld>
            <a:endParaRPr lang="zh-CN" altLang="en-US"/>
          </a:p>
        </p:txBody>
      </p:sp>
      <p:sp>
        <p:nvSpPr>
          <p:cNvPr id="27" name="等腰三角形 26"/>
          <p:cNvSpPr/>
          <p:nvPr>
            <p:custDataLst>
              <p:tags r:id="rId1"/>
            </p:custDataLst>
          </p:nvPr>
        </p:nvSpPr>
        <p:spPr>
          <a:xfrm rot="5400000" flipH="1">
            <a:off x="203002" y="460177"/>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28" name="等腰三角形 27"/>
          <p:cNvSpPr/>
          <p:nvPr>
            <p:custDataLst>
              <p:tags r:id="rId2"/>
            </p:custDataLst>
          </p:nvPr>
        </p:nvSpPr>
        <p:spPr>
          <a:xfrm rot="5400000" flipH="1">
            <a:off x="-47625" y="98822"/>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29" name="直接连接符 28"/>
          <p:cNvCxnSpPr/>
          <p:nvPr/>
        </p:nvCxnSpPr>
        <p:spPr>
          <a:xfrm>
            <a:off x="723265" y="700088"/>
            <a:ext cx="4329113" cy="0"/>
          </a:xfrm>
          <a:prstGeom prst="line">
            <a:avLst/>
          </a:prstGeom>
          <a:ln w="31750">
            <a:solidFill>
              <a:srgbClr val="2F5597"/>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15" name="菱形 14"/>
          <p:cNvSpPr/>
          <p:nvPr>
            <p:custDataLst>
              <p:tags r:id="rId3"/>
            </p:custDataLst>
          </p:nvPr>
        </p:nvSpPr>
        <p:spPr>
          <a:xfrm>
            <a:off x="366368" y="874625"/>
            <a:ext cx="482441" cy="482441"/>
          </a:xfrm>
          <a:prstGeom prst="diamond">
            <a:avLst/>
          </a:prstGeom>
          <a:ln>
            <a:noFill/>
          </a:ln>
        </p:spPr>
        <p:style>
          <a:lnRef idx="2">
            <a:srgbClr val="1F74AD">
              <a:shade val="50000"/>
            </a:srgbClr>
          </a:lnRef>
          <a:fillRef idx="1">
            <a:srgbClr val="1F74AD"/>
          </a:fillRef>
          <a:effectRef idx="0">
            <a:srgbClr val="1F74AD"/>
          </a:effectRef>
          <a:fontRef idx="minor">
            <a:sysClr val="window" lastClr="FFFFFF"/>
          </a:fontRef>
        </p:style>
        <p:txBody>
          <a:bodyPr wrap="square" lIns="0" tIns="0" rIns="0" bIns="0" anchor="ctr">
            <a:normAutofit/>
          </a:bodyPr>
          <a:lstStyle/>
          <a:p>
            <a:pPr algn="ctr">
              <a:lnSpc>
                <a:spcPct val="120000"/>
              </a:lnSpc>
            </a:pPr>
            <a:r>
              <a:rPr lang="en-US" altLang="zh-CN" sz="1200" b="1" dirty="0">
                <a:solidFill>
                  <a:sysClr val="window" lastClr="FFFFFF"/>
                </a:solidFill>
                <a:latin typeface="Arial" panose="020B0604020202020204" pitchFamily="34" charset="0"/>
                <a:ea typeface="微软雅黑" panose="020B0503020204020204" charset="-122"/>
                <a:sym typeface="Arial" panose="020B0604020202020204" pitchFamily="34" charset="0"/>
              </a:rPr>
              <a:t>02</a:t>
            </a:r>
          </a:p>
        </p:txBody>
      </p:sp>
      <p:sp>
        <p:nvSpPr>
          <p:cNvPr id="16" name="文本框 40"/>
          <p:cNvSpPr txBox="1"/>
          <p:nvPr>
            <p:custDataLst>
              <p:tags r:id="rId4"/>
            </p:custDataLst>
          </p:nvPr>
        </p:nvSpPr>
        <p:spPr>
          <a:xfrm>
            <a:off x="935486" y="930981"/>
            <a:ext cx="3088479" cy="313802"/>
          </a:xfrm>
          <a:prstGeom prst="rect">
            <a:avLst/>
          </a:prstGeom>
          <a:noFill/>
        </p:spPr>
        <p:txBody>
          <a:bodyPr wrap="square" lIns="67500" tIns="35100" rIns="67500" bIns="0" anchor="b" anchorCtr="0">
            <a:noAutofit/>
          </a:bodyPr>
          <a:lstStyle/>
          <a:p>
            <a:pPr>
              <a:lnSpc>
                <a:spcPct val="120000"/>
              </a:lnSpc>
            </a:pPr>
            <a:r>
              <a:rPr lang="zh-CN" altLang="en-US" b="1" spc="300" dirty="0">
                <a:ea typeface="微软雅黑" panose="020B0503020204020204" charset="-122"/>
                <a:cs typeface="+mj-cs"/>
                <a:sym typeface="+mn-ea"/>
              </a:rPr>
              <a:t>拉弯和压弯配筋</a:t>
            </a:r>
            <a:endParaRPr lang="zh-CN" altLang="en-US" b="1" spc="300" dirty="0">
              <a:ea typeface="微软雅黑" panose="020B0503020204020204" charset="-122"/>
              <a:cs typeface="+mj-cs"/>
              <a:sym typeface="Arial" panose="020B0604020202020204" pitchFamily="34" charset="0"/>
            </a:endParaRPr>
          </a:p>
        </p:txBody>
      </p:sp>
      <p:sp>
        <p:nvSpPr>
          <p:cNvPr id="17" name="文本框 48"/>
          <p:cNvSpPr txBox="1"/>
          <p:nvPr>
            <p:custDataLst>
              <p:tags r:id="rId5"/>
            </p:custDataLst>
          </p:nvPr>
        </p:nvSpPr>
        <p:spPr>
          <a:xfrm>
            <a:off x="642910" y="1285866"/>
            <a:ext cx="7817485" cy="838197"/>
          </a:xfrm>
          <a:prstGeom prst="rect">
            <a:avLst/>
          </a:prstGeom>
        </p:spPr>
        <p:txBody>
          <a:bodyPr vert="horz" wrap="square" lIns="67500" tIns="0" rIns="67500" bIns="35100" anchor="t" anchorCtr="0">
            <a:noAutofit/>
          </a:bodyPr>
          <a:lstStyle/>
          <a:p>
            <a:pPr marL="285750" lvl="1" indent="-285750" defTabSz="913765">
              <a:lnSpc>
                <a:spcPct val="120000"/>
              </a:lnSpc>
              <a:buFont typeface="Wingdings" panose="05000000000000000000" charset="0"/>
              <a:buChar char="Ø"/>
            </a:pPr>
            <a:r>
              <a:rPr lang="zh-CN" altLang="en-US" sz="1500" dirty="0">
                <a:latin typeface="楷体" pitchFamily="49" charset="-122"/>
                <a:ea typeface="楷体" pitchFamily="49" charset="-122"/>
                <a:sym typeface="+mn-ea"/>
              </a:rPr>
              <a:t>软件自动判断梁计算轴力是否可忽略，方法为按轴力计算得到的截面拉应力是否大于混凝土拉应力的</a:t>
            </a:r>
            <a:r>
              <a:rPr lang="en-US" altLang="en-US" sz="1500" dirty="0">
                <a:latin typeface="楷体" pitchFamily="49" charset="-122"/>
                <a:ea typeface="楷体" pitchFamily="49" charset="-122"/>
                <a:sym typeface="+mn-ea"/>
              </a:rPr>
              <a:t>2%</a:t>
            </a:r>
            <a:r>
              <a:rPr lang="zh-CN" altLang="en-US" sz="1500" dirty="0">
                <a:latin typeface="楷体" pitchFamily="49" charset="-122"/>
                <a:ea typeface="楷体" pitchFamily="49" charset="-122"/>
                <a:sym typeface="+mn-ea"/>
              </a:rPr>
              <a:t>，如果大于不能忽略，则软件根据</a:t>
            </a:r>
            <a:r>
              <a:rPr lang="en-US" altLang="zh-CN" sz="1500" dirty="0">
                <a:latin typeface="楷体" pitchFamily="49" charset="-122"/>
                <a:ea typeface="楷体" pitchFamily="49" charset="-122"/>
                <a:sym typeface="+mn-ea"/>
              </a:rPr>
              <a:t>《</a:t>
            </a:r>
            <a:r>
              <a:rPr lang="zh-CN" altLang="en-US" sz="1500" dirty="0">
                <a:latin typeface="楷体" pitchFamily="49" charset="-122"/>
                <a:ea typeface="楷体" pitchFamily="49" charset="-122"/>
                <a:sym typeface="+mn-ea"/>
              </a:rPr>
              <a:t>混凝土规范</a:t>
            </a:r>
            <a:r>
              <a:rPr lang="en-US" altLang="zh-CN" sz="1500" dirty="0">
                <a:latin typeface="楷体" pitchFamily="49" charset="-122"/>
                <a:ea typeface="楷体" pitchFamily="49" charset="-122"/>
                <a:sym typeface="+mn-ea"/>
              </a:rPr>
              <a:t>》</a:t>
            </a:r>
            <a:r>
              <a:rPr lang="en-US" altLang="en-US" sz="1500" dirty="0">
                <a:latin typeface="楷体" pitchFamily="49" charset="-122"/>
                <a:ea typeface="楷体" pitchFamily="49" charset="-122"/>
                <a:sym typeface="+mn-ea"/>
              </a:rPr>
              <a:t>6.2.23</a:t>
            </a:r>
            <a:r>
              <a:rPr lang="zh-CN" altLang="en-US" sz="1500" dirty="0">
                <a:latin typeface="楷体" pitchFamily="49" charset="-122"/>
                <a:ea typeface="楷体" pitchFamily="49" charset="-122"/>
                <a:sym typeface="+mn-ea"/>
              </a:rPr>
              <a:t>条按照非对称配筋进行拉弯配筋计算。</a:t>
            </a:r>
          </a:p>
        </p:txBody>
      </p:sp>
      <p:sp>
        <p:nvSpPr>
          <p:cNvPr id="24" name="文本框 56"/>
          <p:cNvSpPr txBox="1"/>
          <p:nvPr>
            <p:custDataLst>
              <p:tags r:id="rId6"/>
            </p:custDataLst>
          </p:nvPr>
        </p:nvSpPr>
        <p:spPr>
          <a:xfrm>
            <a:off x="642910" y="2071684"/>
            <a:ext cx="7903845" cy="570122"/>
          </a:xfrm>
          <a:prstGeom prst="rect">
            <a:avLst/>
          </a:prstGeom>
        </p:spPr>
        <p:txBody>
          <a:bodyPr vert="horz" wrap="square" lIns="67500" tIns="0" rIns="67500" bIns="35100" anchor="t" anchorCtr="0">
            <a:noAutofit/>
          </a:bodyPr>
          <a:lstStyle/>
          <a:p>
            <a:pPr marL="285750" lvl="1" indent="-285750" defTabSz="913765">
              <a:lnSpc>
                <a:spcPct val="120000"/>
              </a:lnSpc>
              <a:buFont typeface="Wingdings" panose="05000000000000000000" charset="0"/>
              <a:buChar char="Ø"/>
            </a:pPr>
            <a:r>
              <a:rPr lang="zh-CN" altLang="en-US" sz="1500" dirty="0">
                <a:latin typeface="楷体" pitchFamily="49" charset="-122"/>
                <a:ea typeface="楷体" pitchFamily="49" charset="-122"/>
              </a:rPr>
              <a:t>由于大偏拉截面存在受压区，与纯弯承载力计算一致，当</a:t>
            </a:r>
            <a:r>
              <a:rPr lang="en-US" altLang="zh-CN" sz="1500" dirty="0">
                <a:latin typeface="楷体" pitchFamily="49" charset="-122"/>
                <a:ea typeface="楷体" pitchFamily="49" charset="-122"/>
                <a:sym typeface="+mn-ea"/>
              </a:rPr>
              <a:t>ξ=</a:t>
            </a:r>
            <a:r>
              <a:rPr lang="en-US" altLang="zh-CN" sz="1500" dirty="0" err="1">
                <a:latin typeface="楷体" pitchFamily="49" charset="-122"/>
                <a:ea typeface="楷体" pitchFamily="49" charset="-122"/>
                <a:sym typeface="+mn-ea"/>
              </a:rPr>
              <a:t>ξ</a:t>
            </a:r>
            <a:r>
              <a:rPr lang="en-US" altLang="en-US" sz="1500" dirty="0" err="1">
                <a:latin typeface="楷体" pitchFamily="49" charset="-122"/>
                <a:ea typeface="楷体" pitchFamily="49" charset="-122"/>
                <a:sym typeface="+mn-ea"/>
              </a:rPr>
              <a:t>b</a:t>
            </a:r>
            <a:r>
              <a:rPr lang="zh-CN" altLang="en-US" sz="1500" dirty="0">
                <a:latin typeface="楷体" pitchFamily="49" charset="-122"/>
                <a:ea typeface="楷体" pitchFamily="49" charset="-122"/>
              </a:rPr>
              <a:t>时，截面混凝土不能满足承载力要求时需要配置受压钢筋</a:t>
            </a:r>
            <a:r>
              <a:rPr lang="zh-CN" altLang="en-US" sz="1500" dirty="0">
                <a:latin typeface="楷体" pitchFamily="49" charset="-122"/>
                <a:ea typeface="楷体" pitchFamily="49" charset="-122"/>
                <a:sym typeface="+mn-ea"/>
              </a:rPr>
              <a:t>。</a:t>
            </a:r>
          </a:p>
        </p:txBody>
      </p:sp>
      <p:sp>
        <p:nvSpPr>
          <p:cNvPr id="20" name="文本框 25"/>
          <p:cNvSpPr txBox="1"/>
          <p:nvPr>
            <p:custDataLst>
              <p:tags r:id="rId7"/>
            </p:custDataLst>
          </p:nvPr>
        </p:nvSpPr>
        <p:spPr>
          <a:xfrm>
            <a:off x="753586" y="142859"/>
            <a:ext cx="4604232" cy="557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algn="l">
              <a:lnSpc>
                <a:spcPct val="100000"/>
              </a:lnSpc>
              <a:defRPr/>
            </a:pPr>
            <a:r>
              <a:rPr lang="zh-CN" altLang="en-US" sz="2000" b="1" noProof="1">
                <a:sym typeface="Arial" panose="020B0604020202020204" pitchFamily="34" charset="0"/>
              </a:rPr>
              <a:t>二、混凝土梁设计</a:t>
            </a:r>
          </a:p>
        </p:txBody>
      </p:sp>
      <p:sp>
        <p:nvSpPr>
          <p:cNvPr id="21" name="文本框 56"/>
          <p:cNvSpPr txBox="1"/>
          <p:nvPr>
            <p:custDataLst>
              <p:tags r:id="rId8"/>
            </p:custDataLst>
          </p:nvPr>
        </p:nvSpPr>
        <p:spPr>
          <a:xfrm>
            <a:off x="642910" y="2571750"/>
            <a:ext cx="7903845" cy="1071570"/>
          </a:xfrm>
          <a:prstGeom prst="rect">
            <a:avLst/>
          </a:prstGeom>
        </p:spPr>
        <p:txBody>
          <a:bodyPr vert="horz" wrap="square" lIns="67500" tIns="0" rIns="67500" bIns="35100" anchor="t" anchorCtr="0">
            <a:noAutofit/>
          </a:bodyPr>
          <a:lstStyle/>
          <a:p>
            <a:pPr marL="285750" lvl="1" indent="-285750" defTabSz="913765">
              <a:lnSpc>
                <a:spcPct val="120000"/>
              </a:lnSpc>
              <a:buFont typeface="Wingdings" panose="05000000000000000000" charset="0"/>
              <a:buChar char="Ø"/>
            </a:pPr>
            <a:r>
              <a:rPr lang="zh-CN" altLang="en-US" sz="1500" dirty="0">
                <a:latin typeface="楷体" pitchFamily="49" charset="-122"/>
                <a:ea typeface="楷体" pitchFamily="49" charset="-122"/>
              </a:rPr>
              <a:t>当截面处于大偏压受力状态时，轴压力对正截面承载力起有利作用，配筋计算时忽略该轴压比可以提高设计安全储备。软件提供了当梁存在轴压力时，该压力是否忽略的相关选项。如果轴压力计算得到的轴压比小于输入数值，则忽略轴压力，按纯弯构件设计，否则按压弯构件设计，设计依据为</a:t>
            </a:r>
            <a:r>
              <a:rPr lang="en-US" altLang="zh-CN" sz="1500" dirty="0">
                <a:latin typeface="楷体" pitchFamily="49" charset="-122"/>
                <a:ea typeface="楷体" pitchFamily="49" charset="-122"/>
              </a:rPr>
              <a:t>《</a:t>
            </a:r>
            <a:r>
              <a:rPr lang="zh-CN" altLang="en-US" sz="1500" dirty="0">
                <a:latin typeface="楷体" pitchFamily="49" charset="-122"/>
                <a:ea typeface="楷体" pitchFamily="49" charset="-122"/>
              </a:rPr>
              <a:t>混凝土规范</a:t>
            </a:r>
            <a:r>
              <a:rPr lang="en-US" altLang="zh-CN" sz="1500" dirty="0">
                <a:latin typeface="楷体" pitchFamily="49" charset="-122"/>
                <a:ea typeface="楷体" pitchFamily="49" charset="-122"/>
              </a:rPr>
              <a:t>》</a:t>
            </a:r>
            <a:r>
              <a:rPr lang="en-US" altLang="en-US" sz="1500" dirty="0">
                <a:latin typeface="楷体" pitchFamily="49" charset="-122"/>
                <a:ea typeface="楷体" pitchFamily="49" charset="-122"/>
              </a:rPr>
              <a:t>6.2.17</a:t>
            </a:r>
            <a:r>
              <a:rPr lang="zh-CN" altLang="en-US" sz="1500" dirty="0">
                <a:latin typeface="楷体" pitchFamily="49" charset="-122"/>
                <a:ea typeface="楷体" pitchFamily="49" charset="-122"/>
              </a:rPr>
              <a:t>的对称配筋方法</a:t>
            </a:r>
            <a:r>
              <a:rPr lang="zh-CN" altLang="en-US" sz="1500" dirty="0">
                <a:latin typeface="楷体" pitchFamily="49" charset="-122"/>
                <a:ea typeface="楷体" pitchFamily="49" charset="-122"/>
                <a:sym typeface="+mn-ea"/>
              </a:rPr>
              <a:t>。</a:t>
            </a:r>
          </a:p>
        </p:txBody>
      </p:sp>
      <p:sp>
        <p:nvSpPr>
          <p:cNvPr id="25" name="文本框 56"/>
          <p:cNvSpPr txBox="1"/>
          <p:nvPr>
            <p:custDataLst>
              <p:tags r:id="rId9"/>
            </p:custDataLst>
          </p:nvPr>
        </p:nvSpPr>
        <p:spPr>
          <a:xfrm>
            <a:off x="642910" y="3643320"/>
            <a:ext cx="7920407" cy="1071570"/>
          </a:xfrm>
          <a:prstGeom prst="rect">
            <a:avLst/>
          </a:prstGeom>
        </p:spPr>
        <p:txBody>
          <a:bodyPr vert="horz" wrap="square" lIns="67500" tIns="0" rIns="67500" bIns="35100" anchor="t" anchorCtr="0">
            <a:noAutofit/>
          </a:bodyPr>
          <a:lstStyle/>
          <a:p>
            <a:pPr marL="285750" lvl="1" indent="-285750" defTabSz="913765">
              <a:lnSpc>
                <a:spcPct val="120000"/>
              </a:lnSpc>
              <a:buFont typeface="Wingdings" panose="05000000000000000000" charset="0"/>
              <a:buChar char="Ø"/>
            </a:pPr>
            <a:r>
              <a:rPr lang="zh-CN" altLang="en-US" sz="1500" dirty="0">
                <a:latin typeface="楷体" pitchFamily="49" charset="-122"/>
                <a:ea typeface="楷体" pitchFamily="49" charset="-122"/>
                <a:sym typeface="+mn-ea"/>
              </a:rPr>
              <a:t>单排和双排受拉钢筋：</a:t>
            </a:r>
            <a:endParaRPr lang="en-US" altLang="zh-CN" sz="1500" dirty="0">
              <a:latin typeface="楷体" pitchFamily="49" charset="-122"/>
              <a:ea typeface="楷体" pitchFamily="49" charset="-122"/>
              <a:sym typeface="+mn-ea"/>
            </a:endParaRPr>
          </a:p>
          <a:p>
            <a:pPr marL="285750" lvl="1" indent="-285750" defTabSz="913765">
              <a:lnSpc>
                <a:spcPct val="120000"/>
              </a:lnSpc>
            </a:pPr>
            <a:r>
              <a:rPr lang="zh-CN" altLang="en-US" sz="1500" dirty="0">
                <a:latin typeface="楷体" pitchFamily="49" charset="-122"/>
                <a:ea typeface="楷体" pitchFamily="49" charset="-122"/>
                <a:sym typeface="+mn-ea"/>
              </a:rPr>
              <a:t>   当受拉钢筋计算配筋率不大于</a:t>
            </a:r>
            <a:r>
              <a:rPr lang="en-US" altLang="en-US" sz="1500" dirty="0">
                <a:latin typeface="楷体" pitchFamily="49" charset="-122"/>
                <a:ea typeface="楷体" pitchFamily="49" charset="-122"/>
                <a:sym typeface="+mn-ea"/>
              </a:rPr>
              <a:t>1%</a:t>
            </a:r>
            <a:r>
              <a:rPr lang="zh-CN" altLang="en-US" sz="1500" dirty="0">
                <a:latin typeface="楷体" pitchFamily="49" charset="-122"/>
                <a:ea typeface="楷体" pitchFamily="49" charset="-122"/>
                <a:sym typeface="+mn-ea"/>
              </a:rPr>
              <a:t>时软件按照单排钢筋进行承载力配筋计算；否则考虑双排布置受拉钢筋，此时取截面计算高度</a:t>
            </a:r>
            <a:r>
              <a:rPr lang="en-US" altLang="zh-CN" sz="1500" dirty="0">
                <a:latin typeface="楷体" pitchFamily="49" charset="-122"/>
                <a:ea typeface="楷体" pitchFamily="49" charset="-122"/>
                <a:sym typeface="+mn-ea"/>
              </a:rPr>
              <a:t>h0=h-cov-47.5</a:t>
            </a:r>
            <a:r>
              <a:rPr lang="en-US" altLang="en-US" sz="1500" dirty="0">
                <a:latin typeface="楷体" pitchFamily="49" charset="-122"/>
                <a:ea typeface="楷体" pitchFamily="49" charset="-122"/>
                <a:sym typeface="+mn-ea"/>
              </a:rPr>
              <a:t>(mm) (</a:t>
            </a:r>
            <a:r>
              <a:rPr lang="zh-CN" altLang="en-US" sz="1500" dirty="0">
                <a:latin typeface="楷体" pitchFamily="49" charset="-122"/>
                <a:ea typeface="楷体" pitchFamily="49" charset="-122"/>
                <a:sym typeface="+mn-ea"/>
              </a:rPr>
              <a:t>其中</a:t>
            </a:r>
            <a:r>
              <a:rPr lang="en-US" altLang="en-US" sz="1500" dirty="0" err="1">
                <a:latin typeface="楷体" pitchFamily="49" charset="-122"/>
                <a:ea typeface="楷体" pitchFamily="49" charset="-122"/>
                <a:sym typeface="+mn-ea"/>
              </a:rPr>
              <a:t>cov</a:t>
            </a:r>
            <a:r>
              <a:rPr lang="zh-CN" altLang="en-US" sz="1500" dirty="0">
                <a:latin typeface="楷体" pitchFamily="49" charset="-122"/>
                <a:ea typeface="楷体" pitchFamily="49" charset="-122"/>
                <a:sym typeface="+mn-ea"/>
              </a:rPr>
              <a:t>为保护层厚度</a:t>
            </a:r>
            <a:r>
              <a:rPr lang="en-US" altLang="en-US" sz="1500" dirty="0">
                <a:latin typeface="楷体" pitchFamily="49" charset="-122"/>
                <a:ea typeface="楷体" pitchFamily="49" charset="-122"/>
                <a:sym typeface="+mn-ea"/>
              </a:rPr>
              <a:t>)</a:t>
            </a:r>
            <a:r>
              <a:rPr lang="zh-CN" altLang="en-US" sz="1500" dirty="0">
                <a:latin typeface="楷体" pitchFamily="49" charset="-122"/>
                <a:ea typeface="楷体" pitchFamily="49" charset="-122"/>
                <a:sym typeface="+mn-ea"/>
              </a:rPr>
              <a:t>来进行承载力配筋计算钢筋。</a:t>
            </a:r>
          </a:p>
        </p:txBody>
      </p:sp>
      <p:pic>
        <p:nvPicPr>
          <p:cNvPr id="3074" name="Picture 2"/>
          <p:cNvPicPr>
            <a:picLocks noChangeAspect="1" noChangeArrowheads="1"/>
          </p:cNvPicPr>
          <p:nvPr/>
        </p:nvPicPr>
        <p:blipFill>
          <a:blip r:embed="rId11" cstate="print"/>
          <a:srcRect/>
          <a:stretch>
            <a:fillRect/>
          </a:stretch>
        </p:blipFill>
        <p:spPr bwMode="auto">
          <a:xfrm>
            <a:off x="6500826" y="3571882"/>
            <a:ext cx="2524125" cy="238125"/>
          </a:xfrm>
          <a:prstGeom prst="rect">
            <a:avLst/>
          </a:prstGeom>
          <a:noFill/>
          <a:ln w="9525">
            <a:solidFill>
              <a:srgbClr val="0070C0"/>
            </a:solid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
          </p:nvPr>
        </p:nvSpPr>
        <p:spPr/>
        <p:txBody>
          <a:bodyPr/>
          <a:lstStyle/>
          <a:p>
            <a:pPr>
              <a:defRPr/>
            </a:pPr>
            <a:fld id="{A46037C8-5B0A-4AE1-9877-D75452A8BEB9}" type="slidenum">
              <a:rPr lang="zh-CN" altLang="en-US" smtClean="0"/>
              <a:pPr>
                <a:defRPr/>
              </a:pPr>
              <a:t>12</a:t>
            </a:fld>
            <a:endParaRPr lang="zh-CN" altLang="en-US"/>
          </a:p>
        </p:txBody>
      </p:sp>
      <p:sp>
        <p:nvSpPr>
          <p:cNvPr id="27" name="等腰三角形 26"/>
          <p:cNvSpPr/>
          <p:nvPr>
            <p:custDataLst>
              <p:tags r:id="rId1"/>
            </p:custDataLst>
          </p:nvPr>
        </p:nvSpPr>
        <p:spPr>
          <a:xfrm rot="5400000" flipH="1">
            <a:off x="203002" y="460177"/>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28" name="等腰三角形 27"/>
          <p:cNvSpPr/>
          <p:nvPr>
            <p:custDataLst>
              <p:tags r:id="rId2"/>
            </p:custDataLst>
          </p:nvPr>
        </p:nvSpPr>
        <p:spPr>
          <a:xfrm rot="5400000" flipH="1">
            <a:off x="-47625" y="98822"/>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29" name="直接连接符 28"/>
          <p:cNvCxnSpPr/>
          <p:nvPr/>
        </p:nvCxnSpPr>
        <p:spPr>
          <a:xfrm>
            <a:off x="723265" y="700088"/>
            <a:ext cx="4329113" cy="0"/>
          </a:xfrm>
          <a:prstGeom prst="line">
            <a:avLst/>
          </a:prstGeom>
          <a:ln w="31750">
            <a:solidFill>
              <a:srgbClr val="2F5597"/>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15" name="菱形 14"/>
          <p:cNvSpPr/>
          <p:nvPr>
            <p:custDataLst>
              <p:tags r:id="rId3"/>
            </p:custDataLst>
          </p:nvPr>
        </p:nvSpPr>
        <p:spPr>
          <a:xfrm>
            <a:off x="366368" y="874625"/>
            <a:ext cx="482441" cy="482441"/>
          </a:xfrm>
          <a:prstGeom prst="diamond">
            <a:avLst/>
          </a:prstGeom>
          <a:ln>
            <a:noFill/>
          </a:ln>
        </p:spPr>
        <p:style>
          <a:lnRef idx="2">
            <a:srgbClr val="1F74AD">
              <a:shade val="50000"/>
            </a:srgbClr>
          </a:lnRef>
          <a:fillRef idx="1">
            <a:srgbClr val="1F74AD"/>
          </a:fillRef>
          <a:effectRef idx="0">
            <a:srgbClr val="1F74AD"/>
          </a:effectRef>
          <a:fontRef idx="minor">
            <a:sysClr val="window" lastClr="FFFFFF"/>
          </a:fontRef>
        </p:style>
        <p:txBody>
          <a:bodyPr wrap="square" lIns="0" tIns="0" rIns="0" bIns="0" anchor="ctr">
            <a:normAutofit/>
          </a:bodyPr>
          <a:lstStyle/>
          <a:p>
            <a:pPr algn="ctr">
              <a:lnSpc>
                <a:spcPct val="120000"/>
              </a:lnSpc>
            </a:pPr>
            <a:r>
              <a:rPr lang="en-US" altLang="zh-CN" sz="1200" b="1" dirty="0">
                <a:solidFill>
                  <a:sysClr val="window" lastClr="FFFFFF"/>
                </a:solidFill>
                <a:latin typeface="Arial" panose="020B0604020202020204" pitchFamily="34" charset="0"/>
                <a:ea typeface="微软雅黑" panose="020B0503020204020204" charset="-122"/>
                <a:sym typeface="Arial" panose="020B0604020202020204" pitchFamily="34" charset="0"/>
              </a:rPr>
              <a:t>03</a:t>
            </a:r>
          </a:p>
        </p:txBody>
      </p:sp>
      <p:sp>
        <p:nvSpPr>
          <p:cNvPr id="16" name="文本框 40"/>
          <p:cNvSpPr txBox="1"/>
          <p:nvPr>
            <p:custDataLst>
              <p:tags r:id="rId4"/>
            </p:custDataLst>
          </p:nvPr>
        </p:nvSpPr>
        <p:spPr>
          <a:xfrm>
            <a:off x="935486" y="930981"/>
            <a:ext cx="6351158" cy="313802"/>
          </a:xfrm>
          <a:prstGeom prst="rect">
            <a:avLst/>
          </a:prstGeom>
          <a:noFill/>
        </p:spPr>
        <p:txBody>
          <a:bodyPr wrap="square" lIns="67500" tIns="35100" rIns="67500" bIns="0" anchor="b" anchorCtr="0">
            <a:noAutofit/>
          </a:bodyPr>
          <a:lstStyle/>
          <a:p>
            <a:pPr>
              <a:lnSpc>
                <a:spcPct val="120000"/>
              </a:lnSpc>
            </a:pPr>
            <a:r>
              <a:rPr lang="zh-CN" altLang="en-US" b="1" spc="300" dirty="0">
                <a:ea typeface="微软雅黑" panose="020B0503020204020204" charset="-122"/>
                <a:sym typeface="+mn-ea"/>
              </a:rPr>
              <a:t>矩形混凝土梁按考虑楼板翼缘的</a:t>
            </a:r>
            <a:r>
              <a:rPr lang="en-US" altLang="en-US" b="1" spc="300" dirty="0">
                <a:ea typeface="微软雅黑" panose="020B0503020204020204" charset="-122"/>
                <a:sym typeface="+mn-ea"/>
              </a:rPr>
              <a:t>T</a:t>
            </a:r>
            <a:r>
              <a:rPr lang="zh-CN" altLang="en-US" b="1" spc="300" dirty="0">
                <a:ea typeface="微软雅黑" panose="020B0503020204020204" charset="-122"/>
                <a:sym typeface="+mn-ea"/>
              </a:rPr>
              <a:t>型梁配筋</a:t>
            </a:r>
            <a:endParaRPr lang="zh-CN" altLang="en-US" b="1" spc="300" dirty="0">
              <a:ea typeface="微软雅黑" panose="020B0503020204020204" charset="-122"/>
              <a:sym typeface="Arial" panose="020B0604020202020204" pitchFamily="34" charset="0"/>
            </a:endParaRPr>
          </a:p>
        </p:txBody>
      </p:sp>
      <p:sp>
        <p:nvSpPr>
          <p:cNvPr id="17" name="文本框 48"/>
          <p:cNvSpPr txBox="1"/>
          <p:nvPr>
            <p:custDataLst>
              <p:tags r:id="rId5"/>
            </p:custDataLst>
          </p:nvPr>
        </p:nvSpPr>
        <p:spPr>
          <a:xfrm>
            <a:off x="642910" y="1285867"/>
            <a:ext cx="7817485" cy="285751"/>
          </a:xfrm>
          <a:prstGeom prst="rect">
            <a:avLst/>
          </a:prstGeom>
        </p:spPr>
        <p:txBody>
          <a:bodyPr vert="horz" wrap="square" lIns="67500" tIns="0" rIns="67500" bIns="35100" anchor="t" anchorCtr="0">
            <a:noAutofit/>
          </a:bodyPr>
          <a:lstStyle/>
          <a:p>
            <a:pPr marL="285750" lvl="1" indent="-285750" defTabSz="913765">
              <a:lnSpc>
                <a:spcPct val="120000"/>
              </a:lnSpc>
              <a:buFont typeface="Wingdings" panose="05000000000000000000" charset="0"/>
              <a:buChar char="Ø"/>
            </a:pPr>
            <a:r>
              <a:rPr lang="zh-CN" altLang="en-US" sz="1500" dirty="0">
                <a:latin typeface="楷体" pitchFamily="49" charset="-122"/>
                <a:ea typeface="楷体" pitchFamily="49" charset="-122"/>
                <a:sym typeface="+mn-ea"/>
              </a:rPr>
              <a:t>混凝土规范</a:t>
            </a:r>
            <a:r>
              <a:rPr lang="en-US" altLang="en-US" sz="1500" dirty="0">
                <a:latin typeface="楷体" pitchFamily="49" charset="-122"/>
                <a:ea typeface="楷体" pitchFamily="49" charset="-122"/>
                <a:sym typeface="+mn-ea"/>
              </a:rPr>
              <a:t>5.2.4</a:t>
            </a:r>
            <a:r>
              <a:rPr lang="zh-CN" altLang="en-US" sz="1500" dirty="0">
                <a:latin typeface="楷体" pitchFamily="49" charset="-122"/>
                <a:ea typeface="楷体" pitchFamily="49" charset="-122"/>
                <a:sym typeface="+mn-ea"/>
              </a:rPr>
              <a:t>指出：“宜考虑楼板作为翼缘对梁刚度和承载力的影响”。</a:t>
            </a:r>
          </a:p>
        </p:txBody>
      </p:sp>
      <p:sp>
        <p:nvSpPr>
          <p:cNvPr id="24" name="文本框 56"/>
          <p:cNvSpPr txBox="1"/>
          <p:nvPr>
            <p:custDataLst>
              <p:tags r:id="rId6"/>
            </p:custDataLst>
          </p:nvPr>
        </p:nvSpPr>
        <p:spPr>
          <a:xfrm>
            <a:off x="642910" y="1643056"/>
            <a:ext cx="7903845" cy="570122"/>
          </a:xfrm>
          <a:prstGeom prst="rect">
            <a:avLst/>
          </a:prstGeom>
        </p:spPr>
        <p:txBody>
          <a:bodyPr vert="horz" wrap="square" lIns="67500" tIns="0" rIns="67500" bIns="35100" anchor="t" anchorCtr="0">
            <a:noAutofit/>
          </a:bodyPr>
          <a:lstStyle/>
          <a:p>
            <a:pPr marL="285750" lvl="1" indent="-285750" defTabSz="913765">
              <a:lnSpc>
                <a:spcPct val="120000"/>
              </a:lnSpc>
              <a:buFont typeface="Wingdings" panose="05000000000000000000" charset="0"/>
              <a:buChar char="Ø"/>
            </a:pPr>
            <a:r>
              <a:rPr lang="en-US" altLang="en-US" sz="1500" dirty="0">
                <a:latin typeface="楷体" pitchFamily="49" charset="-122"/>
                <a:ea typeface="楷体" pitchFamily="49" charset="-122"/>
              </a:rPr>
              <a:t>YJK</a:t>
            </a:r>
            <a:r>
              <a:rPr lang="zh-CN" altLang="en-US" sz="1500" dirty="0">
                <a:latin typeface="楷体" pitchFamily="49" charset="-122"/>
                <a:ea typeface="楷体" pitchFamily="49" charset="-122"/>
              </a:rPr>
              <a:t>设置了参数“矩形混凝土梁按考虑楼板翼缘的</a:t>
            </a:r>
            <a:r>
              <a:rPr lang="en-US" altLang="en-US" sz="1500" dirty="0">
                <a:latin typeface="楷体" pitchFamily="49" charset="-122"/>
                <a:ea typeface="楷体" pitchFamily="49" charset="-122"/>
              </a:rPr>
              <a:t>T</a:t>
            </a:r>
            <a:r>
              <a:rPr lang="zh-CN" altLang="en-US" sz="1500" dirty="0">
                <a:latin typeface="楷体" pitchFamily="49" charset="-122"/>
                <a:ea typeface="楷体" pitchFamily="49" charset="-122"/>
              </a:rPr>
              <a:t>型梁配筋”。软件自动考虑的翼缘宽度是梁每侧</a:t>
            </a:r>
            <a:r>
              <a:rPr lang="en-US" altLang="en-US" sz="1500" dirty="0">
                <a:latin typeface="楷体" pitchFamily="49" charset="-122"/>
                <a:ea typeface="楷体" pitchFamily="49" charset="-122"/>
              </a:rPr>
              <a:t>3</a:t>
            </a:r>
            <a:r>
              <a:rPr lang="zh-CN" altLang="en-US" sz="1500" dirty="0">
                <a:latin typeface="楷体" pitchFamily="49" charset="-122"/>
                <a:ea typeface="楷体" pitchFamily="49" charset="-122"/>
              </a:rPr>
              <a:t>倍翼缘厚度</a:t>
            </a:r>
            <a:r>
              <a:rPr lang="zh-CN" altLang="en-US" sz="1500" dirty="0">
                <a:latin typeface="楷体" pitchFamily="49" charset="-122"/>
                <a:ea typeface="楷体" pitchFamily="49" charset="-122"/>
                <a:sym typeface="+mn-ea"/>
              </a:rPr>
              <a:t>。</a:t>
            </a:r>
          </a:p>
        </p:txBody>
      </p:sp>
      <p:sp>
        <p:nvSpPr>
          <p:cNvPr id="20" name="文本框 25"/>
          <p:cNvSpPr txBox="1"/>
          <p:nvPr>
            <p:custDataLst>
              <p:tags r:id="rId7"/>
            </p:custDataLst>
          </p:nvPr>
        </p:nvSpPr>
        <p:spPr>
          <a:xfrm>
            <a:off x="753586" y="142859"/>
            <a:ext cx="4604232" cy="557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algn="l">
              <a:lnSpc>
                <a:spcPct val="100000"/>
              </a:lnSpc>
              <a:defRPr/>
            </a:pPr>
            <a:r>
              <a:rPr lang="zh-CN" altLang="en-US" sz="2000" b="1" noProof="1">
                <a:sym typeface="Arial" panose="020B0604020202020204" pitchFamily="34" charset="0"/>
              </a:rPr>
              <a:t>二、混凝土梁设计</a:t>
            </a:r>
          </a:p>
        </p:txBody>
      </p:sp>
      <p:sp>
        <p:nvSpPr>
          <p:cNvPr id="21" name="文本框 56"/>
          <p:cNvSpPr txBox="1"/>
          <p:nvPr>
            <p:custDataLst>
              <p:tags r:id="rId8"/>
            </p:custDataLst>
          </p:nvPr>
        </p:nvSpPr>
        <p:spPr>
          <a:xfrm>
            <a:off x="642910" y="2571750"/>
            <a:ext cx="7903845" cy="571504"/>
          </a:xfrm>
          <a:prstGeom prst="rect">
            <a:avLst/>
          </a:prstGeom>
        </p:spPr>
        <p:txBody>
          <a:bodyPr vert="horz" wrap="square" lIns="67500" tIns="0" rIns="67500" bIns="35100" anchor="t" anchorCtr="0">
            <a:noAutofit/>
          </a:bodyPr>
          <a:lstStyle/>
          <a:p>
            <a:pPr marL="285750" lvl="1" indent="-285750" defTabSz="913765">
              <a:lnSpc>
                <a:spcPct val="120000"/>
              </a:lnSpc>
              <a:buFont typeface="Wingdings" panose="05000000000000000000" charset="0"/>
              <a:buChar char="Ø"/>
            </a:pPr>
            <a:r>
              <a:rPr lang="zh-CN" altLang="en-US" sz="1500" dirty="0">
                <a:latin typeface="楷体" pitchFamily="49" charset="-122"/>
                <a:ea typeface="楷体" pitchFamily="49" charset="-122"/>
              </a:rPr>
              <a:t>由于截面设计时不考虑混凝土受拉承载力，软件在执行该参数时，判断楼板是否处于受压状态，如果受拉，则不考虑楼板翼缘，仍按矩形截面设计</a:t>
            </a:r>
            <a:r>
              <a:rPr lang="zh-CN" altLang="en-US" sz="1500" dirty="0">
                <a:latin typeface="楷体" pitchFamily="49" charset="-122"/>
                <a:ea typeface="楷体" pitchFamily="49" charset="-122"/>
                <a:sym typeface="+mn-ea"/>
              </a:rPr>
              <a:t>。</a:t>
            </a:r>
          </a:p>
        </p:txBody>
      </p:sp>
      <p:pic>
        <p:nvPicPr>
          <p:cNvPr id="2051" name="Picture 3"/>
          <p:cNvPicPr>
            <a:picLocks noChangeAspect="1" noChangeArrowheads="1"/>
          </p:cNvPicPr>
          <p:nvPr/>
        </p:nvPicPr>
        <p:blipFill>
          <a:blip r:embed="rId10" cstate="print"/>
          <a:srcRect/>
          <a:stretch>
            <a:fillRect/>
          </a:stretch>
        </p:blipFill>
        <p:spPr bwMode="auto">
          <a:xfrm>
            <a:off x="4932040" y="2126181"/>
            <a:ext cx="2466975" cy="219075"/>
          </a:xfrm>
          <a:prstGeom prst="rect">
            <a:avLst/>
          </a:prstGeom>
          <a:noFill/>
          <a:ln w="9525">
            <a:solidFill>
              <a:srgbClr val="0070C0"/>
            </a:solidFill>
            <a:miter lim="800000"/>
            <a:headEnd/>
            <a:tailEnd/>
          </a:ln>
          <a:effectLst/>
        </p:spPr>
      </p:pic>
      <p:sp>
        <p:nvSpPr>
          <p:cNvPr id="23" name="文本框 11"/>
          <p:cNvSpPr txBox="1"/>
          <p:nvPr/>
        </p:nvSpPr>
        <p:spPr>
          <a:xfrm>
            <a:off x="928662" y="3286130"/>
            <a:ext cx="5643602" cy="1015663"/>
          </a:xfrm>
          <a:prstGeom prst="rect">
            <a:avLst/>
          </a:prstGeom>
          <a:solidFill>
            <a:srgbClr val="4DBFBF"/>
          </a:solidFill>
        </p:spPr>
        <p:txBody>
          <a:bodyPr wrap="square" rtlCol="0">
            <a:spAutoFit/>
          </a:bodyPr>
          <a:lstStyle/>
          <a:p>
            <a:r>
              <a:rPr lang="zh-CN" altLang="en-US" sz="1200" dirty="0">
                <a:solidFill>
                  <a:schemeClr val="bg1"/>
                </a:solidFill>
                <a:latin typeface="Times New Roman" panose="02020603050405020304" pitchFamily="18" charset="0"/>
                <a:cs typeface="Times New Roman" panose="02020603050405020304" pitchFamily="18" charset="0"/>
              </a:rPr>
              <a:t>注意：</a:t>
            </a:r>
            <a:endParaRPr lang="en-US" altLang="zh-CN" sz="1200" dirty="0">
              <a:solidFill>
                <a:schemeClr val="bg1"/>
              </a:solidFill>
              <a:latin typeface="Times New Roman" panose="02020603050405020304" pitchFamily="18" charset="0"/>
              <a:cs typeface="Times New Roman" panose="02020603050405020304" pitchFamily="18" charset="0"/>
            </a:endParaRPr>
          </a:p>
          <a:p>
            <a:r>
              <a:rPr lang="en-US" altLang="en-US" sz="1200" dirty="0">
                <a:solidFill>
                  <a:schemeClr val="bg1"/>
                </a:solidFill>
                <a:latin typeface="Times New Roman" panose="02020603050405020304" pitchFamily="18" charset="0"/>
                <a:cs typeface="Times New Roman" panose="02020603050405020304" pitchFamily="18" charset="0"/>
              </a:rPr>
              <a:t>1 </a:t>
            </a:r>
            <a:r>
              <a:rPr lang="zh-CN" altLang="en-US" sz="1200" dirty="0">
                <a:solidFill>
                  <a:schemeClr val="bg1"/>
                </a:solidFill>
                <a:latin typeface="Times New Roman" panose="02020603050405020304" pitchFamily="18" charset="0"/>
                <a:cs typeface="Times New Roman" panose="02020603050405020304" pitchFamily="18" charset="0"/>
              </a:rPr>
              <a:t>勾选了“按</a:t>
            </a:r>
            <a:r>
              <a:rPr lang="en-US" altLang="en-US" sz="1200" dirty="0">
                <a:solidFill>
                  <a:schemeClr val="bg1"/>
                </a:solidFill>
                <a:latin typeface="Times New Roman" panose="02020603050405020304" pitchFamily="18" charset="0"/>
                <a:cs typeface="Times New Roman" panose="02020603050405020304" pitchFamily="18" charset="0"/>
              </a:rPr>
              <a:t>T</a:t>
            </a:r>
            <a:r>
              <a:rPr lang="zh-CN" altLang="en-US" sz="1200" dirty="0">
                <a:solidFill>
                  <a:schemeClr val="bg1"/>
                </a:solidFill>
                <a:latin typeface="Times New Roman" panose="02020603050405020304" pitchFamily="18" charset="0"/>
                <a:cs typeface="Times New Roman" panose="02020603050405020304" pitchFamily="18" charset="0"/>
              </a:rPr>
              <a:t>型梁配筋”，如果是上翻梁的情况，如何处理？</a:t>
            </a:r>
          </a:p>
          <a:p>
            <a:r>
              <a:rPr lang="zh-CN" altLang="en-US" sz="1200" dirty="0">
                <a:solidFill>
                  <a:schemeClr val="bg1"/>
                </a:solidFill>
                <a:latin typeface="Times New Roman" panose="02020603050405020304" pitchFamily="18" charset="0"/>
                <a:cs typeface="Times New Roman" panose="02020603050405020304" pitchFamily="18" charset="0"/>
              </a:rPr>
              <a:t>   软件会考虑梁与板的相对标高，如果是上翻梁，则按矩形截面配筋。</a:t>
            </a:r>
          </a:p>
          <a:p>
            <a:r>
              <a:rPr lang="en-US" altLang="en-US" sz="1200" dirty="0">
                <a:solidFill>
                  <a:schemeClr val="bg1"/>
                </a:solidFill>
                <a:latin typeface="Times New Roman" panose="02020603050405020304" pitchFamily="18" charset="0"/>
                <a:cs typeface="Times New Roman" panose="02020603050405020304" pitchFamily="18" charset="0"/>
              </a:rPr>
              <a:t>2 </a:t>
            </a:r>
            <a:r>
              <a:rPr lang="zh-CN" altLang="en-US" sz="1200" dirty="0">
                <a:solidFill>
                  <a:schemeClr val="bg1"/>
                </a:solidFill>
                <a:latin typeface="Times New Roman" panose="02020603050405020304" pitchFamily="18" charset="0"/>
                <a:cs typeface="Times New Roman" panose="02020603050405020304" pitchFamily="18" charset="0"/>
              </a:rPr>
              <a:t>同时考虑中梁刚度放大系数和“按</a:t>
            </a:r>
            <a:r>
              <a:rPr lang="en-US" altLang="en-US" sz="1200" dirty="0">
                <a:solidFill>
                  <a:schemeClr val="bg1"/>
                </a:solidFill>
                <a:latin typeface="Times New Roman" panose="02020603050405020304" pitchFamily="18" charset="0"/>
                <a:cs typeface="Times New Roman" panose="02020603050405020304" pitchFamily="18" charset="0"/>
              </a:rPr>
              <a:t>T</a:t>
            </a:r>
            <a:r>
              <a:rPr lang="zh-CN" altLang="en-US" sz="1200" dirty="0">
                <a:solidFill>
                  <a:schemeClr val="bg1"/>
                </a:solidFill>
                <a:latin typeface="Times New Roman" panose="02020603050405020304" pitchFamily="18" charset="0"/>
                <a:cs typeface="Times New Roman" panose="02020603050405020304" pitchFamily="18" charset="0"/>
              </a:rPr>
              <a:t>型梁配筋”，是否存在重复计算问题？</a:t>
            </a:r>
          </a:p>
          <a:p>
            <a:r>
              <a:rPr lang="zh-CN" altLang="en-US" sz="1200" dirty="0">
                <a:solidFill>
                  <a:schemeClr val="bg1"/>
                </a:solidFill>
                <a:latin typeface="Times New Roman" panose="02020603050405020304" pitchFamily="18" charset="0"/>
                <a:cs typeface="Times New Roman" panose="02020603050405020304" pitchFamily="18" charset="0"/>
              </a:rPr>
              <a:t>   不存在，前者影响刚度，后者仅在配筋计算时起作用。</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
          </p:nvPr>
        </p:nvSpPr>
        <p:spPr/>
        <p:txBody>
          <a:bodyPr/>
          <a:lstStyle/>
          <a:p>
            <a:pPr>
              <a:defRPr/>
            </a:pPr>
            <a:fld id="{A46037C8-5B0A-4AE1-9877-D75452A8BEB9}" type="slidenum">
              <a:rPr lang="zh-CN" altLang="en-US" smtClean="0"/>
              <a:pPr>
                <a:defRPr/>
              </a:pPr>
              <a:t>13</a:t>
            </a:fld>
            <a:endParaRPr lang="zh-CN" altLang="en-US"/>
          </a:p>
        </p:txBody>
      </p:sp>
      <p:sp>
        <p:nvSpPr>
          <p:cNvPr id="27" name="等腰三角形 26"/>
          <p:cNvSpPr/>
          <p:nvPr>
            <p:custDataLst>
              <p:tags r:id="rId1"/>
            </p:custDataLst>
          </p:nvPr>
        </p:nvSpPr>
        <p:spPr>
          <a:xfrm rot="5400000" flipH="1">
            <a:off x="203002" y="460177"/>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28" name="等腰三角形 27"/>
          <p:cNvSpPr/>
          <p:nvPr>
            <p:custDataLst>
              <p:tags r:id="rId2"/>
            </p:custDataLst>
          </p:nvPr>
        </p:nvSpPr>
        <p:spPr>
          <a:xfrm rot="5400000" flipH="1">
            <a:off x="-47625" y="98822"/>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29" name="直接连接符 28"/>
          <p:cNvCxnSpPr/>
          <p:nvPr/>
        </p:nvCxnSpPr>
        <p:spPr>
          <a:xfrm>
            <a:off x="723265" y="700088"/>
            <a:ext cx="4329113" cy="0"/>
          </a:xfrm>
          <a:prstGeom prst="line">
            <a:avLst/>
          </a:prstGeom>
          <a:ln w="31750">
            <a:solidFill>
              <a:srgbClr val="2F5597"/>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20" name="文本框 25"/>
          <p:cNvSpPr txBox="1"/>
          <p:nvPr>
            <p:custDataLst>
              <p:tags r:id="rId3"/>
            </p:custDataLst>
          </p:nvPr>
        </p:nvSpPr>
        <p:spPr>
          <a:xfrm>
            <a:off x="753586" y="142859"/>
            <a:ext cx="4604232" cy="557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algn="l">
              <a:lnSpc>
                <a:spcPct val="100000"/>
              </a:lnSpc>
              <a:defRPr/>
            </a:pPr>
            <a:r>
              <a:rPr lang="zh-CN" altLang="en-US" sz="2000" b="1" noProof="1">
                <a:sym typeface="Arial" panose="020B0604020202020204" pitchFamily="34" charset="0"/>
              </a:rPr>
              <a:t>二、混凝土梁设计</a:t>
            </a:r>
          </a:p>
        </p:txBody>
      </p:sp>
      <p:sp>
        <p:nvSpPr>
          <p:cNvPr id="14" name="菱形 13"/>
          <p:cNvSpPr/>
          <p:nvPr>
            <p:custDataLst>
              <p:tags r:id="rId4"/>
            </p:custDataLst>
          </p:nvPr>
        </p:nvSpPr>
        <p:spPr>
          <a:xfrm>
            <a:off x="359544" y="3015460"/>
            <a:ext cx="482441" cy="482441"/>
          </a:xfrm>
          <a:prstGeom prst="diamond">
            <a:avLst/>
          </a:prstGeom>
          <a:solidFill>
            <a:srgbClr val="00B0F0"/>
          </a:solidFill>
          <a:ln>
            <a:noFill/>
          </a:ln>
        </p:spPr>
        <p:style>
          <a:lnRef idx="2">
            <a:srgbClr val="1F74AD">
              <a:shade val="50000"/>
            </a:srgbClr>
          </a:lnRef>
          <a:fillRef idx="1">
            <a:srgbClr val="1F74AD"/>
          </a:fillRef>
          <a:effectRef idx="0">
            <a:srgbClr val="1F74AD"/>
          </a:effectRef>
          <a:fontRef idx="minor">
            <a:sysClr val="window" lastClr="FFFFFF"/>
          </a:fontRef>
        </p:style>
        <p:txBody>
          <a:bodyPr wrap="square" lIns="0" tIns="0" rIns="0" bIns="0" anchor="ctr">
            <a:normAutofit/>
          </a:bodyPr>
          <a:lstStyle/>
          <a:p>
            <a:pPr algn="ctr">
              <a:lnSpc>
                <a:spcPct val="120000"/>
              </a:lnSpc>
            </a:pPr>
            <a:r>
              <a:rPr lang="en-US" altLang="zh-CN" sz="1200" b="1" dirty="0">
                <a:solidFill>
                  <a:sysClr val="window" lastClr="FFFFFF"/>
                </a:solidFill>
                <a:latin typeface="Arial" panose="020B0604020202020204" pitchFamily="34" charset="0"/>
                <a:ea typeface="微软雅黑" panose="020B0503020204020204" charset="-122"/>
                <a:sym typeface="Arial" panose="020B0604020202020204" pitchFamily="34" charset="0"/>
              </a:rPr>
              <a:t>05</a:t>
            </a:r>
          </a:p>
        </p:txBody>
      </p:sp>
      <p:sp>
        <p:nvSpPr>
          <p:cNvPr id="18" name="文本框 40"/>
          <p:cNvSpPr txBox="1"/>
          <p:nvPr>
            <p:custDataLst>
              <p:tags r:id="rId5"/>
            </p:custDataLst>
          </p:nvPr>
        </p:nvSpPr>
        <p:spPr>
          <a:xfrm>
            <a:off x="928662" y="3071816"/>
            <a:ext cx="6351158" cy="313802"/>
          </a:xfrm>
          <a:prstGeom prst="rect">
            <a:avLst/>
          </a:prstGeom>
          <a:noFill/>
        </p:spPr>
        <p:txBody>
          <a:bodyPr wrap="square" lIns="67500" tIns="35100" rIns="67500" bIns="0" anchor="b" anchorCtr="0">
            <a:noAutofit/>
          </a:bodyPr>
          <a:lstStyle/>
          <a:p>
            <a:pPr>
              <a:lnSpc>
                <a:spcPct val="120000"/>
              </a:lnSpc>
            </a:pPr>
            <a:r>
              <a:rPr lang="zh-CN" altLang="en-US" b="1" spc="300" dirty="0">
                <a:ea typeface="微软雅黑" panose="020B0503020204020204" charset="-122"/>
                <a:sym typeface="+mn-ea"/>
              </a:rPr>
              <a:t>梁配筋计算可考虑支承梁的柱的宽度影响</a:t>
            </a:r>
            <a:endParaRPr lang="zh-CN" altLang="en-US" b="1" spc="300" dirty="0">
              <a:ea typeface="微软雅黑" panose="020B0503020204020204" charset="-122"/>
              <a:sym typeface="Arial" panose="020B0604020202020204" pitchFamily="34" charset="0"/>
            </a:endParaRPr>
          </a:p>
        </p:txBody>
      </p:sp>
      <p:sp>
        <p:nvSpPr>
          <p:cNvPr id="19" name="文本框 48"/>
          <p:cNvSpPr txBox="1"/>
          <p:nvPr>
            <p:custDataLst>
              <p:tags r:id="rId6"/>
            </p:custDataLst>
          </p:nvPr>
        </p:nvSpPr>
        <p:spPr>
          <a:xfrm>
            <a:off x="636086" y="3426702"/>
            <a:ext cx="7817485" cy="357190"/>
          </a:xfrm>
          <a:prstGeom prst="rect">
            <a:avLst/>
          </a:prstGeom>
        </p:spPr>
        <p:txBody>
          <a:bodyPr vert="horz" wrap="square" lIns="67500" tIns="0" rIns="67500" bIns="35100" anchor="t" anchorCtr="0">
            <a:noAutofit/>
          </a:bodyPr>
          <a:lstStyle/>
          <a:p>
            <a:pPr marL="285750" lvl="1" indent="-285750" defTabSz="913765">
              <a:lnSpc>
                <a:spcPct val="120000"/>
              </a:lnSpc>
              <a:buFont typeface="Wingdings" panose="05000000000000000000" charset="0"/>
              <a:buChar char="Ø"/>
            </a:pPr>
            <a:r>
              <a:rPr lang="zh-CN" altLang="en-US" sz="1500" dirty="0">
                <a:latin typeface="楷体" pitchFamily="49" charset="-122"/>
                <a:ea typeface="楷体" pitchFamily="49" charset="-122"/>
                <a:sym typeface="+mn-ea"/>
              </a:rPr>
              <a:t>软件设置了参数“梁端内力取值位置（</a:t>
            </a:r>
            <a:r>
              <a:rPr lang="en-US" altLang="en-US" sz="1500" dirty="0">
                <a:latin typeface="楷体" pitchFamily="49" charset="-122"/>
                <a:ea typeface="楷体" pitchFamily="49" charset="-122"/>
                <a:sym typeface="+mn-ea"/>
              </a:rPr>
              <a:t>0~1</a:t>
            </a:r>
            <a:r>
              <a:rPr lang="zh-CN" altLang="en-US" sz="1500" dirty="0">
                <a:latin typeface="楷体" pitchFamily="49" charset="-122"/>
                <a:ea typeface="楷体" pitchFamily="49" charset="-122"/>
                <a:sym typeface="+mn-ea"/>
              </a:rPr>
              <a:t>）”；</a:t>
            </a:r>
            <a:r>
              <a:rPr lang="en-US" altLang="en-US" sz="1500" dirty="0">
                <a:latin typeface="楷体" pitchFamily="49" charset="-122"/>
                <a:ea typeface="楷体" pitchFamily="49" charset="-122"/>
                <a:sym typeface="+mn-ea"/>
              </a:rPr>
              <a:t>0</a:t>
            </a:r>
            <a:r>
              <a:rPr lang="zh-CN" altLang="en-US" sz="1500" dirty="0">
                <a:latin typeface="楷体" pitchFamily="49" charset="-122"/>
                <a:ea typeface="楷体" pitchFamily="49" charset="-122"/>
                <a:sym typeface="+mn-ea"/>
              </a:rPr>
              <a:t>即为柱的中心，</a:t>
            </a:r>
            <a:r>
              <a:rPr lang="en-US" altLang="en-US" sz="1500" dirty="0">
                <a:latin typeface="楷体" pitchFamily="49" charset="-122"/>
                <a:ea typeface="楷体" pitchFamily="49" charset="-122"/>
                <a:sym typeface="+mn-ea"/>
              </a:rPr>
              <a:t>1</a:t>
            </a:r>
            <a:r>
              <a:rPr lang="zh-CN" altLang="en-US" sz="1500" dirty="0">
                <a:latin typeface="楷体" pitchFamily="49" charset="-122"/>
                <a:ea typeface="楷体" pitchFamily="49" charset="-122"/>
                <a:sym typeface="+mn-ea"/>
              </a:rPr>
              <a:t>即为柱边。如果填</a:t>
            </a:r>
            <a:r>
              <a:rPr lang="en-US" altLang="en-US" sz="1500" dirty="0">
                <a:latin typeface="楷体" pitchFamily="49" charset="-122"/>
                <a:ea typeface="楷体" pitchFamily="49" charset="-122"/>
                <a:sym typeface="+mn-ea"/>
              </a:rPr>
              <a:t>0.8</a:t>
            </a:r>
            <a:r>
              <a:rPr lang="zh-CN" altLang="en-US" sz="1500" dirty="0">
                <a:latin typeface="楷体" pitchFamily="49" charset="-122"/>
                <a:ea typeface="楷体" pitchFamily="49" charset="-122"/>
                <a:sym typeface="+mn-ea"/>
              </a:rPr>
              <a:t>就相当于采用</a:t>
            </a:r>
            <a:r>
              <a:rPr lang="en-US" altLang="en-US" sz="1500" dirty="0">
                <a:latin typeface="楷体" pitchFamily="49" charset="-122"/>
                <a:ea typeface="楷体" pitchFamily="49" charset="-122"/>
                <a:sym typeface="+mn-ea"/>
              </a:rPr>
              <a:t>0.8</a:t>
            </a:r>
            <a:r>
              <a:rPr lang="zh-CN" altLang="en-US" sz="1500" dirty="0">
                <a:latin typeface="楷体" pitchFamily="49" charset="-122"/>
                <a:ea typeface="楷体" pitchFamily="49" charset="-122"/>
                <a:sym typeface="+mn-ea"/>
              </a:rPr>
              <a:t>倍柱宽处的内力来配筋。</a:t>
            </a:r>
          </a:p>
        </p:txBody>
      </p:sp>
      <p:pic>
        <p:nvPicPr>
          <p:cNvPr id="2050" name="Picture 2"/>
          <p:cNvPicPr>
            <a:picLocks noChangeAspect="1" noChangeArrowheads="1"/>
          </p:cNvPicPr>
          <p:nvPr/>
        </p:nvPicPr>
        <p:blipFill>
          <a:blip r:embed="rId11" cstate="print"/>
          <a:srcRect/>
          <a:stretch>
            <a:fillRect/>
          </a:stretch>
        </p:blipFill>
        <p:spPr bwMode="auto">
          <a:xfrm>
            <a:off x="5922498" y="3926768"/>
            <a:ext cx="2581275" cy="381000"/>
          </a:xfrm>
          <a:prstGeom prst="rect">
            <a:avLst/>
          </a:prstGeom>
          <a:noFill/>
          <a:ln w="9525">
            <a:solidFill>
              <a:srgbClr val="0070C0"/>
            </a:solidFill>
            <a:miter lim="800000"/>
            <a:headEnd/>
            <a:tailEnd/>
          </a:ln>
          <a:effectLst/>
        </p:spPr>
      </p:pic>
      <p:sp>
        <p:nvSpPr>
          <p:cNvPr id="22" name="菱形 21"/>
          <p:cNvSpPr/>
          <p:nvPr>
            <p:custDataLst>
              <p:tags r:id="rId7"/>
            </p:custDataLst>
          </p:nvPr>
        </p:nvSpPr>
        <p:spPr>
          <a:xfrm>
            <a:off x="430823" y="1120015"/>
            <a:ext cx="482441" cy="482441"/>
          </a:xfrm>
          <a:prstGeom prst="diamond">
            <a:avLst/>
          </a:prstGeom>
          <a:solidFill>
            <a:srgbClr val="3498DB"/>
          </a:solidFill>
          <a:ln>
            <a:noFill/>
          </a:ln>
        </p:spPr>
        <p:style>
          <a:lnRef idx="2">
            <a:srgbClr val="1F74AD">
              <a:shade val="50000"/>
            </a:srgbClr>
          </a:lnRef>
          <a:fillRef idx="1">
            <a:srgbClr val="1F74AD"/>
          </a:fillRef>
          <a:effectRef idx="0">
            <a:srgbClr val="1F74AD"/>
          </a:effectRef>
          <a:fontRef idx="minor">
            <a:sysClr val="window" lastClr="FFFFFF"/>
          </a:fontRef>
        </p:style>
        <p:txBody>
          <a:bodyPr wrap="square" lIns="0" tIns="0" rIns="0" bIns="0" anchor="ctr">
            <a:normAutofit/>
          </a:bodyPr>
          <a:lstStyle/>
          <a:p>
            <a:pPr algn="ctr">
              <a:lnSpc>
                <a:spcPct val="120000"/>
              </a:lnSpc>
            </a:pPr>
            <a:r>
              <a:rPr lang="en-US" altLang="zh-CN" sz="1200" b="1" dirty="0">
                <a:solidFill>
                  <a:sysClr val="window" lastClr="FFFFFF"/>
                </a:solidFill>
                <a:latin typeface="Arial" panose="020B0604020202020204" pitchFamily="34" charset="0"/>
                <a:ea typeface="微软雅黑" panose="020B0503020204020204" charset="-122"/>
                <a:sym typeface="Arial" panose="020B0604020202020204" pitchFamily="34" charset="0"/>
              </a:rPr>
              <a:t>04</a:t>
            </a:r>
          </a:p>
        </p:txBody>
      </p:sp>
      <p:sp>
        <p:nvSpPr>
          <p:cNvPr id="23" name="文本框 55"/>
          <p:cNvSpPr txBox="1"/>
          <p:nvPr>
            <p:custDataLst>
              <p:tags r:id="rId8"/>
            </p:custDataLst>
          </p:nvPr>
        </p:nvSpPr>
        <p:spPr>
          <a:xfrm>
            <a:off x="1000100" y="1214428"/>
            <a:ext cx="5856648" cy="293370"/>
          </a:xfrm>
          <a:prstGeom prst="rect">
            <a:avLst/>
          </a:prstGeom>
          <a:noFill/>
        </p:spPr>
        <p:txBody>
          <a:bodyPr wrap="square" lIns="67500" tIns="35100" rIns="67500" bIns="0" anchor="b" anchorCtr="0">
            <a:noAutofit/>
          </a:bodyPr>
          <a:lstStyle/>
          <a:p>
            <a:pPr>
              <a:lnSpc>
                <a:spcPct val="120000"/>
              </a:lnSpc>
            </a:pPr>
            <a:r>
              <a:rPr lang="zh-CN" altLang="en-US" b="1" spc="300" dirty="0">
                <a:ea typeface="微软雅黑" panose="020B0503020204020204" charset="-122"/>
                <a:sym typeface="+mn-ea"/>
              </a:rPr>
              <a:t>对剪力墙平面外相连的梁可按非框架梁设计</a:t>
            </a:r>
            <a:endParaRPr lang="zh-CN" altLang="en-US" b="1" spc="300" dirty="0">
              <a:ea typeface="微软雅黑" panose="020B0503020204020204" charset="-122"/>
              <a:sym typeface="Arial" panose="020B0604020202020204" pitchFamily="34" charset="0"/>
            </a:endParaRPr>
          </a:p>
        </p:txBody>
      </p:sp>
      <p:sp>
        <p:nvSpPr>
          <p:cNvPr id="25" name="文本框 56"/>
          <p:cNvSpPr txBox="1"/>
          <p:nvPr>
            <p:custDataLst>
              <p:tags r:id="rId9"/>
            </p:custDataLst>
          </p:nvPr>
        </p:nvSpPr>
        <p:spPr>
          <a:xfrm>
            <a:off x="713080" y="1621464"/>
            <a:ext cx="7903845" cy="642942"/>
          </a:xfrm>
          <a:prstGeom prst="rect">
            <a:avLst/>
          </a:prstGeom>
        </p:spPr>
        <p:txBody>
          <a:bodyPr vert="horz" wrap="square" lIns="67500" tIns="0" rIns="67500" bIns="35100" anchor="t" anchorCtr="0">
            <a:noAutofit/>
          </a:bodyPr>
          <a:lstStyle/>
          <a:p>
            <a:pPr marL="285750" lvl="1" indent="-285750" defTabSz="913765">
              <a:lnSpc>
                <a:spcPct val="120000"/>
              </a:lnSpc>
              <a:buFont typeface="Wingdings" panose="05000000000000000000" charset="0"/>
              <a:buChar char="Ø"/>
            </a:pPr>
            <a:r>
              <a:rPr lang="en-US" altLang="en-US" sz="1500" dirty="0">
                <a:latin typeface="楷体" pitchFamily="49" charset="-122"/>
                <a:ea typeface="楷体" pitchFamily="49" charset="-122"/>
              </a:rPr>
              <a:t>YJK</a:t>
            </a:r>
            <a:r>
              <a:rPr lang="zh-CN" altLang="en-US" sz="1500" dirty="0">
                <a:latin typeface="楷体" pitchFamily="49" charset="-122"/>
                <a:ea typeface="楷体" pitchFamily="49" charset="-122"/>
              </a:rPr>
              <a:t>设置了参数“与剪力墙面外相连的梁按照框架梁设计”。不勾选此项后软件自动将这类梁按照非框架梁设计</a:t>
            </a:r>
            <a:r>
              <a:rPr lang="zh-CN" altLang="en-US" sz="1500" dirty="0">
                <a:latin typeface="楷体" pitchFamily="49" charset="-122"/>
                <a:ea typeface="楷体" pitchFamily="49" charset="-122"/>
                <a:sym typeface="+mn-ea"/>
              </a:rPr>
              <a:t>。</a:t>
            </a:r>
          </a:p>
          <a:p>
            <a:pPr marL="285750" lvl="1" indent="-285750" algn="l">
              <a:lnSpc>
                <a:spcPct val="120000"/>
              </a:lnSpc>
              <a:spcAft>
                <a:spcPts val="600"/>
              </a:spcAft>
              <a:buClrTx/>
              <a:buSzTx/>
              <a:buFont typeface="Wingdings" panose="05000000000000000000" charset="0"/>
              <a:buChar char="Ø"/>
            </a:pPr>
            <a:endParaRPr lang="zh-CN" altLang="en-US" sz="1500" dirty="0">
              <a:latin typeface="楷体" pitchFamily="49" charset="-122"/>
              <a:ea typeface="楷体" pitchFamily="49" charset="-122"/>
              <a:sym typeface="+mn-ea"/>
            </a:endParaRPr>
          </a:p>
        </p:txBody>
      </p:sp>
      <p:pic>
        <p:nvPicPr>
          <p:cNvPr id="26" name="Picture 5"/>
          <p:cNvPicPr>
            <a:picLocks noChangeAspect="1" noChangeArrowheads="1"/>
          </p:cNvPicPr>
          <p:nvPr/>
        </p:nvPicPr>
        <p:blipFill>
          <a:blip r:embed="rId12" cstate="print"/>
          <a:srcRect l="34518" t="33240" r="6995" b="29050"/>
          <a:stretch>
            <a:fillRect/>
          </a:stretch>
        </p:blipFill>
        <p:spPr bwMode="auto">
          <a:xfrm>
            <a:off x="6356682" y="1978654"/>
            <a:ext cx="2428892" cy="642942"/>
          </a:xfrm>
          <a:prstGeom prst="rect">
            <a:avLst/>
          </a:prstGeom>
          <a:noFill/>
          <a:ln w="12700">
            <a:solidFill>
              <a:srgbClr val="0070C0"/>
            </a:solid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
          </p:nvPr>
        </p:nvSpPr>
        <p:spPr/>
        <p:txBody>
          <a:bodyPr/>
          <a:lstStyle/>
          <a:p>
            <a:pPr>
              <a:defRPr/>
            </a:pPr>
            <a:fld id="{A46037C8-5B0A-4AE1-9877-D75452A8BEB9}" type="slidenum">
              <a:rPr lang="zh-CN" altLang="en-US" smtClean="0"/>
              <a:pPr>
                <a:defRPr/>
              </a:pPr>
              <a:t>14</a:t>
            </a:fld>
            <a:endParaRPr lang="zh-CN" altLang="en-US"/>
          </a:p>
        </p:txBody>
      </p:sp>
      <p:sp>
        <p:nvSpPr>
          <p:cNvPr id="26" name="文本框 25"/>
          <p:cNvSpPr txBox="1"/>
          <p:nvPr>
            <p:custDataLst>
              <p:tags r:id="rId1"/>
            </p:custDataLst>
          </p:nvPr>
        </p:nvSpPr>
        <p:spPr>
          <a:xfrm>
            <a:off x="753586" y="142859"/>
            <a:ext cx="4604232" cy="557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algn="l">
              <a:lnSpc>
                <a:spcPct val="100000"/>
              </a:lnSpc>
              <a:defRPr/>
            </a:pPr>
            <a:r>
              <a:rPr lang="zh-CN" altLang="en-US" sz="2000" b="1" noProof="1">
                <a:sym typeface="Arial" panose="020B0604020202020204" pitchFamily="34" charset="0"/>
              </a:rPr>
              <a:t>二、混凝土梁设计</a:t>
            </a:r>
          </a:p>
        </p:txBody>
      </p:sp>
      <p:sp>
        <p:nvSpPr>
          <p:cNvPr id="27" name="等腰三角形 26"/>
          <p:cNvSpPr/>
          <p:nvPr>
            <p:custDataLst>
              <p:tags r:id="rId2"/>
            </p:custDataLst>
          </p:nvPr>
        </p:nvSpPr>
        <p:spPr>
          <a:xfrm rot="5400000" flipH="1">
            <a:off x="203002" y="460177"/>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28" name="等腰三角形 27"/>
          <p:cNvSpPr/>
          <p:nvPr>
            <p:custDataLst>
              <p:tags r:id="rId3"/>
            </p:custDataLst>
          </p:nvPr>
        </p:nvSpPr>
        <p:spPr>
          <a:xfrm rot="5400000" flipH="1">
            <a:off x="-47625" y="98822"/>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29" name="直接连接符 28"/>
          <p:cNvCxnSpPr/>
          <p:nvPr/>
        </p:nvCxnSpPr>
        <p:spPr>
          <a:xfrm>
            <a:off x="723265" y="700088"/>
            <a:ext cx="4329113" cy="0"/>
          </a:xfrm>
          <a:prstGeom prst="line">
            <a:avLst/>
          </a:prstGeom>
          <a:ln w="31750">
            <a:solidFill>
              <a:srgbClr val="2F5597"/>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15" name="菱形 14"/>
          <p:cNvSpPr/>
          <p:nvPr>
            <p:custDataLst>
              <p:tags r:id="rId4"/>
            </p:custDataLst>
          </p:nvPr>
        </p:nvSpPr>
        <p:spPr>
          <a:xfrm>
            <a:off x="346394" y="892301"/>
            <a:ext cx="482441" cy="482441"/>
          </a:xfrm>
          <a:prstGeom prst="diamond">
            <a:avLst/>
          </a:prstGeom>
          <a:ln>
            <a:noFill/>
          </a:ln>
        </p:spPr>
        <p:style>
          <a:lnRef idx="2">
            <a:srgbClr val="1F74AD">
              <a:shade val="50000"/>
            </a:srgbClr>
          </a:lnRef>
          <a:fillRef idx="1">
            <a:srgbClr val="1F74AD"/>
          </a:fillRef>
          <a:effectRef idx="0">
            <a:srgbClr val="1F74AD"/>
          </a:effectRef>
          <a:fontRef idx="minor">
            <a:sysClr val="window" lastClr="FFFFFF"/>
          </a:fontRef>
        </p:style>
        <p:txBody>
          <a:bodyPr wrap="square" lIns="0" tIns="0" rIns="0" bIns="0" anchor="ctr">
            <a:normAutofit/>
          </a:bodyPr>
          <a:lstStyle/>
          <a:p>
            <a:pPr algn="ctr">
              <a:lnSpc>
                <a:spcPct val="120000"/>
              </a:lnSpc>
            </a:pPr>
            <a:r>
              <a:rPr lang="en-US" altLang="zh-CN" sz="1200" b="1" dirty="0">
                <a:solidFill>
                  <a:sysClr val="window" lastClr="FFFFFF"/>
                </a:solidFill>
                <a:latin typeface="Arial" panose="020B0604020202020204" pitchFamily="34" charset="0"/>
                <a:ea typeface="微软雅黑" panose="020B0503020204020204" charset="-122"/>
                <a:sym typeface="Arial" panose="020B0604020202020204" pitchFamily="34" charset="0"/>
              </a:rPr>
              <a:t>06</a:t>
            </a:r>
          </a:p>
        </p:txBody>
      </p:sp>
      <p:sp>
        <p:nvSpPr>
          <p:cNvPr id="16" name="文本框 40"/>
          <p:cNvSpPr txBox="1"/>
          <p:nvPr>
            <p:custDataLst>
              <p:tags r:id="rId5"/>
            </p:custDataLst>
          </p:nvPr>
        </p:nvSpPr>
        <p:spPr>
          <a:xfrm>
            <a:off x="915512" y="948657"/>
            <a:ext cx="6017437" cy="313802"/>
          </a:xfrm>
          <a:prstGeom prst="rect">
            <a:avLst/>
          </a:prstGeom>
          <a:noFill/>
        </p:spPr>
        <p:txBody>
          <a:bodyPr wrap="square" lIns="67500" tIns="35100" rIns="67500" bIns="0" anchor="b" anchorCtr="0">
            <a:noAutofit/>
          </a:bodyPr>
          <a:lstStyle/>
          <a:p>
            <a:pPr>
              <a:lnSpc>
                <a:spcPct val="120000"/>
              </a:lnSpc>
            </a:pPr>
            <a:r>
              <a:rPr lang="zh-CN" altLang="en-US" b="1" spc="300" dirty="0">
                <a:ea typeface="微软雅黑" panose="020B0503020204020204" charset="-122"/>
                <a:cs typeface="+mj-cs"/>
                <a:sym typeface="+mn-ea"/>
              </a:rPr>
              <a:t>梁端弯矩调幅</a:t>
            </a:r>
            <a:endParaRPr lang="zh-CN" altLang="en-US" b="1" spc="300" dirty="0">
              <a:ea typeface="微软雅黑" panose="020B0503020204020204" charset="-122"/>
              <a:cs typeface="+mj-cs"/>
              <a:sym typeface="Arial" panose="020B0604020202020204" pitchFamily="34" charset="0"/>
            </a:endParaRPr>
          </a:p>
        </p:txBody>
      </p:sp>
      <p:sp>
        <p:nvSpPr>
          <p:cNvPr id="17" name="文本框 48"/>
          <p:cNvSpPr txBox="1"/>
          <p:nvPr>
            <p:custDataLst>
              <p:tags r:id="rId6"/>
            </p:custDataLst>
          </p:nvPr>
        </p:nvSpPr>
        <p:spPr>
          <a:xfrm>
            <a:off x="551499" y="1374980"/>
            <a:ext cx="4449130" cy="553828"/>
          </a:xfrm>
          <a:prstGeom prst="rect">
            <a:avLst/>
          </a:prstGeom>
        </p:spPr>
        <p:txBody>
          <a:bodyPr vert="horz" wrap="square" lIns="67500" tIns="0" rIns="67500" bIns="35100" anchor="t" anchorCtr="0">
            <a:noAutofit/>
          </a:bodyPr>
          <a:lstStyle/>
          <a:p>
            <a:pPr marL="285750" lvl="1" indent="-285750" defTabSz="913765">
              <a:lnSpc>
                <a:spcPct val="120000"/>
              </a:lnSpc>
              <a:buFont typeface="Wingdings" panose="05000000000000000000" charset="0"/>
              <a:buChar char="Ø"/>
            </a:pPr>
            <a:r>
              <a:rPr lang="zh-CN" altLang="en-US" sz="1500" dirty="0">
                <a:latin typeface="楷体" pitchFamily="49" charset="-122"/>
                <a:ea typeface="楷体" pitchFamily="49" charset="-122"/>
                <a:sym typeface="+mn-ea"/>
              </a:rPr>
              <a:t>对于调幅梁，软件对于所有组合调整截面相对界限受压区高度</a:t>
            </a:r>
            <a:r>
              <a:rPr lang="en-US" altLang="zh-CN" sz="1500" dirty="0" err="1">
                <a:latin typeface="楷体" pitchFamily="49" charset="-122"/>
                <a:ea typeface="楷体" pitchFamily="49" charset="-122"/>
                <a:sym typeface="+mn-ea"/>
              </a:rPr>
              <a:t>ξ</a:t>
            </a:r>
            <a:r>
              <a:rPr lang="en-US" altLang="en-US" sz="1500" dirty="0" err="1">
                <a:latin typeface="楷体" pitchFamily="49" charset="-122"/>
                <a:ea typeface="楷体" pitchFamily="49" charset="-122"/>
                <a:sym typeface="+mn-ea"/>
              </a:rPr>
              <a:t>b</a:t>
            </a:r>
            <a:r>
              <a:rPr lang="en-US" altLang="zh-CN" sz="1500" dirty="0">
                <a:latin typeface="楷体" pitchFamily="49" charset="-122"/>
                <a:ea typeface="楷体" pitchFamily="49" charset="-122"/>
                <a:sym typeface="+mn-ea"/>
              </a:rPr>
              <a:t>=0.35</a:t>
            </a:r>
            <a:r>
              <a:rPr lang="zh-CN" altLang="en-US" sz="1500" dirty="0">
                <a:latin typeface="楷体" pitchFamily="49" charset="-122"/>
                <a:ea typeface="楷体" pitchFamily="49" charset="-122"/>
                <a:sym typeface="+mn-ea"/>
              </a:rPr>
              <a:t>来进行纯弯、拉弯承载力配筋计算。</a:t>
            </a:r>
          </a:p>
        </p:txBody>
      </p:sp>
      <p:pic>
        <p:nvPicPr>
          <p:cNvPr id="2" name="Picture 3"/>
          <p:cNvPicPr>
            <a:picLocks noChangeAspect="1" noChangeArrowheads="1"/>
          </p:cNvPicPr>
          <p:nvPr/>
        </p:nvPicPr>
        <p:blipFill>
          <a:blip r:embed="rId9" cstate="print"/>
          <a:srcRect/>
          <a:stretch>
            <a:fillRect/>
          </a:stretch>
        </p:blipFill>
        <p:spPr bwMode="auto">
          <a:xfrm>
            <a:off x="4857752" y="3429006"/>
            <a:ext cx="4107318" cy="900113"/>
          </a:xfrm>
          <a:prstGeom prst="rect">
            <a:avLst/>
          </a:prstGeom>
          <a:noFill/>
          <a:ln w="9525">
            <a:solidFill>
              <a:srgbClr val="0070C0"/>
            </a:solidFill>
            <a:miter lim="800000"/>
            <a:headEnd/>
            <a:tailEnd/>
          </a:ln>
          <a:effectLst/>
        </p:spPr>
      </p:pic>
      <p:pic>
        <p:nvPicPr>
          <p:cNvPr id="3" name="Picture 4"/>
          <p:cNvPicPr>
            <a:picLocks noChangeAspect="1" noChangeArrowheads="1"/>
          </p:cNvPicPr>
          <p:nvPr/>
        </p:nvPicPr>
        <p:blipFill>
          <a:blip r:embed="rId10" cstate="print"/>
          <a:srcRect/>
          <a:stretch>
            <a:fillRect/>
          </a:stretch>
        </p:blipFill>
        <p:spPr bwMode="auto">
          <a:xfrm>
            <a:off x="5072066" y="1000114"/>
            <a:ext cx="3927447" cy="642942"/>
          </a:xfrm>
          <a:prstGeom prst="rect">
            <a:avLst/>
          </a:prstGeom>
          <a:noFill/>
          <a:ln w="9525">
            <a:solidFill>
              <a:srgbClr val="0070C0"/>
            </a:solidFill>
            <a:miter lim="800000"/>
            <a:headEnd/>
            <a:tailEnd/>
          </a:ln>
          <a:effectLst/>
        </p:spPr>
      </p:pic>
      <p:sp>
        <p:nvSpPr>
          <p:cNvPr id="21" name="文本框 48"/>
          <p:cNvSpPr txBox="1"/>
          <p:nvPr>
            <p:custDataLst>
              <p:tags r:id="rId7"/>
            </p:custDataLst>
          </p:nvPr>
        </p:nvSpPr>
        <p:spPr>
          <a:xfrm>
            <a:off x="571472" y="2428874"/>
            <a:ext cx="4429155" cy="857256"/>
          </a:xfrm>
          <a:prstGeom prst="rect">
            <a:avLst/>
          </a:prstGeom>
        </p:spPr>
        <p:txBody>
          <a:bodyPr vert="horz" wrap="square" lIns="67500" tIns="0" rIns="67500" bIns="35100" anchor="t" anchorCtr="0">
            <a:noAutofit/>
          </a:bodyPr>
          <a:lstStyle/>
          <a:p>
            <a:pPr marL="285750" lvl="1" indent="-285750" defTabSz="913765">
              <a:lnSpc>
                <a:spcPct val="120000"/>
              </a:lnSpc>
              <a:buFont typeface="Wingdings" panose="05000000000000000000" charset="0"/>
              <a:buChar char="Ø"/>
            </a:pPr>
            <a:r>
              <a:rPr lang="zh-CN" altLang="en-US" sz="1500" dirty="0">
                <a:latin typeface="楷体" pitchFamily="49" charset="-122"/>
                <a:ea typeface="楷体" pitchFamily="49" charset="-122"/>
                <a:sym typeface="+mn-ea"/>
              </a:rPr>
              <a:t>软件分别提供了框架梁和非框架梁调幅后不小于简支梁跨中弯矩的倍数参数，框架默认值</a:t>
            </a:r>
            <a:r>
              <a:rPr lang="en-US" altLang="en-US" sz="1500" dirty="0">
                <a:latin typeface="楷体" pitchFamily="49" charset="-122"/>
                <a:ea typeface="楷体" pitchFamily="49" charset="-122"/>
                <a:sym typeface="+mn-ea"/>
              </a:rPr>
              <a:t>0.5</a:t>
            </a:r>
            <a:r>
              <a:rPr lang="zh-CN" altLang="en-US" sz="1500" dirty="0">
                <a:latin typeface="楷体" pitchFamily="49" charset="-122"/>
                <a:ea typeface="楷体" pitchFamily="49" charset="-122"/>
                <a:sym typeface="+mn-ea"/>
              </a:rPr>
              <a:t>，非框架梁默认值</a:t>
            </a:r>
            <a:r>
              <a:rPr lang="en-US" altLang="en-US" sz="1500" dirty="0">
                <a:latin typeface="楷体" pitchFamily="49" charset="-122"/>
                <a:ea typeface="楷体" pitchFamily="49" charset="-122"/>
                <a:sym typeface="+mn-ea"/>
              </a:rPr>
              <a:t>0.33</a:t>
            </a:r>
            <a:r>
              <a:rPr lang="zh-CN" altLang="en-US" sz="1500" dirty="0">
                <a:latin typeface="楷体" pitchFamily="49" charset="-122"/>
                <a:ea typeface="楷体" pitchFamily="49" charset="-122"/>
                <a:sym typeface="+mn-ea"/>
              </a:rPr>
              <a:t>。</a:t>
            </a:r>
          </a:p>
        </p:txBody>
      </p:sp>
      <p:pic>
        <p:nvPicPr>
          <p:cNvPr id="1030" name="Picture 6"/>
          <p:cNvPicPr>
            <a:picLocks noChangeAspect="1" noChangeArrowheads="1"/>
          </p:cNvPicPr>
          <p:nvPr/>
        </p:nvPicPr>
        <p:blipFill>
          <a:blip r:embed="rId11" cstate="print"/>
          <a:srcRect t="6310" r="3733"/>
          <a:stretch>
            <a:fillRect/>
          </a:stretch>
        </p:blipFill>
        <p:spPr bwMode="auto">
          <a:xfrm>
            <a:off x="1142976" y="3429006"/>
            <a:ext cx="2824172" cy="919166"/>
          </a:xfrm>
          <a:prstGeom prst="rect">
            <a:avLst/>
          </a:prstGeom>
          <a:noFill/>
          <a:ln w="9525">
            <a:solidFill>
              <a:srgbClr val="0070C0"/>
            </a:solidFill>
            <a:miter lim="800000"/>
            <a:headEnd/>
            <a:tailEnd/>
          </a:ln>
          <a:effectLst/>
        </p:spPr>
      </p:pic>
      <p:sp>
        <p:nvSpPr>
          <p:cNvPr id="19" name="文本框 16"/>
          <p:cNvSpPr txBox="1"/>
          <p:nvPr/>
        </p:nvSpPr>
        <p:spPr>
          <a:xfrm>
            <a:off x="5500694" y="1785932"/>
            <a:ext cx="3234682" cy="1015663"/>
          </a:xfrm>
          <a:prstGeom prst="rect">
            <a:avLst/>
          </a:prstGeom>
          <a:solidFill>
            <a:srgbClr val="4DBFBF"/>
          </a:solidFill>
        </p:spPr>
        <p:txBody>
          <a:bodyPr wrap="square" rtlCol="0">
            <a:spAutoFit/>
          </a:bodyPr>
          <a:lstStyle/>
          <a:p>
            <a:pPr fontAlgn="auto">
              <a:lnSpc>
                <a:spcPct val="150000"/>
              </a:lnSpc>
              <a:buFont typeface="Wingdings" panose="05000000000000000000" charset="0"/>
            </a:pPr>
            <a:r>
              <a:rPr lang="zh-CN" altLang="en-US" sz="1000" dirty="0">
                <a:solidFill>
                  <a:schemeClr val="bg1"/>
                </a:solidFill>
                <a:latin typeface="Times New Roman" panose="02020603050405020304" pitchFamily="18" charset="0"/>
                <a:cs typeface="Times New Roman" panose="02020603050405020304" pitchFamily="18" charset="0"/>
              </a:rPr>
              <a:t>由于地库上的覆土较厚，活荷载较大（尤其是考虑消防车后），通常情况下梁配筋由恒、活控制，当抗震等级为四级或非抗震时，该条规定对梁端配筋影响较大，</a:t>
            </a:r>
            <a:r>
              <a:rPr lang="en-US" altLang="en-US" sz="1000" dirty="0">
                <a:solidFill>
                  <a:schemeClr val="bg1"/>
                </a:solidFill>
                <a:latin typeface="Times New Roman" panose="02020603050405020304" pitchFamily="18" charset="0"/>
                <a:cs typeface="Times New Roman" panose="02020603050405020304" pitchFamily="18" charset="0"/>
              </a:rPr>
              <a:t>YJK</a:t>
            </a:r>
            <a:r>
              <a:rPr lang="zh-CN" altLang="en-US" sz="1000" dirty="0">
                <a:solidFill>
                  <a:schemeClr val="bg1"/>
                </a:solidFill>
                <a:latin typeface="Times New Roman" panose="02020603050405020304" pitchFamily="18" charset="0"/>
                <a:cs typeface="Times New Roman" panose="02020603050405020304" pitchFamily="18" charset="0"/>
              </a:rPr>
              <a:t>对于调幅梁按该条执行。</a:t>
            </a:r>
            <a:endParaRPr lang="en-US" altLang="zh-CN" sz="10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
          </p:nvPr>
        </p:nvSpPr>
        <p:spPr/>
        <p:txBody>
          <a:bodyPr/>
          <a:lstStyle/>
          <a:p>
            <a:pPr>
              <a:defRPr/>
            </a:pPr>
            <a:fld id="{A46037C8-5B0A-4AE1-9877-D75452A8BEB9}" type="slidenum">
              <a:rPr lang="zh-CN" altLang="en-US" smtClean="0"/>
              <a:pPr>
                <a:defRPr/>
              </a:pPr>
              <a:t>15</a:t>
            </a:fld>
            <a:endParaRPr lang="zh-CN" altLang="en-US"/>
          </a:p>
        </p:txBody>
      </p:sp>
      <p:sp>
        <p:nvSpPr>
          <p:cNvPr id="26" name="文本框 25"/>
          <p:cNvSpPr txBox="1"/>
          <p:nvPr>
            <p:custDataLst>
              <p:tags r:id="rId1"/>
            </p:custDataLst>
          </p:nvPr>
        </p:nvSpPr>
        <p:spPr>
          <a:xfrm>
            <a:off x="753586" y="142859"/>
            <a:ext cx="4604232" cy="557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algn="l">
              <a:lnSpc>
                <a:spcPct val="100000"/>
              </a:lnSpc>
              <a:defRPr/>
            </a:pPr>
            <a:r>
              <a:rPr lang="zh-CN" altLang="en-US" sz="2000" b="1" noProof="1">
                <a:sym typeface="Arial" panose="020B0604020202020204" pitchFamily="34" charset="0"/>
              </a:rPr>
              <a:t>二、混凝土梁设计</a:t>
            </a:r>
          </a:p>
        </p:txBody>
      </p:sp>
      <p:sp>
        <p:nvSpPr>
          <p:cNvPr id="27" name="等腰三角形 26"/>
          <p:cNvSpPr/>
          <p:nvPr>
            <p:custDataLst>
              <p:tags r:id="rId2"/>
            </p:custDataLst>
          </p:nvPr>
        </p:nvSpPr>
        <p:spPr>
          <a:xfrm rot="5400000" flipH="1">
            <a:off x="203002" y="460177"/>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28" name="等腰三角形 27"/>
          <p:cNvSpPr/>
          <p:nvPr>
            <p:custDataLst>
              <p:tags r:id="rId3"/>
            </p:custDataLst>
          </p:nvPr>
        </p:nvSpPr>
        <p:spPr>
          <a:xfrm rot="5400000" flipH="1">
            <a:off x="-47625" y="98822"/>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29" name="直接连接符 28"/>
          <p:cNvCxnSpPr/>
          <p:nvPr/>
        </p:nvCxnSpPr>
        <p:spPr>
          <a:xfrm>
            <a:off x="723265" y="700088"/>
            <a:ext cx="4329113" cy="0"/>
          </a:xfrm>
          <a:prstGeom prst="line">
            <a:avLst/>
          </a:prstGeom>
          <a:ln w="31750">
            <a:solidFill>
              <a:srgbClr val="2F5597"/>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15" name="菱形 14"/>
          <p:cNvSpPr/>
          <p:nvPr>
            <p:custDataLst>
              <p:tags r:id="rId4"/>
            </p:custDataLst>
          </p:nvPr>
        </p:nvSpPr>
        <p:spPr>
          <a:xfrm>
            <a:off x="346394" y="892301"/>
            <a:ext cx="482441" cy="482441"/>
          </a:xfrm>
          <a:prstGeom prst="diamond">
            <a:avLst/>
          </a:prstGeom>
          <a:ln>
            <a:noFill/>
          </a:ln>
        </p:spPr>
        <p:style>
          <a:lnRef idx="2">
            <a:srgbClr val="1F74AD">
              <a:shade val="50000"/>
            </a:srgbClr>
          </a:lnRef>
          <a:fillRef idx="1">
            <a:srgbClr val="1F74AD"/>
          </a:fillRef>
          <a:effectRef idx="0">
            <a:srgbClr val="1F74AD"/>
          </a:effectRef>
          <a:fontRef idx="minor">
            <a:sysClr val="window" lastClr="FFFFFF"/>
          </a:fontRef>
        </p:style>
        <p:txBody>
          <a:bodyPr wrap="square" lIns="0" tIns="0" rIns="0" bIns="0" anchor="ctr">
            <a:normAutofit/>
          </a:bodyPr>
          <a:lstStyle/>
          <a:p>
            <a:pPr algn="ctr">
              <a:lnSpc>
                <a:spcPct val="120000"/>
              </a:lnSpc>
            </a:pPr>
            <a:r>
              <a:rPr lang="en-US" altLang="zh-CN" sz="1200" b="1" dirty="0">
                <a:solidFill>
                  <a:sysClr val="window" lastClr="FFFFFF"/>
                </a:solidFill>
                <a:latin typeface="Arial" panose="020B0604020202020204" pitchFamily="34" charset="0"/>
                <a:ea typeface="微软雅黑" panose="020B0503020204020204" charset="-122"/>
                <a:sym typeface="Arial" panose="020B0604020202020204" pitchFamily="34" charset="0"/>
              </a:rPr>
              <a:t>07</a:t>
            </a:r>
          </a:p>
        </p:txBody>
      </p:sp>
      <p:sp>
        <p:nvSpPr>
          <p:cNvPr id="16" name="文本框 40"/>
          <p:cNvSpPr txBox="1"/>
          <p:nvPr>
            <p:custDataLst>
              <p:tags r:id="rId5"/>
            </p:custDataLst>
          </p:nvPr>
        </p:nvSpPr>
        <p:spPr>
          <a:xfrm>
            <a:off x="915513" y="948657"/>
            <a:ext cx="3370736" cy="313802"/>
          </a:xfrm>
          <a:prstGeom prst="rect">
            <a:avLst/>
          </a:prstGeom>
          <a:noFill/>
        </p:spPr>
        <p:txBody>
          <a:bodyPr wrap="square" lIns="67500" tIns="35100" rIns="67500" bIns="0" anchor="b" anchorCtr="0">
            <a:noAutofit/>
          </a:bodyPr>
          <a:lstStyle/>
          <a:p>
            <a:pPr>
              <a:lnSpc>
                <a:spcPct val="120000"/>
              </a:lnSpc>
            </a:pPr>
            <a:r>
              <a:rPr lang="zh-CN" altLang="en-US" b="1" spc="300" dirty="0">
                <a:ea typeface="微软雅黑" panose="020B0503020204020204" charset="-122"/>
                <a:cs typeface="+mj-cs"/>
                <a:sym typeface="+mn-ea"/>
              </a:rPr>
              <a:t>梁配筋简图上的取值</a:t>
            </a:r>
            <a:endParaRPr lang="zh-CN" altLang="en-US" b="1" spc="300" dirty="0">
              <a:ea typeface="微软雅黑" panose="020B0503020204020204" charset="-122"/>
              <a:cs typeface="+mj-cs"/>
              <a:sym typeface="Arial" panose="020B0604020202020204" pitchFamily="34" charset="0"/>
            </a:endParaRPr>
          </a:p>
        </p:txBody>
      </p:sp>
      <p:sp>
        <p:nvSpPr>
          <p:cNvPr id="17" name="文本框 48"/>
          <p:cNvSpPr txBox="1"/>
          <p:nvPr>
            <p:custDataLst>
              <p:tags r:id="rId6"/>
            </p:custDataLst>
          </p:nvPr>
        </p:nvSpPr>
        <p:spPr>
          <a:xfrm>
            <a:off x="551499" y="1374980"/>
            <a:ext cx="4449130" cy="1125332"/>
          </a:xfrm>
          <a:prstGeom prst="rect">
            <a:avLst/>
          </a:prstGeom>
        </p:spPr>
        <p:txBody>
          <a:bodyPr vert="horz" wrap="square" lIns="67500" tIns="0" rIns="67500" bIns="35100" anchor="t" anchorCtr="0">
            <a:noAutofit/>
          </a:bodyPr>
          <a:lstStyle/>
          <a:p>
            <a:pPr marL="285750" lvl="1" indent="-285750" defTabSz="913765">
              <a:lnSpc>
                <a:spcPct val="120000"/>
              </a:lnSpc>
              <a:buFont typeface="Wingdings" panose="05000000000000000000" charset="0"/>
              <a:buChar char="Ø"/>
            </a:pPr>
            <a:r>
              <a:rPr lang="zh-CN" altLang="en-US" sz="1500" dirty="0">
                <a:latin typeface="楷体" pitchFamily="49" charset="-122"/>
                <a:ea typeface="楷体" pitchFamily="49" charset="-122"/>
                <a:sym typeface="+mn-ea"/>
              </a:rPr>
              <a:t>配筋简图上梁顶、梁底纵筋输出的三个数在取值上，程序内置的规则为：梁顶左、中、右分别取九个截面中的</a:t>
            </a:r>
            <a:r>
              <a:rPr lang="en-US" altLang="en-US" sz="1500" dirty="0">
                <a:latin typeface="楷体" pitchFamily="49" charset="-122"/>
                <a:ea typeface="楷体" pitchFamily="49" charset="-122"/>
                <a:sym typeface="+mn-ea"/>
              </a:rPr>
              <a:t>1</a:t>
            </a:r>
            <a:r>
              <a:rPr lang="zh-CN" altLang="en-US" sz="1500" dirty="0">
                <a:latin typeface="楷体" pitchFamily="49" charset="-122"/>
                <a:ea typeface="楷体" pitchFamily="49" charset="-122"/>
                <a:sym typeface="+mn-ea"/>
              </a:rPr>
              <a:t>、</a:t>
            </a:r>
            <a:r>
              <a:rPr lang="en-US" altLang="en-US" sz="1500" dirty="0">
                <a:latin typeface="楷体" pitchFamily="49" charset="-122"/>
                <a:ea typeface="楷体" pitchFamily="49" charset="-122"/>
                <a:sym typeface="+mn-ea"/>
              </a:rPr>
              <a:t>5</a:t>
            </a:r>
            <a:r>
              <a:rPr lang="zh-CN" altLang="en-US" sz="1500" dirty="0">
                <a:latin typeface="楷体" pitchFamily="49" charset="-122"/>
                <a:ea typeface="楷体" pitchFamily="49" charset="-122"/>
                <a:sym typeface="+mn-ea"/>
              </a:rPr>
              <a:t>、</a:t>
            </a:r>
            <a:r>
              <a:rPr lang="en-US" altLang="en-US" sz="1500" dirty="0">
                <a:latin typeface="楷体" pitchFamily="49" charset="-122"/>
                <a:ea typeface="楷体" pitchFamily="49" charset="-122"/>
                <a:sym typeface="+mn-ea"/>
              </a:rPr>
              <a:t>9</a:t>
            </a:r>
            <a:r>
              <a:rPr lang="zh-CN" altLang="en-US" sz="1500" dirty="0">
                <a:latin typeface="楷体" pitchFamily="49" charset="-122"/>
                <a:ea typeface="楷体" pitchFamily="49" charset="-122"/>
                <a:sym typeface="+mn-ea"/>
              </a:rPr>
              <a:t>；梁底左、右分别取九个截面中的</a:t>
            </a:r>
            <a:r>
              <a:rPr lang="en-US" altLang="en-US" sz="1500" dirty="0">
                <a:latin typeface="楷体" pitchFamily="49" charset="-122"/>
                <a:ea typeface="楷体" pitchFamily="49" charset="-122"/>
                <a:sym typeface="+mn-ea"/>
              </a:rPr>
              <a:t>1</a:t>
            </a:r>
            <a:r>
              <a:rPr lang="zh-CN" altLang="en-US" sz="1500" dirty="0">
                <a:latin typeface="楷体" pitchFamily="49" charset="-122"/>
                <a:ea typeface="楷体" pitchFamily="49" charset="-122"/>
                <a:sym typeface="+mn-ea"/>
              </a:rPr>
              <a:t>、</a:t>
            </a:r>
            <a:r>
              <a:rPr lang="en-US" altLang="en-US" sz="1500" dirty="0">
                <a:latin typeface="楷体" pitchFamily="49" charset="-122"/>
                <a:ea typeface="楷体" pitchFamily="49" charset="-122"/>
                <a:sym typeface="+mn-ea"/>
              </a:rPr>
              <a:t>9</a:t>
            </a:r>
            <a:r>
              <a:rPr lang="zh-CN" altLang="en-US" sz="1500" dirty="0">
                <a:latin typeface="楷体" pitchFamily="49" charset="-122"/>
                <a:ea typeface="楷体" pitchFamily="49" charset="-122"/>
                <a:sym typeface="+mn-ea"/>
              </a:rPr>
              <a:t>，中间取剩余的截面</a:t>
            </a:r>
            <a:r>
              <a:rPr lang="en-US" altLang="en-US" sz="1500" dirty="0">
                <a:latin typeface="楷体" pitchFamily="49" charset="-122"/>
                <a:ea typeface="楷体" pitchFamily="49" charset="-122"/>
                <a:sym typeface="+mn-ea"/>
              </a:rPr>
              <a:t>2~8</a:t>
            </a:r>
            <a:r>
              <a:rPr lang="zh-CN" altLang="en-US" sz="1500" dirty="0">
                <a:latin typeface="楷体" pitchFamily="49" charset="-122"/>
                <a:ea typeface="楷体" pitchFamily="49" charset="-122"/>
                <a:sym typeface="+mn-ea"/>
              </a:rPr>
              <a:t>中的大值。</a:t>
            </a:r>
          </a:p>
        </p:txBody>
      </p:sp>
      <p:sp>
        <p:nvSpPr>
          <p:cNvPr id="21" name="文本框 48"/>
          <p:cNvSpPr txBox="1"/>
          <p:nvPr>
            <p:custDataLst>
              <p:tags r:id="rId7"/>
            </p:custDataLst>
          </p:nvPr>
        </p:nvSpPr>
        <p:spPr>
          <a:xfrm>
            <a:off x="571472" y="3000378"/>
            <a:ext cx="4429155" cy="857256"/>
          </a:xfrm>
          <a:prstGeom prst="rect">
            <a:avLst/>
          </a:prstGeom>
        </p:spPr>
        <p:txBody>
          <a:bodyPr vert="horz" wrap="square" lIns="67500" tIns="0" rIns="67500" bIns="35100" anchor="t" anchorCtr="0">
            <a:noAutofit/>
          </a:bodyPr>
          <a:lstStyle/>
          <a:p>
            <a:pPr marL="285750" lvl="1" indent="-285750" defTabSz="913765">
              <a:lnSpc>
                <a:spcPct val="120000"/>
              </a:lnSpc>
              <a:buFont typeface="Wingdings" panose="05000000000000000000" charset="0"/>
              <a:buChar char="Ø"/>
            </a:pPr>
            <a:r>
              <a:rPr lang="zh-CN" altLang="en-US" sz="1500" dirty="0">
                <a:latin typeface="楷体" pitchFamily="49" charset="-122"/>
                <a:ea typeface="楷体" pitchFamily="49" charset="-122"/>
                <a:sym typeface="+mn-ea"/>
              </a:rPr>
              <a:t>同时，程序提供了控制梁端取值数量的参数，可由用户自己控制。</a:t>
            </a:r>
          </a:p>
        </p:txBody>
      </p:sp>
      <p:pic>
        <p:nvPicPr>
          <p:cNvPr id="5123" name="Picture 3"/>
          <p:cNvPicPr>
            <a:picLocks noChangeAspect="1" noChangeArrowheads="1"/>
          </p:cNvPicPr>
          <p:nvPr/>
        </p:nvPicPr>
        <p:blipFill>
          <a:blip r:embed="rId9"/>
          <a:srcRect/>
          <a:stretch>
            <a:fillRect/>
          </a:stretch>
        </p:blipFill>
        <p:spPr bwMode="auto">
          <a:xfrm>
            <a:off x="5572132" y="357172"/>
            <a:ext cx="2928958" cy="1596497"/>
          </a:xfrm>
          <a:prstGeom prst="rect">
            <a:avLst/>
          </a:prstGeom>
          <a:noFill/>
          <a:ln w="9525">
            <a:solidFill>
              <a:srgbClr val="0070C0"/>
            </a:solidFill>
            <a:miter lim="800000"/>
            <a:headEnd/>
            <a:tailEnd/>
          </a:ln>
          <a:effectLst/>
        </p:spPr>
      </p:pic>
      <p:pic>
        <p:nvPicPr>
          <p:cNvPr id="5124" name="Picture 4"/>
          <p:cNvPicPr>
            <a:picLocks noChangeAspect="1" noChangeArrowheads="1"/>
          </p:cNvPicPr>
          <p:nvPr/>
        </p:nvPicPr>
        <p:blipFill>
          <a:blip r:embed="rId10"/>
          <a:srcRect/>
          <a:stretch>
            <a:fillRect/>
          </a:stretch>
        </p:blipFill>
        <p:spPr bwMode="auto">
          <a:xfrm>
            <a:off x="5286380" y="2071684"/>
            <a:ext cx="3647150" cy="2447924"/>
          </a:xfrm>
          <a:prstGeom prst="rect">
            <a:avLst/>
          </a:prstGeom>
          <a:noFill/>
          <a:ln w="9525">
            <a:solidFill>
              <a:srgbClr val="0070C0"/>
            </a:solid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_180504205938_2.JPG"/>
          <p:cNvPicPr>
            <a:picLocks noChangeAspect="1"/>
          </p:cNvPicPr>
          <p:nvPr/>
        </p:nvPicPr>
        <p:blipFill>
          <a:blip r:embed="rId2" cstate="print"/>
          <a:stretch>
            <a:fillRect/>
          </a:stretch>
        </p:blipFill>
        <p:spPr>
          <a:xfrm>
            <a:off x="0" y="0"/>
            <a:ext cx="9144001" cy="4786328"/>
          </a:xfrm>
          <a:prstGeom prst="rect">
            <a:avLst/>
          </a:prstGeom>
        </p:spPr>
      </p:pic>
      <p:sp>
        <p:nvSpPr>
          <p:cNvPr id="4" name="文本框 21"/>
          <p:cNvSpPr txBox="1">
            <a:spLocks noChangeArrowheads="1"/>
          </p:cNvSpPr>
          <p:nvPr/>
        </p:nvSpPr>
        <p:spPr bwMode="auto">
          <a:xfrm>
            <a:off x="1571604" y="1643056"/>
            <a:ext cx="5848350" cy="584775"/>
          </a:xfrm>
          <a:prstGeom prst="rect">
            <a:avLst/>
          </a:prstGeom>
          <a:noFill/>
          <a:ln>
            <a:noFill/>
          </a:ln>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defRPr/>
            </a:pPr>
            <a:r>
              <a:rPr lang="zh-CN" altLang="en-US" sz="3200" b="1" noProof="1">
                <a:solidFill>
                  <a:srgbClr val="FFC000"/>
                </a:solidFill>
                <a:latin typeface="Verdana" panose="020B0604030504040204" pitchFamily="34" charset="0"/>
                <a:sym typeface="Arial" panose="020B0604020202020204" pitchFamily="34" charset="0"/>
              </a:rPr>
              <a:t>柱设计</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00"/>
                                        <p:tgtEl>
                                          <p:spTgt spid="4"/>
                                        </p:tgtEl>
                                      </p:cBhvr>
                                    </p:animEffect>
                                    <p:anim calcmode="lin" valueType="num">
                                      <p:cBhvr>
                                        <p:cTn id="8" dur="200" fill="hold"/>
                                        <p:tgtEl>
                                          <p:spTgt spid="4"/>
                                        </p:tgtEl>
                                        <p:attrNameLst>
                                          <p:attrName>ppt_x</p:attrName>
                                        </p:attrNameLst>
                                      </p:cBhvr>
                                      <p:tavLst>
                                        <p:tav tm="0">
                                          <p:val>
                                            <p:strVal val="#ppt_x"/>
                                          </p:val>
                                        </p:tav>
                                        <p:tav tm="100000">
                                          <p:val>
                                            <p:strVal val="#ppt_x"/>
                                          </p:val>
                                        </p:tav>
                                      </p:tavLst>
                                    </p:anim>
                                    <p:anim calcmode="lin" valueType="num">
                                      <p:cBhvr>
                                        <p:cTn id="9" dur="2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
          </p:nvPr>
        </p:nvSpPr>
        <p:spPr/>
        <p:txBody>
          <a:bodyPr/>
          <a:lstStyle/>
          <a:p>
            <a:pPr>
              <a:defRPr/>
            </a:pPr>
            <a:fld id="{A46037C8-5B0A-4AE1-9877-D75452A8BEB9}" type="slidenum">
              <a:rPr lang="zh-CN" altLang="en-US" smtClean="0"/>
              <a:pPr>
                <a:defRPr/>
              </a:pPr>
              <a:t>17</a:t>
            </a:fld>
            <a:endParaRPr lang="zh-CN" altLang="en-US"/>
          </a:p>
        </p:txBody>
      </p:sp>
      <p:sp>
        <p:nvSpPr>
          <p:cNvPr id="27" name="等腰三角形 26"/>
          <p:cNvSpPr/>
          <p:nvPr>
            <p:custDataLst>
              <p:tags r:id="rId1"/>
            </p:custDataLst>
          </p:nvPr>
        </p:nvSpPr>
        <p:spPr>
          <a:xfrm rot="5400000" flipH="1">
            <a:off x="203002" y="460177"/>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28" name="等腰三角形 27"/>
          <p:cNvSpPr/>
          <p:nvPr>
            <p:custDataLst>
              <p:tags r:id="rId2"/>
            </p:custDataLst>
          </p:nvPr>
        </p:nvSpPr>
        <p:spPr>
          <a:xfrm rot="5400000" flipH="1">
            <a:off x="-47625" y="98822"/>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29" name="直接连接符 28"/>
          <p:cNvCxnSpPr/>
          <p:nvPr/>
        </p:nvCxnSpPr>
        <p:spPr>
          <a:xfrm>
            <a:off x="723265" y="700088"/>
            <a:ext cx="4329113" cy="0"/>
          </a:xfrm>
          <a:prstGeom prst="line">
            <a:avLst/>
          </a:prstGeom>
          <a:ln w="31750">
            <a:solidFill>
              <a:srgbClr val="2F5597"/>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15" name="菱形 14"/>
          <p:cNvSpPr/>
          <p:nvPr>
            <p:custDataLst>
              <p:tags r:id="rId3"/>
            </p:custDataLst>
          </p:nvPr>
        </p:nvSpPr>
        <p:spPr>
          <a:xfrm>
            <a:off x="357158" y="1000114"/>
            <a:ext cx="482441" cy="482441"/>
          </a:xfrm>
          <a:prstGeom prst="diamond">
            <a:avLst/>
          </a:prstGeom>
          <a:ln>
            <a:noFill/>
          </a:ln>
        </p:spPr>
        <p:style>
          <a:lnRef idx="2">
            <a:srgbClr val="1F74AD">
              <a:shade val="50000"/>
            </a:srgbClr>
          </a:lnRef>
          <a:fillRef idx="1">
            <a:srgbClr val="1F74AD"/>
          </a:fillRef>
          <a:effectRef idx="0">
            <a:srgbClr val="1F74AD"/>
          </a:effectRef>
          <a:fontRef idx="minor">
            <a:sysClr val="window" lastClr="FFFFFF"/>
          </a:fontRef>
        </p:style>
        <p:txBody>
          <a:bodyPr wrap="square" lIns="0" tIns="0" rIns="0" bIns="0" anchor="ctr">
            <a:normAutofit/>
          </a:bodyPr>
          <a:lstStyle/>
          <a:p>
            <a:pPr algn="ctr">
              <a:lnSpc>
                <a:spcPct val="120000"/>
              </a:lnSpc>
            </a:pPr>
            <a:r>
              <a:rPr lang="en-US" altLang="zh-CN" sz="1200" b="1" dirty="0">
                <a:solidFill>
                  <a:sysClr val="window" lastClr="FFFFFF"/>
                </a:solidFill>
                <a:latin typeface="Arial" panose="020B0604020202020204" pitchFamily="34" charset="0"/>
                <a:ea typeface="微软雅黑" panose="020B0503020204020204" charset="-122"/>
                <a:sym typeface="Arial" panose="020B0604020202020204" pitchFamily="34" charset="0"/>
              </a:rPr>
              <a:t>01</a:t>
            </a:r>
          </a:p>
        </p:txBody>
      </p:sp>
      <p:sp>
        <p:nvSpPr>
          <p:cNvPr id="16" name="文本框 40"/>
          <p:cNvSpPr txBox="1"/>
          <p:nvPr>
            <p:custDataLst>
              <p:tags r:id="rId4"/>
            </p:custDataLst>
          </p:nvPr>
        </p:nvSpPr>
        <p:spPr>
          <a:xfrm>
            <a:off x="926276" y="1056470"/>
            <a:ext cx="3861748" cy="313802"/>
          </a:xfrm>
          <a:prstGeom prst="rect">
            <a:avLst/>
          </a:prstGeom>
          <a:noFill/>
        </p:spPr>
        <p:txBody>
          <a:bodyPr wrap="square" lIns="67500" tIns="35100" rIns="67500" bIns="0" anchor="b" anchorCtr="0">
            <a:noAutofit/>
          </a:bodyPr>
          <a:lstStyle/>
          <a:p>
            <a:pPr>
              <a:lnSpc>
                <a:spcPct val="120000"/>
              </a:lnSpc>
            </a:pPr>
            <a:r>
              <a:rPr lang="zh-CN" altLang="zh-CN" b="1" spc="300" dirty="0">
                <a:ea typeface="微软雅黑" panose="020B0503020204020204" charset="-122"/>
                <a:cs typeface="+mj-cs"/>
                <a:sym typeface="+mn-ea"/>
              </a:rPr>
              <a:t>提供柱剪跨比的通用计算方法</a:t>
            </a:r>
            <a:endParaRPr lang="zh-CN" altLang="en-US" b="1" spc="300" dirty="0">
              <a:ea typeface="微软雅黑" panose="020B0503020204020204" charset="-122"/>
              <a:cs typeface="+mj-cs"/>
              <a:sym typeface="Arial" panose="020B0604020202020204" pitchFamily="34" charset="0"/>
            </a:endParaRPr>
          </a:p>
        </p:txBody>
      </p:sp>
      <p:sp>
        <p:nvSpPr>
          <p:cNvPr id="17" name="文本框 48"/>
          <p:cNvSpPr txBox="1"/>
          <p:nvPr>
            <p:custDataLst>
              <p:tags r:id="rId5"/>
            </p:custDataLst>
          </p:nvPr>
        </p:nvSpPr>
        <p:spPr>
          <a:xfrm>
            <a:off x="633700" y="1482793"/>
            <a:ext cx="5009870" cy="584901"/>
          </a:xfrm>
          <a:prstGeom prst="rect">
            <a:avLst/>
          </a:prstGeom>
        </p:spPr>
        <p:txBody>
          <a:bodyPr vert="horz" wrap="square" lIns="67500" tIns="0" rIns="67500" bIns="35100" anchor="t" anchorCtr="0">
            <a:noAutofit/>
          </a:bodyPr>
          <a:lstStyle/>
          <a:p>
            <a:pPr marL="285750" lvl="1" indent="-285750" defTabSz="913765">
              <a:lnSpc>
                <a:spcPct val="120000"/>
              </a:lnSpc>
              <a:buFont typeface="Wingdings" panose="05000000000000000000" charset="0"/>
              <a:buChar char="Ø"/>
            </a:pPr>
            <a:r>
              <a:rPr lang="zh-CN" altLang="zh-CN" sz="1500" dirty="0">
                <a:latin typeface="楷体" pitchFamily="49" charset="-122"/>
                <a:ea typeface="楷体" pitchFamily="49" charset="-122"/>
                <a:sym typeface="+mn-ea"/>
              </a:rPr>
              <a:t>对钢筋混凝土柱提供剪跨比的</a:t>
            </a:r>
            <a:r>
              <a:rPr lang="zh-CN" altLang="en-US" sz="1500" dirty="0">
                <a:latin typeface="楷体" pitchFamily="49" charset="-122"/>
                <a:ea typeface="楷体" pitchFamily="49" charset="-122"/>
                <a:sym typeface="+mn-ea"/>
              </a:rPr>
              <a:t>两种计算方法，</a:t>
            </a:r>
            <a:r>
              <a:rPr lang="zh-CN" altLang="zh-CN" sz="1500" dirty="0">
                <a:latin typeface="楷体" pitchFamily="49" charset="-122"/>
                <a:ea typeface="楷体" pitchFamily="49" charset="-122"/>
                <a:sym typeface="+mn-ea"/>
              </a:rPr>
              <a:t>通用计算方法</a:t>
            </a:r>
            <a:r>
              <a:rPr lang="zh-CN" altLang="en-US" sz="1500" dirty="0">
                <a:latin typeface="楷体" pitchFamily="49" charset="-122"/>
                <a:ea typeface="楷体" pitchFamily="49" charset="-122"/>
                <a:sym typeface="+mn-ea"/>
              </a:rPr>
              <a:t>为</a:t>
            </a:r>
            <a:r>
              <a:rPr lang="en-US" altLang="zh-CN" sz="1500" dirty="0">
                <a:latin typeface="楷体" pitchFamily="49" charset="-122"/>
                <a:ea typeface="楷体" pitchFamily="49" charset="-122"/>
                <a:sym typeface="+mn-ea"/>
              </a:rPr>
              <a:t>M/</a:t>
            </a:r>
            <a:r>
              <a:rPr lang="zh-CN" altLang="zh-CN" sz="1500" dirty="0">
                <a:latin typeface="楷体" pitchFamily="49" charset="-122"/>
                <a:ea typeface="楷体" pitchFamily="49" charset="-122"/>
                <a:sym typeface="+mn-ea"/>
              </a:rPr>
              <a:t>（</a:t>
            </a:r>
            <a:r>
              <a:rPr lang="en-US" altLang="zh-CN" sz="1500" dirty="0">
                <a:latin typeface="楷体" pitchFamily="49" charset="-122"/>
                <a:ea typeface="楷体" pitchFamily="49" charset="-122"/>
                <a:sym typeface="+mn-ea"/>
              </a:rPr>
              <a:t>Vh0</a:t>
            </a:r>
            <a:r>
              <a:rPr lang="zh-CN" altLang="zh-CN" sz="1500" dirty="0">
                <a:latin typeface="楷体" pitchFamily="49" charset="-122"/>
                <a:ea typeface="楷体" pitchFamily="49" charset="-122"/>
                <a:sym typeface="+mn-ea"/>
              </a:rPr>
              <a:t>），简化计算方法为</a:t>
            </a:r>
            <a:r>
              <a:rPr lang="en-US" altLang="zh-CN" sz="1500" dirty="0">
                <a:latin typeface="楷体" pitchFamily="49" charset="-122"/>
                <a:ea typeface="楷体" pitchFamily="49" charset="-122"/>
                <a:sym typeface="+mn-ea"/>
              </a:rPr>
              <a:t> </a:t>
            </a:r>
            <a:r>
              <a:rPr lang="en-US" altLang="zh-CN" sz="1500" dirty="0" err="1">
                <a:latin typeface="楷体" pitchFamily="49" charset="-122"/>
                <a:ea typeface="楷体" pitchFamily="49" charset="-122"/>
                <a:sym typeface="+mn-ea"/>
              </a:rPr>
              <a:t>Hn</a:t>
            </a:r>
            <a:r>
              <a:rPr lang="en-US" altLang="zh-CN" sz="1500" dirty="0">
                <a:latin typeface="楷体" pitchFamily="49" charset="-122"/>
                <a:ea typeface="楷体" pitchFamily="49" charset="-122"/>
                <a:sym typeface="+mn-ea"/>
              </a:rPr>
              <a:t>/</a:t>
            </a:r>
            <a:r>
              <a:rPr lang="zh-CN" altLang="zh-CN" sz="1500" dirty="0">
                <a:latin typeface="楷体" pitchFamily="49" charset="-122"/>
                <a:ea typeface="楷体" pitchFamily="49" charset="-122"/>
                <a:sym typeface="+mn-ea"/>
              </a:rPr>
              <a:t>（</a:t>
            </a:r>
            <a:r>
              <a:rPr lang="en-US" altLang="zh-CN" sz="1500" dirty="0">
                <a:latin typeface="楷体" pitchFamily="49" charset="-122"/>
                <a:ea typeface="楷体" pitchFamily="49" charset="-122"/>
                <a:sym typeface="+mn-ea"/>
              </a:rPr>
              <a:t>2h0</a:t>
            </a:r>
            <a:r>
              <a:rPr lang="zh-CN" altLang="zh-CN" sz="1500" dirty="0">
                <a:latin typeface="楷体" pitchFamily="49" charset="-122"/>
                <a:ea typeface="楷体" pitchFamily="49" charset="-122"/>
                <a:sym typeface="+mn-ea"/>
              </a:rPr>
              <a:t>）</a:t>
            </a:r>
            <a:r>
              <a:rPr lang="zh-CN" altLang="en-US" sz="1500" dirty="0">
                <a:latin typeface="楷体" pitchFamily="49" charset="-122"/>
                <a:ea typeface="楷体" pitchFamily="49" charset="-122"/>
                <a:sym typeface="+mn-ea"/>
              </a:rPr>
              <a:t>。</a:t>
            </a:r>
            <a:endParaRPr lang="en-US" altLang="zh-CN" sz="1500" dirty="0">
              <a:latin typeface="楷体" pitchFamily="49" charset="-122"/>
              <a:ea typeface="楷体" pitchFamily="49" charset="-122"/>
              <a:sym typeface="+mn-ea"/>
            </a:endParaRPr>
          </a:p>
        </p:txBody>
      </p:sp>
      <p:sp>
        <p:nvSpPr>
          <p:cNvPr id="24" name="文本框 56"/>
          <p:cNvSpPr txBox="1"/>
          <p:nvPr>
            <p:custDataLst>
              <p:tags r:id="rId6"/>
            </p:custDataLst>
          </p:nvPr>
        </p:nvSpPr>
        <p:spPr>
          <a:xfrm>
            <a:off x="642910" y="2857502"/>
            <a:ext cx="5072098" cy="430338"/>
          </a:xfrm>
          <a:prstGeom prst="rect">
            <a:avLst/>
          </a:prstGeom>
        </p:spPr>
        <p:txBody>
          <a:bodyPr vert="horz" wrap="square" lIns="67500" tIns="0" rIns="67500" bIns="35100" anchor="t" anchorCtr="0">
            <a:noAutofit/>
          </a:bodyPr>
          <a:lstStyle/>
          <a:p>
            <a:pPr marL="285750" lvl="1" indent="-285750" defTabSz="913765">
              <a:lnSpc>
                <a:spcPct val="120000"/>
              </a:lnSpc>
              <a:buFont typeface="Wingdings" panose="05000000000000000000" charset="0"/>
              <a:buChar char="Ø"/>
            </a:pPr>
            <a:r>
              <a:rPr lang="zh-CN" altLang="zh-CN" sz="1500" dirty="0">
                <a:latin typeface="楷体" pitchFamily="49" charset="-122"/>
                <a:ea typeface="楷体" pitchFamily="49" charset="-122"/>
                <a:sym typeface="+mn-ea"/>
              </a:rPr>
              <a:t>除了在柱配筋文件输出剪跨比外，还设置专门的柱剪跨比计算简图</a:t>
            </a:r>
            <a:r>
              <a:rPr lang="zh-CN" altLang="en-US" sz="1500" dirty="0">
                <a:latin typeface="楷体" pitchFamily="49" charset="-122"/>
                <a:ea typeface="楷体" pitchFamily="49" charset="-122"/>
                <a:sym typeface="+mn-ea"/>
              </a:rPr>
              <a:t>。</a:t>
            </a:r>
          </a:p>
          <a:p>
            <a:pPr marL="285750" lvl="1" indent="-285750" algn="l">
              <a:lnSpc>
                <a:spcPct val="120000"/>
              </a:lnSpc>
              <a:spcAft>
                <a:spcPts val="600"/>
              </a:spcAft>
              <a:buClrTx/>
              <a:buSzTx/>
              <a:buFont typeface="Wingdings" panose="05000000000000000000" charset="0"/>
              <a:buChar char="Ø"/>
            </a:pPr>
            <a:endParaRPr lang="zh-CN" altLang="en-US" sz="1600" dirty="0">
              <a:latin typeface="楷体" pitchFamily="49" charset="-122"/>
              <a:ea typeface="楷体" pitchFamily="49" charset="-122"/>
              <a:sym typeface="+mn-ea"/>
            </a:endParaRPr>
          </a:p>
        </p:txBody>
      </p:sp>
      <p:sp>
        <p:nvSpPr>
          <p:cNvPr id="13" name="文本框 25"/>
          <p:cNvSpPr txBox="1"/>
          <p:nvPr>
            <p:custDataLst>
              <p:tags r:id="rId7"/>
            </p:custDataLst>
          </p:nvPr>
        </p:nvSpPr>
        <p:spPr>
          <a:xfrm>
            <a:off x="753586" y="142859"/>
            <a:ext cx="4604232" cy="557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algn="l">
              <a:lnSpc>
                <a:spcPct val="100000"/>
              </a:lnSpc>
              <a:defRPr/>
            </a:pPr>
            <a:r>
              <a:rPr lang="zh-CN" altLang="en-US" sz="2000" b="1" noProof="1">
                <a:sym typeface="Arial" panose="020B0604020202020204" pitchFamily="34" charset="0"/>
              </a:rPr>
              <a:t>三、柱设计</a:t>
            </a:r>
          </a:p>
        </p:txBody>
      </p:sp>
      <p:pic>
        <p:nvPicPr>
          <p:cNvPr id="14" name="图片 13"/>
          <p:cNvPicPr/>
          <p:nvPr/>
        </p:nvPicPr>
        <p:blipFill>
          <a:blip r:embed="rId9" cstate="print"/>
          <a:srcRect/>
          <a:stretch>
            <a:fillRect/>
          </a:stretch>
        </p:blipFill>
        <p:spPr bwMode="auto">
          <a:xfrm>
            <a:off x="2285984" y="2214560"/>
            <a:ext cx="2346325" cy="405130"/>
          </a:xfrm>
          <a:prstGeom prst="rect">
            <a:avLst/>
          </a:prstGeom>
          <a:noFill/>
          <a:ln w="9525" cmpd="sng">
            <a:solidFill>
              <a:srgbClr val="4F81BD"/>
            </a:solidFill>
            <a:miter lim="800000"/>
            <a:headEnd/>
            <a:tailEnd/>
          </a:ln>
          <a:effectLst/>
        </p:spPr>
      </p:pic>
      <p:pic>
        <p:nvPicPr>
          <p:cNvPr id="2050" name="Picture 2"/>
          <p:cNvPicPr>
            <a:picLocks noChangeAspect="1" noChangeArrowheads="1"/>
          </p:cNvPicPr>
          <p:nvPr/>
        </p:nvPicPr>
        <p:blipFill>
          <a:blip r:embed="rId10"/>
          <a:srcRect r="9777" b="24269"/>
          <a:stretch>
            <a:fillRect/>
          </a:stretch>
        </p:blipFill>
        <p:spPr bwMode="auto">
          <a:xfrm>
            <a:off x="5929322" y="2786064"/>
            <a:ext cx="3000396" cy="1900251"/>
          </a:xfrm>
          <a:prstGeom prst="rect">
            <a:avLst/>
          </a:prstGeom>
          <a:noFill/>
          <a:ln w="9525">
            <a:solidFill>
              <a:srgbClr val="0070C0"/>
            </a:solidFill>
            <a:miter lim="800000"/>
            <a:headEnd/>
            <a:tailEnd/>
          </a:ln>
          <a:effectLst/>
        </p:spPr>
      </p:pic>
      <p:pic>
        <p:nvPicPr>
          <p:cNvPr id="2051" name="Picture 3"/>
          <p:cNvPicPr>
            <a:picLocks noChangeAspect="1" noChangeArrowheads="1"/>
          </p:cNvPicPr>
          <p:nvPr/>
        </p:nvPicPr>
        <p:blipFill>
          <a:blip r:embed="rId11"/>
          <a:srcRect/>
          <a:stretch>
            <a:fillRect/>
          </a:stretch>
        </p:blipFill>
        <p:spPr bwMode="auto">
          <a:xfrm>
            <a:off x="6357950" y="142858"/>
            <a:ext cx="2570234" cy="2443166"/>
          </a:xfrm>
          <a:prstGeom prst="rect">
            <a:avLst/>
          </a:prstGeom>
          <a:noFill/>
          <a:ln w="9525">
            <a:solidFill>
              <a:srgbClr val="0070C0"/>
            </a:solidFill>
            <a:miter lim="800000"/>
            <a:headEnd/>
            <a:tailEnd/>
          </a:ln>
          <a:effectLst/>
        </p:spPr>
      </p:pic>
      <p:sp>
        <p:nvSpPr>
          <p:cNvPr id="18" name="文本框 16"/>
          <p:cNvSpPr txBox="1"/>
          <p:nvPr/>
        </p:nvSpPr>
        <p:spPr>
          <a:xfrm>
            <a:off x="1071538" y="3500444"/>
            <a:ext cx="3357586" cy="819455"/>
          </a:xfrm>
          <a:prstGeom prst="rect">
            <a:avLst/>
          </a:prstGeom>
          <a:solidFill>
            <a:srgbClr val="4DBFBF"/>
          </a:solidFill>
        </p:spPr>
        <p:txBody>
          <a:bodyPr wrap="square" rtlCol="0">
            <a:spAutoFit/>
          </a:bodyPr>
          <a:lstStyle/>
          <a:p>
            <a:pPr fontAlgn="auto">
              <a:lnSpc>
                <a:spcPct val="150000"/>
              </a:lnSpc>
              <a:buFont typeface="Wingdings" panose="05000000000000000000" charset="0"/>
            </a:pPr>
            <a:r>
              <a:rPr lang="zh-CN" altLang="en-US" sz="1050" dirty="0">
                <a:solidFill>
                  <a:schemeClr val="bg1"/>
                </a:solidFill>
                <a:latin typeface="Times New Roman" panose="02020603050405020304" pitchFamily="18" charset="0"/>
                <a:cs typeface="Times New Roman" panose="02020603050405020304" pitchFamily="18" charset="0"/>
              </a:rPr>
              <a:t>柱剪跨比对应内力与配筋设计的组合内力对不上？</a:t>
            </a:r>
            <a:endParaRPr lang="en-US" altLang="zh-CN" sz="1050" dirty="0">
              <a:solidFill>
                <a:schemeClr val="bg1"/>
              </a:solidFill>
              <a:latin typeface="Times New Roman" panose="02020603050405020304" pitchFamily="18" charset="0"/>
              <a:cs typeface="Times New Roman" panose="02020603050405020304" pitchFamily="18" charset="0"/>
            </a:endParaRPr>
          </a:p>
          <a:p>
            <a:pPr fontAlgn="auto">
              <a:lnSpc>
                <a:spcPct val="150000"/>
              </a:lnSpc>
              <a:buFont typeface="Wingdings" panose="05000000000000000000" charset="0"/>
            </a:pPr>
            <a:r>
              <a:rPr lang="zh-CN" altLang="en-US" sz="1050" dirty="0">
                <a:solidFill>
                  <a:schemeClr val="bg1"/>
                </a:solidFill>
                <a:latin typeface="Times New Roman" panose="02020603050405020304" pitchFamily="18" charset="0"/>
                <a:cs typeface="Times New Roman" panose="02020603050405020304" pitchFamily="18" charset="0"/>
              </a:rPr>
              <a:t>按</a:t>
            </a:r>
            <a:r>
              <a:rPr lang="en-US" altLang="zh-CN" sz="1050" dirty="0">
                <a:solidFill>
                  <a:schemeClr val="bg1"/>
                </a:solidFill>
                <a:latin typeface="Times New Roman" panose="02020603050405020304" pitchFamily="18" charset="0"/>
                <a:cs typeface="Times New Roman" panose="02020603050405020304" pitchFamily="18" charset="0"/>
              </a:rPr>
              <a:t>《</a:t>
            </a:r>
            <a:r>
              <a:rPr lang="zh-CN" altLang="en-US" sz="1050" dirty="0">
                <a:solidFill>
                  <a:schemeClr val="bg1"/>
                </a:solidFill>
                <a:latin typeface="Times New Roman" panose="02020603050405020304" pitchFamily="18" charset="0"/>
                <a:cs typeface="Times New Roman" panose="02020603050405020304" pitchFamily="18" charset="0"/>
              </a:rPr>
              <a:t>高规</a:t>
            </a:r>
            <a:r>
              <a:rPr lang="en-US" altLang="zh-CN" sz="1050" dirty="0">
                <a:solidFill>
                  <a:schemeClr val="bg1"/>
                </a:solidFill>
                <a:latin typeface="Times New Roman" panose="02020603050405020304" pitchFamily="18" charset="0"/>
                <a:cs typeface="Times New Roman" panose="02020603050405020304" pitchFamily="18" charset="0"/>
              </a:rPr>
              <a:t>》</a:t>
            </a:r>
            <a:r>
              <a:rPr lang="en-US" altLang="en-US" sz="1050" dirty="0">
                <a:solidFill>
                  <a:schemeClr val="bg1"/>
                </a:solidFill>
                <a:latin typeface="Times New Roman" panose="02020603050405020304" pitchFamily="18" charset="0"/>
                <a:cs typeface="Times New Roman" panose="02020603050405020304" pitchFamily="18" charset="0"/>
              </a:rPr>
              <a:t>6.2.6</a:t>
            </a:r>
            <a:r>
              <a:rPr lang="zh-CN" altLang="en-US" sz="1050" dirty="0">
                <a:solidFill>
                  <a:schemeClr val="bg1"/>
                </a:solidFill>
                <a:latin typeface="Times New Roman" panose="02020603050405020304" pitchFamily="18" charset="0"/>
                <a:cs typeface="Times New Roman" panose="02020603050405020304" pitchFamily="18" charset="0"/>
              </a:rPr>
              <a:t>条规定，按通用方法剪跨比计算时的设计内力不考虑强柱弱梁、强剪弱弯调整。</a:t>
            </a:r>
            <a:endParaRPr lang="en-US" altLang="zh-CN" sz="105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
          </p:nvPr>
        </p:nvSpPr>
        <p:spPr/>
        <p:txBody>
          <a:bodyPr/>
          <a:lstStyle/>
          <a:p>
            <a:pPr>
              <a:defRPr/>
            </a:pPr>
            <a:fld id="{A46037C8-5B0A-4AE1-9877-D75452A8BEB9}" type="slidenum">
              <a:rPr lang="zh-CN" altLang="en-US" smtClean="0"/>
              <a:pPr>
                <a:defRPr/>
              </a:pPr>
              <a:t>18</a:t>
            </a:fld>
            <a:endParaRPr lang="zh-CN" altLang="en-US"/>
          </a:p>
        </p:txBody>
      </p:sp>
      <p:sp>
        <p:nvSpPr>
          <p:cNvPr id="27" name="等腰三角形 26"/>
          <p:cNvSpPr/>
          <p:nvPr>
            <p:custDataLst>
              <p:tags r:id="rId1"/>
            </p:custDataLst>
          </p:nvPr>
        </p:nvSpPr>
        <p:spPr>
          <a:xfrm rot="5400000" flipH="1">
            <a:off x="203002" y="460177"/>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28" name="等腰三角形 27"/>
          <p:cNvSpPr/>
          <p:nvPr>
            <p:custDataLst>
              <p:tags r:id="rId2"/>
            </p:custDataLst>
          </p:nvPr>
        </p:nvSpPr>
        <p:spPr>
          <a:xfrm rot="5400000" flipH="1">
            <a:off x="-47625" y="98822"/>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29" name="直接连接符 28"/>
          <p:cNvCxnSpPr/>
          <p:nvPr/>
        </p:nvCxnSpPr>
        <p:spPr>
          <a:xfrm>
            <a:off x="723265" y="700088"/>
            <a:ext cx="4329113" cy="0"/>
          </a:xfrm>
          <a:prstGeom prst="line">
            <a:avLst/>
          </a:prstGeom>
          <a:ln w="31750">
            <a:solidFill>
              <a:srgbClr val="2F5597"/>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15" name="菱形 14"/>
          <p:cNvSpPr/>
          <p:nvPr>
            <p:custDataLst>
              <p:tags r:id="rId3"/>
            </p:custDataLst>
          </p:nvPr>
        </p:nvSpPr>
        <p:spPr>
          <a:xfrm>
            <a:off x="357158" y="1000114"/>
            <a:ext cx="482441" cy="482441"/>
          </a:xfrm>
          <a:prstGeom prst="diamond">
            <a:avLst/>
          </a:prstGeom>
          <a:ln>
            <a:noFill/>
          </a:ln>
        </p:spPr>
        <p:style>
          <a:lnRef idx="2">
            <a:srgbClr val="1F74AD">
              <a:shade val="50000"/>
            </a:srgbClr>
          </a:lnRef>
          <a:fillRef idx="1">
            <a:srgbClr val="1F74AD"/>
          </a:fillRef>
          <a:effectRef idx="0">
            <a:srgbClr val="1F74AD"/>
          </a:effectRef>
          <a:fontRef idx="minor">
            <a:sysClr val="window" lastClr="FFFFFF"/>
          </a:fontRef>
        </p:style>
        <p:txBody>
          <a:bodyPr wrap="square" lIns="0" tIns="0" rIns="0" bIns="0" anchor="ctr">
            <a:normAutofit/>
          </a:bodyPr>
          <a:lstStyle/>
          <a:p>
            <a:pPr algn="ctr">
              <a:lnSpc>
                <a:spcPct val="120000"/>
              </a:lnSpc>
            </a:pPr>
            <a:r>
              <a:rPr lang="en-US" altLang="zh-CN" sz="1200" b="1" dirty="0">
                <a:solidFill>
                  <a:sysClr val="window" lastClr="FFFFFF"/>
                </a:solidFill>
                <a:latin typeface="Arial" panose="020B0604020202020204" pitchFamily="34" charset="0"/>
                <a:ea typeface="微软雅黑" panose="020B0503020204020204" charset="-122"/>
                <a:sym typeface="Arial" panose="020B0604020202020204" pitchFamily="34" charset="0"/>
              </a:rPr>
              <a:t>02</a:t>
            </a:r>
          </a:p>
        </p:txBody>
      </p:sp>
      <p:sp>
        <p:nvSpPr>
          <p:cNvPr id="16" name="文本框 40"/>
          <p:cNvSpPr txBox="1"/>
          <p:nvPr>
            <p:custDataLst>
              <p:tags r:id="rId4"/>
            </p:custDataLst>
          </p:nvPr>
        </p:nvSpPr>
        <p:spPr>
          <a:xfrm>
            <a:off x="926276" y="1056470"/>
            <a:ext cx="3861748" cy="313802"/>
          </a:xfrm>
          <a:prstGeom prst="rect">
            <a:avLst/>
          </a:prstGeom>
          <a:noFill/>
        </p:spPr>
        <p:txBody>
          <a:bodyPr wrap="square" lIns="67500" tIns="35100" rIns="67500" bIns="0" anchor="b" anchorCtr="0">
            <a:noAutofit/>
          </a:bodyPr>
          <a:lstStyle/>
          <a:p>
            <a:pPr>
              <a:lnSpc>
                <a:spcPct val="120000"/>
              </a:lnSpc>
            </a:pPr>
            <a:r>
              <a:rPr lang="zh-CN" altLang="zh-CN" b="1" spc="300" dirty="0">
                <a:ea typeface="微软雅黑" panose="020B0503020204020204" charset="-122"/>
                <a:cs typeface="+mj-cs"/>
                <a:sym typeface="+mn-ea"/>
              </a:rPr>
              <a:t>边框柱</a:t>
            </a:r>
            <a:endParaRPr lang="zh-CN" altLang="en-US" b="1" spc="300" dirty="0">
              <a:ea typeface="微软雅黑" panose="020B0503020204020204" charset="-122"/>
              <a:cs typeface="+mj-cs"/>
              <a:sym typeface="Arial" panose="020B0604020202020204" pitchFamily="34" charset="0"/>
            </a:endParaRPr>
          </a:p>
        </p:txBody>
      </p:sp>
      <p:sp>
        <p:nvSpPr>
          <p:cNvPr id="17" name="文本框 48"/>
          <p:cNvSpPr txBox="1"/>
          <p:nvPr>
            <p:custDataLst>
              <p:tags r:id="rId5"/>
            </p:custDataLst>
          </p:nvPr>
        </p:nvSpPr>
        <p:spPr>
          <a:xfrm>
            <a:off x="633700" y="1482793"/>
            <a:ext cx="3223920" cy="2374841"/>
          </a:xfrm>
          <a:prstGeom prst="rect">
            <a:avLst/>
          </a:prstGeom>
        </p:spPr>
        <p:txBody>
          <a:bodyPr vert="horz" wrap="square" lIns="67500" tIns="0" rIns="67500" bIns="35100" anchor="t" anchorCtr="0">
            <a:noAutofit/>
          </a:bodyPr>
          <a:lstStyle/>
          <a:p>
            <a:pPr marL="285750" lvl="1" indent="-285750" defTabSz="913765">
              <a:lnSpc>
                <a:spcPct val="120000"/>
              </a:lnSpc>
              <a:buFont typeface="Wingdings" panose="05000000000000000000" charset="0"/>
              <a:buChar char="Ø"/>
            </a:pPr>
            <a:r>
              <a:rPr lang="en-US" altLang="zh-CN" sz="1500" dirty="0">
                <a:latin typeface="楷体" pitchFamily="49" charset="-122"/>
                <a:ea typeface="楷体" pitchFamily="49" charset="-122"/>
                <a:sym typeface="+mn-ea"/>
              </a:rPr>
              <a:t>YJK</a:t>
            </a:r>
            <a:r>
              <a:rPr lang="zh-CN" altLang="zh-CN" sz="1500" dirty="0">
                <a:latin typeface="楷体" pitchFamily="49" charset="-122"/>
                <a:ea typeface="楷体" pitchFamily="49" charset="-122"/>
                <a:sym typeface="+mn-ea"/>
              </a:rPr>
              <a:t>设置参数“墙柱配筋设计考虑端柱”</a:t>
            </a:r>
            <a:r>
              <a:rPr lang="zh-CN" altLang="en-US" sz="1500" dirty="0">
                <a:latin typeface="楷体" pitchFamily="49" charset="-122"/>
                <a:ea typeface="楷体" pitchFamily="49" charset="-122"/>
                <a:sym typeface="+mn-ea"/>
              </a:rPr>
              <a:t>。勾选该项，则软件对带边框柱剪力墙按照柱和剪力墙组合在一起的方式配筋，即自动将边框柱作为剪力墙的翼缘，按照工形截面或</a:t>
            </a:r>
            <a:r>
              <a:rPr lang="en-US" altLang="zh-CN" sz="1500" dirty="0">
                <a:latin typeface="楷体" pitchFamily="49" charset="-122"/>
                <a:ea typeface="楷体" pitchFamily="49" charset="-122"/>
                <a:sym typeface="+mn-ea"/>
              </a:rPr>
              <a:t>T</a:t>
            </a:r>
            <a:r>
              <a:rPr lang="zh-CN" altLang="en-US" sz="1500" dirty="0">
                <a:latin typeface="楷体" pitchFamily="49" charset="-122"/>
                <a:ea typeface="楷体" pitchFamily="49" charset="-122"/>
                <a:sym typeface="+mn-ea"/>
              </a:rPr>
              <a:t>形截面配筋，这样的计算方式更符合柱、墙的实际受力情况，配筋也加合理。</a:t>
            </a:r>
            <a:endParaRPr lang="en-US" altLang="zh-CN" sz="1500" dirty="0">
              <a:latin typeface="楷体" pitchFamily="49" charset="-122"/>
              <a:ea typeface="楷体" pitchFamily="49" charset="-122"/>
              <a:sym typeface="+mn-ea"/>
            </a:endParaRPr>
          </a:p>
        </p:txBody>
      </p:sp>
      <p:sp>
        <p:nvSpPr>
          <p:cNvPr id="13" name="文本框 25"/>
          <p:cNvSpPr txBox="1"/>
          <p:nvPr>
            <p:custDataLst>
              <p:tags r:id="rId6"/>
            </p:custDataLst>
          </p:nvPr>
        </p:nvSpPr>
        <p:spPr>
          <a:xfrm>
            <a:off x="753586" y="142859"/>
            <a:ext cx="4604232" cy="557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algn="l">
              <a:lnSpc>
                <a:spcPct val="100000"/>
              </a:lnSpc>
              <a:defRPr/>
            </a:pPr>
            <a:r>
              <a:rPr lang="zh-CN" altLang="en-US" sz="2000" b="1" noProof="1">
                <a:sym typeface="Arial" panose="020B0604020202020204" pitchFamily="34" charset="0"/>
              </a:rPr>
              <a:t>三、柱设计</a:t>
            </a:r>
          </a:p>
        </p:txBody>
      </p:sp>
      <p:pic>
        <p:nvPicPr>
          <p:cNvPr id="3074" name="Picture 2"/>
          <p:cNvPicPr>
            <a:picLocks noChangeAspect="1" noChangeArrowheads="1"/>
          </p:cNvPicPr>
          <p:nvPr/>
        </p:nvPicPr>
        <p:blipFill>
          <a:blip r:embed="rId8"/>
          <a:srcRect l="3986" r="1198"/>
          <a:stretch>
            <a:fillRect/>
          </a:stretch>
        </p:blipFill>
        <p:spPr bwMode="auto">
          <a:xfrm>
            <a:off x="4104407" y="1000114"/>
            <a:ext cx="4896749" cy="928694"/>
          </a:xfrm>
          <a:prstGeom prst="rect">
            <a:avLst/>
          </a:prstGeom>
          <a:noFill/>
          <a:ln w="9525">
            <a:solidFill>
              <a:srgbClr val="0070C0"/>
            </a:solidFill>
            <a:miter lim="800000"/>
            <a:headEnd/>
            <a:tailEnd/>
          </a:ln>
          <a:effectLst/>
        </p:spPr>
      </p:pic>
      <p:pic>
        <p:nvPicPr>
          <p:cNvPr id="3077" name="Picture 5"/>
          <p:cNvPicPr>
            <a:picLocks noChangeAspect="1" noChangeArrowheads="1"/>
          </p:cNvPicPr>
          <p:nvPr/>
        </p:nvPicPr>
        <p:blipFill>
          <a:blip r:embed="rId9"/>
          <a:srcRect/>
          <a:stretch>
            <a:fillRect/>
          </a:stretch>
        </p:blipFill>
        <p:spPr bwMode="auto">
          <a:xfrm>
            <a:off x="4071934" y="2214560"/>
            <a:ext cx="4908816" cy="2306686"/>
          </a:xfrm>
          <a:prstGeom prst="rect">
            <a:avLst/>
          </a:prstGeom>
          <a:noFill/>
          <a:ln w="9525">
            <a:solidFill>
              <a:srgbClr val="0070C0"/>
            </a:solid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
          </p:nvPr>
        </p:nvSpPr>
        <p:spPr/>
        <p:txBody>
          <a:bodyPr/>
          <a:lstStyle/>
          <a:p>
            <a:pPr>
              <a:defRPr/>
            </a:pPr>
            <a:fld id="{A46037C8-5B0A-4AE1-9877-D75452A8BEB9}" type="slidenum">
              <a:rPr lang="zh-CN" altLang="en-US" smtClean="0"/>
              <a:pPr>
                <a:defRPr/>
              </a:pPr>
              <a:t>19</a:t>
            </a:fld>
            <a:endParaRPr lang="zh-CN" altLang="en-US"/>
          </a:p>
        </p:txBody>
      </p:sp>
      <p:sp>
        <p:nvSpPr>
          <p:cNvPr id="27" name="等腰三角形 26"/>
          <p:cNvSpPr/>
          <p:nvPr>
            <p:custDataLst>
              <p:tags r:id="rId1"/>
            </p:custDataLst>
          </p:nvPr>
        </p:nvSpPr>
        <p:spPr>
          <a:xfrm rot="5400000" flipH="1">
            <a:off x="203002" y="460177"/>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28" name="等腰三角形 27"/>
          <p:cNvSpPr/>
          <p:nvPr>
            <p:custDataLst>
              <p:tags r:id="rId2"/>
            </p:custDataLst>
          </p:nvPr>
        </p:nvSpPr>
        <p:spPr>
          <a:xfrm rot="5400000" flipH="1">
            <a:off x="-47625" y="98822"/>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29" name="直接连接符 28"/>
          <p:cNvCxnSpPr/>
          <p:nvPr/>
        </p:nvCxnSpPr>
        <p:spPr>
          <a:xfrm>
            <a:off x="723265" y="700088"/>
            <a:ext cx="4329113" cy="0"/>
          </a:xfrm>
          <a:prstGeom prst="line">
            <a:avLst/>
          </a:prstGeom>
          <a:ln w="31750">
            <a:solidFill>
              <a:srgbClr val="2F5597"/>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15" name="菱形 14"/>
          <p:cNvSpPr/>
          <p:nvPr>
            <p:custDataLst>
              <p:tags r:id="rId3"/>
            </p:custDataLst>
          </p:nvPr>
        </p:nvSpPr>
        <p:spPr>
          <a:xfrm>
            <a:off x="357158" y="857238"/>
            <a:ext cx="482441" cy="482441"/>
          </a:xfrm>
          <a:prstGeom prst="diamond">
            <a:avLst/>
          </a:prstGeom>
          <a:ln>
            <a:noFill/>
          </a:ln>
        </p:spPr>
        <p:style>
          <a:lnRef idx="2">
            <a:srgbClr val="1F74AD">
              <a:shade val="50000"/>
            </a:srgbClr>
          </a:lnRef>
          <a:fillRef idx="1">
            <a:srgbClr val="1F74AD"/>
          </a:fillRef>
          <a:effectRef idx="0">
            <a:srgbClr val="1F74AD"/>
          </a:effectRef>
          <a:fontRef idx="minor">
            <a:sysClr val="window" lastClr="FFFFFF"/>
          </a:fontRef>
        </p:style>
        <p:txBody>
          <a:bodyPr wrap="square" lIns="0" tIns="0" rIns="0" bIns="0" anchor="ctr">
            <a:normAutofit/>
          </a:bodyPr>
          <a:lstStyle/>
          <a:p>
            <a:pPr algn="ctr">
              <a:lnSpc>
                <a:spcPct val="120000"/>
              </a:lnSpc>
            </a:pPr>
            <a:r>
              <a:rPr lang="en-US" altLang="zh-CN" sz="1200" b="1" dirty="0">
                <a:solidFill>
                  <a:sysClr val="window" lastClr="FFFFFF"/>
                </a:solidFill>
                <a:latin typeface="Arial" panose="020B0604020202020204" pitchFamily="34" charset="0"/>
                <a:ea typeface="微软雅黑" panose="020B0503020204020204" charset="-122"/>
                <a:sym typeface="Arial" panose="020B0604020202020204" pitchFamily="34" charset="0"/>
              </a:rPr>
              <a:t>02</a:t>
            </a:r>
          </a:p>
        </p:txBody>
      </p:sp>
      <p:sp>
        <p:nvSpPr>
          <p:cNvPr id="16" name="文本框 40"/>
          <p:cNvSpPr txBox="1"/>
          <p:nvPr>
            <p:custDataLst>
              <p:tags r:id="rId4"/>
            </p:custDataLst>
          </p:nvPr>
        </p:nvSpPr>
        <p:spPr>
          <a:xfrm>
            <a:off x="926276" y="913594"/>
            <a:ext cx="3861748" cy="313802"/>
          </a:xfrm>
          <a:prstGeom prst="rect">
            <a:avLst/>
          </a:prstGeom>
          <a:noFill/>
        </p:spPr>
        <p:txBody>
          <a:bodyPr wrap="square" lIns="67500" tIns="35100" rIns="67500" bIns="0" anchor="b" anchorCtr="0">
            <a:noAutofit/>
          </a:bodyPr>
          <a:lstStyle/>
          <a:p>
            <a:pPr>
              <a:lnSpc>
                <a:spcPct val="120000"/>
              </a:lnSpc>
            </a:pPr>
            <a:r>
              <a:rPr lang="zh-CN" altLang="zh-CN" b="1" spc="300" dirty="0">
                <a:ea typeface="微软雅黑" panose="020B0503020204020204" charset="-122"/>
                <a:cs typeface="+mj-cs"/>
                <a:sym typeface="+mn-ea"/>
              </a:rPr>
              <a:t>边框柱</a:t>
            </a:r>
            <a:endParaRPr lang="zh-CN" altLang="en-US" b="1" spc="300" dirty="0">
              <a:ea typeface="微软雅黑" panose="020B0503020204020204" charset="-122"/>
              <a:cs typeface="+mj-cs"/>
              <a:sym typeface="Arial" panose="020B0604020202020204" pitchFamily="34" charset="0"/>
            </a:endParaRPr>
          </a:p>
        </p:txBody>
      </p:sp>
      <p:sp>
        <p:nvSpPr>
          <p:cNvPr id="24" name="文本框 56"/>
          <p:cNvSpPr txBox="1"/>
          <p:nvPr>
            <p:custDataLst>
              <p:tags r:id="rId5"/>
            </p:custDataLst>
          </p:nvPr>
        </p:nvSpPr>
        <p:spPr>
          <a:xfrm>
            <a:off x="642910" y="1285866"/>
            <a:ext cx="4857784" cy="1214446"/>
          </a:xfrm>
          <a:prstGeom prst="rect">
            <a:avLst/>
          </a:prstGeom>
        </p:spPr>
        <p:txBody>
          <a:bodyPr vert="horz" wrap="square" lIns="67500" tIns="0" rIns="67500" bIns="35100" anchor="t" anchorCtr="0">
            <a:noAutofit/>
          </a:bodyPr>
          <a:lstStyle/>
          <a:p>
            <a:pPr marL="285750" lvl="1" indent="-285750" defTabSz="913765">
              <a:lnSpc>
                <a:spcPct val="120000"/>
              </a:lnSpc>
              <a:buFont typeface="Wingdings" panose="05000000000000000000" charset="0"/>
              <a:buChar char="Ø"/>
            </a:pPr>
            <a:r>
              <a:rPr lang="en-US" altLang="zh-CN" sz="1500" dirty="0">
                <a:latin typeface="楷体" pitchFamily="49" charset="-122"/>
                <a:ea typeface="楷体" pitchFamily="49" charset="-122"/>
                <a:sym typeface="+mn-ea"/>
              </a:rPr>
              <a:t>YJK</a:t>
            </a:r>
            <a:r>
              <a:rPr lang="zh-CN" altLang="zh-CN" sz="1500" dirty="0">
                <a:latin typeface="楷体" pitchFamily="49" charset="-122"/>
                <a:ea typeface="楷体" pitchFamily="49" charset="-122"/>
                <a:sym typeface="+mn-ea"/>
              </a:rPr>
              <a:t>改进了力学有限元计算中带边框柱剪力墙的算法，结构模型中边框柱为杆单元，剪力墙为壳单元，</a:t>
            </a:r>
            <a:r>
              <a:rPr lang="zh-CN" altLang="en-US" sz="1500" dirty="0">
                <a:latin typeface="楷体" pitchFamily="49" charset="-122"/>
                <a:ea typeface="楷体" pitchFamily="49" charset="-122"/>
                <a:sym typeface="+mn-ea"/>
              </a:rPr>
              <a:t>程序会在</a:t>
            </a:r>
            <a:r>
              <a:rPr lang="zh-CN" altLang="zh-CN" sz="1500" dirty="0">
                <a:latin typeface="楷体" pitchFamily="49" charset="-122"/>
                <a:ea typeface="楷体" pitchFamily="49" charset="-122"/>
                <a:sym typeface="+mn-ea"/>
              </a:rPr>
              <a:t>柱墙之间设置单元划分的若干点</a:t>
            </a:r>
            <a:r>
              <a:rPr lang="zh-CN" altLang="en-US" sz="1500" dirty="0">
                <a:latin typeface="楷体" pitchFamily="49" charset="-122"/>
                <a:ea typeface="楷体" pitchFamily="49" charset="-122"/>
                <a:sym typeface="+mn-ea"/>
              </a:rPr>
              <a:t>，施加一个罚约束以增加杆单元和面单元之间的连接。</a:t>
            </a:r>
          </a:p>
          <a:p>
            <a:pPr marL="285750" lvl="1" indent="-285750" algn="l">
              <a:lnSpc>
                <a:spcPct val="120000"/>
              </a:lnSpc>
              <a:spcAft>
                <a:spcPts val="600"/>
              </a:spcAft>
              <a:buClrTx/>
              <a:buSzTx/>
              <a:buFont typeface="Wingdings" panose="05000000000000000000" charset="0"/>
              <a:buChar char="Ø"/>
            </a:pPr>
            <a:endParaRPr lang="zh-CN" altLang="en-US" sz="1600" dirty="0">
              <a:latin typeface="楷体" pitchFamily="49" charset="-122"/>
              <a:ea typeface="楷体" pitchFamily="49" charset="-122"/>
              <a:sym typeface="+mn-ea"/>
            </a:endParaRPr>
          </a:p>
        </p:txBody>
      </p:sp>
      <p:sp>
        <p:nvSpPr>
          <p:cNvPr id="13" name="文本框 25"/>
          <p:cNvSpPr txBox="1"/>
          <p:nvPr>
            <p:custDataLst>
              <p:tags r:id="rId6"/>
            </p:custDataLst>
          </p:nvPr>
        </p:nvSpPr>
        <p:spPr>
          <a:xfrm>
            <a:off x="753586" y="142859"/>
            <a:ext cx="4604232" cy="557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algn="l">
              <a:lnSpc>
                <a:spcPct val="100000"/>
              </a:lnSpc>
              <a:defRPr/>
            </a:pPr>
            <a:r>
              <a:rPr lang="zh-CN" altLang="en-US" sz="2000" b="1" noProof="1">
                <a:sym typeface="Arial" panose="020B0604020202020204" pitchFamily="34" charset="0"/>
              </a:rPr>
              <a:t>三、柱设计</a:t>
            </a:r>
          </a:p>
        </p:txBody>
      </p:sp>
      <p:pic>
        <p:nvPicPr>
          <p:cNvPr id="3078" name="Picture 6"/>
          <p:cNvPicPr>
            <a:picLocks noChangeAspect="1" noChangeArrowheads="1"/>
          </p:cNvPicPr>
          <p:nvPr/>
        </p:nvPicPr>
        <p:blipFill>
          <a:blip r:embed="rId9"/>
          <a:srcRect b="12500"/>
          <a:stretch>
            <a:fillRect/>
          </a:stretch>
        </p:blipFill>
        <p:spPr bwMode="auto">
          <a:xfrm>
            <a:off x="5715008" y="3357568"/>
            <a:ext cx="3187273" cy="642942"/>
          </a:xfrm>
          <a:prstGeom prst="rect">
            <a:avLst/>
          </a:prstGeom>
          <a:noFill/>
          <a:ln w="9525">
            <a:solidFill>
              <a:srgbClr val="0070C0"/>
            </a:solidFill>
            <a:miter lim="800000"/>
            <a:headEnd/>
            <a:tailEnd/>
          </a:ln>
          <a:effectLst/>
        </p:spPr>
      </p:pic>
      <p:sp>
        <p:nvSpPr>
          <p:cNvPr id="18" name="文本框 56"/>
          <p:cNvSpPr txBox="1"/>
          <p:nvPr>
            <p:custDataLst>
              <p:tags r:id="rId7"/>
            </p:custDataLst>
          </p:nvPr>
        </p:nvSpPr>
        <p:spPr>
          <a:xfrm>
            <a:off x="642910" y="2928940"/>
            <a:ext cx="4929222" cy="1143008"/>
          </a:xfrm>
          <a:prstGeom prst="rect">
            <a:avLst/>
          </a:prstGeom>
        </p:spPr>
        <p:txBody>
          <a:bodyPr vert="horz" wrap="square" lIns="67500" tIns="0" rIns="67500" bIns="35100" anchor="t" anchorCtr="0">
            <a:noAutofit/>
          </a:bodyPr>
          <a:lstStyle/>
          <a:p>
            <a:pPr marL="285750" lvl="1" indent="-285750" defTabSz="913765">
              <a:lnSpc>
                <a:spcPct val="120000"/>
              </a:lnSpc>
              <a:buFont typeface="Wingdings" panose="05000000000000000000" charset="0"/>
              <a:buChar char="Ø"/>
            </a:pPr>
            <a:r>
              <a:rPr lang="en-US" altLang="en-US" sz="1500" dirty="0">
                <a:latin typeface="楷体" pitchFamily="49" charset="-122"/>
                <a:ea typeface="楷体" pitchFamily="49" charset="-122"/>
                <a:sym typeface="+mn-ea"/>
              </a:rPr>
              <a:t>YJK</a:t>
            </a:r>
            <a:r>
              <a:rPr lang="zh-CN" altLang="en-US" sz="1500" dirty="0">
                <a:latin typeface="楷体" pitchFamily="49" charset="-122"/>
                <a:ea typeface="楷体" pitchFamily="49" charset="-122"/>
                <a:sym typeface="+mn-ea"/>
              </a:rPr>
              <a:t>提供改进型膜单元</a:t>
            </a:r>
            <a:r>
              <a:rPr lang="en-US" altLang="en-US" sz="1500" dirty="0">
                <a:latin typeface="楷体" pitchFamily="49" charset="-122"/>
                <a:ea typeface="楷体" pitchFamily="49" charset="-122"/>
                <a:sym typeface="+mn-ea"/>
              </a:rPr>
              <a:t>NQ6Star</a:t>
            </a:r>
            <a:r>
              <a:rPr lang="zh-CN" altLang="en-US" sz="1500" dirty="0">
                <a:latin typeface="楷体" pitchFamily="49" charset="-122"/>
                <a:ea typeface="楷体" pitchFamily="49" charset="-122"/>
                <a:sym typeface="+mn-ea"/>
              </a:rPr>
              <a:t>，对边框柱与剪力墙的协调性好，可避免边框柱配筋过大，对于使用经典膜元的带边框柱剪力墙抗剪超限的问题可尝试采用这种膜元去解决折减。</a:t>
            </a:r>
          </a:p>
          <a:p>
            <a:pPr marL="285750" lvl="1" indent="-285750" algn="l">
              <a:lnSpc>
                <a:spcPct val="120000"/>
              </a:lnSpc>
              <a:spcAft>
                <a:spcPts val="600"/>
              </a:spcAft>
              <a:buClrTx/>
              <a:buSzTx/>
              <a:buFont typeface="Wingdings" panose="05000000000000000000" charset="0"/>
              <a:buChar char="Ø"/>
            </a:pPr>
            <a:endParaRPr lang="zh-CN" altLang="en-US" sz="1600" dirty="0">
              <a:latin typeface="楷体" pitchFamily="49" charset="-122"/>
              <a:ea typeface="楷体" pitchFamily="49" charset="-122"/>
              <a:sym typeface="+mn-ea"/>
            </a:endParaRPr>
          </a:p>
        </p:txBody>
      </p:sp>
      <p:sp>
        <p:nvSpPr>
          <p:cNvPr id="22" name="文本框 11"/>
          <p:cNvSpPr txBox="1"/>
          <p:nvPr/>
        </p:nvSpPr>
        <p:spPr>
          <a:xfrm>
            <a:off x="5572132" y="500048"/>
            <a:ext cx="3452826" cy="2400657"/>
          </a:xfrm>
          <a:prstGeom prst="rect">
            <a:avLst/>
          </a:prstGeom>
          <a:solidFill>
            <a:srgbClr val="4DBFBF"/>
          </a:solidFill>
        </p:spPr>
        <p:txBody>
          <a:bodyPr wrap="square" rtlCol="0">
            <a:spAutoFit/>
          </a:bodyPr>
          <a:lstStyle/>
          <a:p>
            <a:pPr fontAlgn="auto">
              <a:lnSpc>
                <a:spcPct val="150000"/>
              </a:lnSpc>
              <a:buFont typeface="Wingdings" panose="05000000000000000000" charset="0"/>
            </a:pPr>
            <a:r>
              <a:rPr lang="zh-CN" altLang="en-US" sz="1000" dirty="0">
                <a:solidFill>
                  <a:schemeClr val="bg1"/>
                </a:solidFill>
                <a:latin typeface="Times New Roman" panose="02020603050405020304" pitchFamily="18" charset="0"/>
                <a:cs typeface="Times New Roman" panose="02020603050405020304" pitchFamily="18" charset="0"/>
              </a:rPr>
              <a:t>端柱采用剪力墙还是柱建模？剪力墙与柱重叠部位是否需要特殊处理？</a:t>
            </a:r>
            <a:endParaRPr lang="en-US" altLang="zh-CN" sz="1000" dirty="0">
              <a:solidFill>
                <a:schemeClr val="bg1"/>
              </a:solidFill>
              <a:latin typeface="Times New Roman" panose="02020603050405020304" pitchFamily="18" charset="0"/>
              <a:cs typeface="Times New Roman" panose="02020603050405020304" pitchFamily="18" charset="0"/>
            </a:endParaRPr>
          </a:p>
          <a:p>
            <a:pPr fontAlgn="auto">
              <a:lnSpc>
                <a:spcPct val="150000"/>
              </a:lnSpc>
              <a:buFont typeface="Wingdings" panose="05000000000000000000" charset="0"/>
            </a:pPr>
            <a:r>
              <a:rPr lang="zh-CN" altLang="en-US" sz="1000" dirty="0">
                <a:solidFill>
                  <a:schemeClr val="bg1"/>
                </a:solidFill>
                <a:latin typeface="Times New Roman" panose="02020603050405020304" pitchFamily="18" charset="0"/>
                <a:cs typeface="Times New Roman" panose="02020603050405020304" pitchFamily="18" charset="0"/>
              </a:rPr>
              <a:t>建议一般还是按柱建模，软件会柱墙之间设置单元划分的若干点协调连接，采用了罚约束关系进行协调；按墙建模的话墙太短，划分的网格数太少，有限元的精度可能偏低，另外墙只能做单向受弯设计，而柱子能做双向受弯设计。按墙柱重叠建模，勾选“梁墙自重扣除与柱重叠部分”，程序会自动处理，可以减少结构自重和质量，并相应减少地震剪力和位移等；对于边框柱的刚度重叠，软件内部有个自动的刚度折减的处理，也会考虑一定的刚度折减。</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平行四边形 1"/>
          <p:cNvSpPr/>
          <p:nvPr/>
        </p:nvSpPr>
        <p:spPr>
          <a:xfrm>
            <a:off x="-86915" y="648891"/>
            <a:ext cx="797719" cy="364331"/>
          </a:xfrm>
          <a:prstGeom prst="parallelogram">
            <a:avLst>
              <a:gd name="adj" fmla="val 60593"/>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3" name="平行四边形 2"/>
          <p:cNvSpPr/>
          <p:nvPr/>
        </p:nvSpPr>
        <p:spPr>
          <a:xfrm>
            <a:off x="2450306" y="648891"/>
            <a:ext cx="6947297" cy="364331"/>
          </a:xfrm>
          <a:prstGeom prst="parallelogram">
            <a:avLst>
              <a:gd name="adj" fmla="val 60593"/>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4" name="平行四边形 3"/>
          <p:cNvSpPr/>
          <p:nvPr/>
        </p:nvSpPr>
        <p:spPr>
          <a:xfrm>
            <a:off x="627460" y="269081"/>
            <a:ext cx="342900" cy="230981"/>
          </a:xfrm>
          <a:prstGeom prst="parallelogram">
            <a:avLst>
              <a:gd name="adj" fmla="val 60593"/>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5" name="等腰三角形 4"/>
          <p:cNvSpPr/>
          <p:nvPr/>
        </p:nvSpPr>
        <p:spPr>
          <a:xfrm rot="5400000">
            <a:off x="8524875" y="260747"/>
            <a:ext cx="246460" cy="232172"/>
          </a:xfrm>
          <a:prstGeom prst="triangl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6" name="等腰三角形 5"/>
          <p:cNvSpPr/>
          <p:nvPr/>
        </p:nvSpPr>
        <p:spPr>
          <a:xfrm rot="16200000">
            <a:off x="8670131" y="78581"/>
            <a:ext cx="246460" cy="232172"/>
          </a:xfrm>
          <a:prstGeom prst="triangl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7" name="等腰三角形 6"/>
          <p:cNvSpPr/>
          <p:nvPr/>
        </p:nvSpPr>
        <p:spPr>
          <a:xfrm rot="6673024">
            <a:off x="152996" y="4278511"/>
            <a:ext cx="383381" cy="351235"/>
          </a:xfrm>
          <a:prstGeom prst="triangl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0">
              <a:ln>
                <a:noFill/>
              </a:ln>
              <a:solidFill>
                <a:schemeClr val="lt1"/>
              </a:solidFill>
              <a:effectLst/>
              <a:uLnTx/>
              <a:uFillTx/>
              <a:latin typeface="+mn-lt"/>
              <a:ea typeface="+mn-ea"/>
              <a:cs typeface="+mn-cs"/>
            </a:endParaRPr>
          </a:p>
        </p:txBody>
      </p:sp>
      <p:sp>
        <p:nvSpPr>
          <p:cNvPr id="34823" name="文本框 7"/>
          <p:cNvSpPr txBox="1"/>
          <p:nvPr/>
        </p:nvSpPr>
        <p:spPr>
          <a:xfrm>
            <a:off x="710804" y="561975"/>
            <a:ext cx="1123950" cy="506730"/>
          </a:xfrm>
          <a:prstGeom prst="rect">
            <a:avLst/>
          </a:prstGeom>
          <a:noFill/>
          <a:ln w="9525">
            <a:noFill/>
          </a:ln>
        </p:spPr>
        <p:txBody>
          <a:bodyPr anchor="t">
            <a:spAutoFit/>
          </a:bodyPr>
          <a:lstStyle/>
          <a:p>
            <a:r>
              <a:rPr lang="zh-CN" altLang="en-US" sz="2700" b="1" dirty="0">
                <a:latin typeface="Arial" panose="020B0604020202020204" pitchFamily="34" charset="0"/>
                <a:ea typeface="微软雅黑" panose="020B0503020204020204" charset="-122"/>
              </a:rPr>
              <a:t>目录</a:t>
            </a:r>
          </a:p>
        </p:txBody>
      </p:sp>
      <p:sp>
        <p:nvSpPr>
          <p:cNvPr id="34824" name="文本框 8"/>
          <p:cNvSpPr txBox="1"/>
          <p:nvPr/>
        </p:nvSpPr>
        <p:spPr>
          <a:xfrm>
            <a:off x="1507331" y="782241"/>
            <a:ext cx="1050131" cy="252730"/>
          </a:xfrm>
          <a:prstGeom prst="rect">
            <a:avLst/>
          </a:prstGeom>
          <a:noFill/>
          <a:ln w="9525">
            <a:noFill/>
          </a:ln>
        </p:spPr>
        <p:txBody>
          <a:bodyPr anchor="t">
            <a:spAutoFit/>
          </a:bodyPr>
          <a:lstStyle/>
          <a:p>
            <a:r>
              <a:rPr lang="en-US" altLang="zh-CN" sz="1050" dirty="0">
                <a:latin typeface="Arial" panose="020B0604020202020204" pitchFamily="34" charset="0"/>
                <a:ea typeface="微软雅黑" panose="020B0503020204020204" charset="-122"/>
              </a:rPr>
              <a:t>CONTENT</a:t>
            </a:r>
            <a:endParaRPr lang="zh-CN" altLang="en-US" sz="1050" dirty="0">
              <a:latin typeface="Arial" panose="020B0604020202020204" pitchFamily="34" charset="0"/>
              <a:ea typeface="微软雅黑" panose="020B0503020204020204" charset="-122"/>
            </a:endParaRPr>
          </a:p>
        </p:txBody>
      </p:sp>
      <p:sp>
        <p:nvSpPr>
          <p:cNvPr id="74" name="任意多边形 4"/>
          <p:cNvSpPr/>
          <p:nvPr>
            <p:custDataLst>
              <p:tags r:id="rId1"/>
            </p:custDataLst>
          </p:nvPr>
        </p:nvSpPr>
        <p:spPr bwMode="auto">
          <a:xfrm>
            <a:off x="785786" y="1357304"/>
            <a:ext cx="71914" cy="323850"/>
          </a:xfrm>
          <a:custGeom>
            <a:avLst/>
            <a:gdLst/>
            <a:ahLst/>
            <a:cxnLst>
              <a:cxn ang="0">
                <a:pos x="0" y="0"/>
              </a:cxn>
              <a:cxn ang="0">
                <a:pos x="179" y="0"/>
              </a:cxn>
              <a:cxn ang="0">
                <a:pos x="185" y="2"/>
              </a:cxn>
              <a:cxn ang="0">
                <a:pos x="186" y="7"/>
              </a:cxn>
              <a:cxn ang="0">
                <a:pos x="185" y="13"/>
              </a:cxn>
              <a:cxn ang="0">
                <a:pos x="179" y="15"/>
              </a:cxn>
              <a:cxn ang="0">
                <a:pos x="114" y="15"/>
              </a:cxn>
              <a:cxn ang="0">
                <a:pos x="114" y="935"/>
              </a:cxn>
              <a:cxn ang="0">
                <a:pos x="179" y="935"/>
              </a:cxn>
              <a:cxn ang="0">
                <a:pos x="183" y="936"/>
              </a:cxn>
              <a:cxn ang="0">
                <a:pos x="185" y="943"/>
              </a:cxn>
              <a:cxn ang="0">
                <a:pos x="179" y="953"/>
              </a:cxn>
              <a:cxn ang="0">
                <a:pos x="0" y="953"/>
              </a:cxn>
              <a:cxn ang="0">
                <a:pos x="0" y="0"/>
              </a:cxn>
            </a:cxnLst>
            <a:rect l="0" t="0" r="r" b="b"/>
            <a:pathLst>
              <a:path w="186" h="953">
                <a:moveTo>
                  <a:pt x="0" y="0"/>
                </a:moveTo>
                <a:cubicBezTo>
                  <a:pt x="179" y="0"/>
                  <a:pt x="179" y="0"/>
                  <a:pt x="179" y="0"/>
                </a:cubicBezTo>
                <a:cubicBezTo>
                  <a:pt x="182" y="0"/>
                  <a:pt x="183" y="1"/>
                  <a:pt x="185" y="2"/>
                </a:cubicBezTo>
                <a:cubicBezTo>
                  <a:pt x="186" y="3"/>
                  <a:pt x="186" y="5"/>
                  <a:pt x="186" y="7"/>
                </a:cubicBezTo>
                <a:cubicBezTo>
                  <a:pt x="186" y="10"/>
                  <a:pt x="186" y="12"/>
                  <a:pt x="185" y="13"/>
                </a:cubicBezTo>
                <a:cubicBezTo>
                  <a:pt x="183" y="15"/>
                  <a:pt x="182" y="15"/>
                  <a:pt x="179" y="15"/>
                </a:cubicBezTo>
                <a:cubicBezTo>
                  <a:pt x="114" y="15"/>
                  <a:pt x="114" y="15"/>
                  <a:pt x="114" y="15"/>
                </a:cubicBezTo>
                <a:cubicBezTo>
                  <a:pt x="114" y="935"/>
                  <a:pt x="114" y="935"/>
                  <a:pt x="114" y="935"/>
                </a:cubicBezTo>
                <a:cubicBezTo>
                  <a:pt x="179" y="935"/>
                  <a:pt x="179" y="935"/>
                  <a:pt x="179" y="935"/>
                </a:cubicBezTo>
                <a:cubicBezTo>
                  <a:pt x="183" y="936"/>
                  <a:pt x="183" y="936"/>
                  <a:pt x="183" y="936"/>
                </a:cubicBezTo>
                <a:cubicBezTo>
                  <a:pt x="184" y="938"/>
                  <a:pt x="185" y="940"/>
                  <a:pt x="185" y="943"/>
                </a:cubicBezTo>
                <a:cubicBezTo>
                  <a:pt x="185" y="947"/>
                  <a:pt x="183" y="950"/>
                  <a:pt x="179" y="953"/>
                </a:cubicBezTo>
                <a:cubicBezTo>
                  <a:pt x="0" y="953"/>
                  <a:pt x="0" y="953"/>
                  <a:pt x="0" y="953"/>
                </a:cubicBezTo>
                <a:lnTo>
                  <a:pt x="0" y="0"/>
                </a:lnTo>
                <a:close/>
              </a:path>
            </a:pathLst>
          </a:custGeom>
          <a:solidFill>
            <a:schemeClr val="accent1"/>
          </a:solidFill>
          <a:ln w="9525">
            <a:noFill/>
            <a:round/>
          </a:ln>
        </p:spPr>
        <p:txBody>
          <a:bodyPr wrap="square" anchor="ctr">
            <a:normAutofit/>
          </a:bodyPr>
          <a:lstStyle/>
          <a:p>
            <a:pPr algn="ctr" fontAlgn="auto">
              <a:lnSpc>
                <a:spcPct val="120000"/>
              </a:lnSpc>
            </a:pPr>
            <a:endParaRPr sz="1350">
              <a:solidFill>
                <a:schemeClr val="tx1"/>
              </a:solidFill>
              <a:latin typeface="Arial" panose="020B0604020202020204" pitchFamily="34" charset="0"/>
              <a:ea typeface="微软雅黑" panose="020B0503020204020204" charset="-122"/>
              <a:sym typeface="Arial" panose="020B0604020202020204" pitchFamily="34" charset="0"/>
            </a:endParaRPr>
          </a:p>
        </p:txBody>
      </p:sp>
      <p:sp>
        <p:nvSpPr>
          <p:cNvPr id="10" name="任意多边形 12"/>
          <p:cNvSpPr/>
          <p:nvPr>
            <p:custDataLst>
              <p:tags r:id="rId2"/>
            </p:custDataLst>
          </p:nvPr>
        </p:nvSpPr>
        <p:spPr bwMode="auto">
          <a:xfrm>
            <a:off x="1627796" y="1357304"/>
            <a:ext cx="73343" cy="323850"/>
          </a:xfrm>
          <a:custGeom>
            <a:avLst/>
            <a:gdLst/>
            <a:ahLst/>
            <a:cxnLst>
              <a:cxn ang="0">
                <a:pos x="77" y="15"/>
              </a:cxn>
              <a:cxn ang="0">
                <a:pos x="8" y="15"/>
              </a:cxn>
              <a:cxn ang="0">
                <a:pos x="4" y="8"/>
              </a:cxn>
              <a:cxn ang="0">
                <a:pos x="8" y="0"/>
              </a:cxn>
              <a:cxn ang="0">
                <a:pos x="190" y="0"/>
              </a:cxn>
              <a:cxn ang="0">
                <a:pos x="190" y="953"/>
              </a:cxn>
              <a:cxn ang="0">
                <a:pos x="8" y="953"/>
              </a:cxn>
              <a:cxn ang="0">
                <a:pos x="2" y="950"/>
              </a:cxn>
              <a:cxn ang="0">
                <a:pos x="0" y="944"/>
              </a:cxn>
              <a:cxn ang="0">
                <a:pos x="2" y="937"/>
              </a:cxn>
              <a:cxn ang="0">
                <a:pos x="8" y="935"/>
              </a:cxn>
              <a:cxn ang="0">
                <a:pos x="77" y="935"/>
              </a:cxn>
              <a:cxn ang="0">
                <a:pos x="77" y="15"/>
              </a:cxn>
            </a:cxnLst>
            <a:rect l="0" t="0" r="r" b="b"/>
            <a:pathLst>
              <a:path w="190" h="953">
                <a:moveTo>
                  <a:pt x="77" y="15"/>
                </a:moveTo>
                <a:cubicBezTo>
                  <a:pt x="8" y="15"/>
                  <a:pt x="8" y="15"/>
                  <a:pt x="8" y="15"/>
                </a:cubicBezTo>
                <a:cubicBezTo>
                  <a:pt x="6" y="13"/>
                  <a:pt x="4" y="10"/>
                  <a:pt x="4" y="8"/>
                </a:cubicBezTo>
                <a:cubicBezTo>
                  <a:pt x="4" y="5"/>
                  <a:pt x="6" y="2"/>
                  <a:pt x="8" y="0"/>
                </a:cubicBezTo>
                <a:cubicBezTo>
                  <a:pt x="190" y="0"/>
                  <a:pt x="190" y="0"/>
                  <a:pt x="190" y="0"/>
                </a:cubicBezTo>
                <a:cubicBezTo>
                  <a:pt x="190" y="953"/>
                  <a:pt x="190" y="953"/>
                  <a:pt x="190" y="953"/>
                </a:cubicBezTo>
                <a:cubicBezTo>
                  <a:pt x="8" y="953"/>
                  <a:pt x="8" y="953"/>
                  <a:pt x="8" y="953"/>
                </a:cubicBezTo>
                <a:cubicBezTo>
                  <a:pt x="6" y="953"/>
                  <a:pt x="4" y="952"/>
                  <a:pt x="2" y="950"/>
                </a:cubicBezTo>
                <a:cubicBezTo>
                  <a:pt x="1" y="949"/>
                  <a:pt x="0" y="947"/>
                  <a:pt x="0" y="944"/>
                </a:cubicBezTo>
                <a:cubicBezTo>
                  <a:pt x="0" y="941"/>
                  <a:pt x="1" y="939"/>
                  <a:pt x="2" y="937"/>
                </a:cubicBezTo>
                <a:cubicBezTo>
                  <a:pt x="4" y="935"/>
                  <a:pt x="6" y="935"/>
                  <a:pt x="8" y="935"/>
                </a:cubicBezTo>
                <a:cubicBezTo>
                  <a:pt x="77" y="935"/>
                  <a:pt x="77" y="935"/>
                  <a:pt x="77" y="935"/>
                </a:cubicBezTo>
                <a:lnTo>
                  <a:pt x="77" y="15"/>
                </a:lnTo>
                <a:close/>
              </a:path>
            </a:pathLst>
          </a:custGeom>
          <a:solidFill>
            <a:schemeClr val="accent1"/>
          </a:solidFill>
          <a:ln w="9525">
            <a:noFill/>
            <a:round/>
          </a:ln>
        </p:spPr>
        <p:txBody>
          <a:bodyPr wrap="square" anchor="ctr">
            <a:normAutofit/>
          </a:bodyPr>
          <a:lstStyle/>
          <a:p>
            <a:pPr algn="ctr" fontAlgn="auto">
              <a:lnSpc>
                <a:spcPct val="120000"/>
              </a:lnSpc>
            </a:pPr>
            <a:endParaRPr sz="1350">
              <a:solidFill>
                <a:schemeClr val="tx1"/>
              </a:solidFill>
              <a:latin typeface="Arial" panose="020B0604020202020204" pitchFamily="34" charset="0"/>
              <a:ea typeface="微软雅黑" panose="020B0503020204020204" charset="-122"/>
              <a:sym typeface="Arial" panose="020B0604020202020204" pitchFamily="34" charset="0"/>
            </a:endParaRPr>
          </a:p>
        </p:txBody>
      </p:sp>
      <p:sp>
        <p:nvSpPr>
          <p:cNvPr id="12" name="矩形 11"/>
          <p:cNvSpPr/>
          <p:nvPr>
            <p:custDataLst>
              <p:tags r:id="rId3"/>
            </p:custDataLst>
          </p:nvPr>
        </p:nvSpPr>
        <p:spPr>
          <a:xfrm>
            <a:off x="1025340" y="1385879"/>
            <a:ext cx="434816" cy="266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7500" tIns="35100" rIns="67500" bIns="35100" anchor="ctr">
            <a:normAutofit lnSpcReduction="10000"/>
          </a:bodyPr>
          <a:lstStyle/>
          <a:p>
            <a:pPr lvl="0" algn="ctr" fontAlgn="auto">
              <a:lnSpc>
                <a:spcPct val="120000"/>
              </a:lnSpc>
              <a:buClr>
                <a:prstClr val="white"/>
              </a:buClr>
              <a:defRPr/>
            </a:pPr>
            <a:r>
              <a:rPr lang="en-US" altLang="zh-CN" sz="1200" b="1" dirty="0">
                <a:solidFill>
                  <a:schemeClr val="bg1"/>
                </a:solidFill>
                <a:latin typeface="Arial" panose="020B0604020202020204" pitchFamily="34" charset="0"/>
                <a:ea typeface="微软雅黑" panose="020B0503020204020204" charset="-122"/>
                <a:sym typeface="Arial" panose="020B0604020202020204" pitchFamily="34" charset="0"/>
              </a:rPr>
              <a:t>01</a:t>
            </a:r>
          </a:p>
        </p:txBody>
      </p:sp>
      <p:sp>
        <p:nvSpPr>
          <p:cNvPr id="13" name="文本框 12"/>
          <p:cNvSpPr txBox="1"/>
          <p:nvPr>
            <p:custDataLst>
              <p:tags r:id="rId4"/>
            </p:custDataLst>
          </p:nvPr>
        </p:nvSpPr>
        <p:spPr bwMode="auto">
          <a:xfrm>
            <a:off x="1833139" y="1142990"/>
            <a:ext cx="2738861" cy="714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nchor="ctr" anchorCtr="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fontAlgn="auto">
              <a:lnSpc>
                <a:spcPct val="120000"/>
              </a:lnSpc>
            </a:pPr>
            <a:r>
              <a:rPr lang="zh-CN" altLang="en-US" b="1" dirty="0">
                <a:latin typeface="+mn-ea"/>
                <a:ea typeface="+mn-ea"/>
              </a:rPr>
              <a:t>材料强度取值</a:t>
            </a:r>
            <a:endParaRPr lang="zh-CN" altLang="en-US" b="1" spc="200" dirty="0">
              <a:solidFill>
                <a:schemeClr val="tx1">
                  <a:lumMod val="85000"/>
                  <a:lumOff val="15000"/>
                </a:schemeClr>
              </a:solidFill>
              <a:latin typeface="+mn-ea"/>
              <a:ea typeface="+mn-ea"/>
              <a:sym typeface="Arial" panose="020B0604020202020204" pitchFamily="34" charset="0"/>
            </a:endParaRPr>
          </a:p>
        </p:txBody>
      </p:sp>
      <p:sp>
        <p:nvSpPr>
          <p:cNvPr id="78" name="任意多边形 17"/>
          <p:cNvSpPr/>
          <p:nvPr>
            <p:custDataLst>
              <p:tags r:id="rId5"/>
            </p:custDataLst>
          </p:nvPr>
        </p:nvSpPr>
        <p:spPr bwMode="auto">
          <a:xfrm>
            <a:off x="785786" y="1928808"/>
            <a:ext cx="71914" cy="323850"/>
          </a:xfrm>
          <a:custGeom>
            <a:avLst/>
            <a:gdLst/>
            <a:ahLst/>
            <a:cxnLst>
              <a:cxn ang="0">
                <a:pos x="0" y="0"/>
              </a:cxn>
              <a:cxn ang="0">
                <a:pos x="179" y="0"/>
              </a:cxn>
              <a:cxn ang="0">
                <a:pos x="185" y="2"/>
              </a:cxn>
              <a:cxn ang="0">
                <a:pos x="186" y="7"/>
              </a:cxn>
              <a:cxn ang="0">
                <a:pos x="185" y="13"/>
              </a:cxn>
              <a:cxn ang="0">
                <a:pos x="179" y="15"/>
              </a:cxn>
              <a:cxn ang="0">
                <a:pos x="114" y="15"/>
              </a:cxn>
              <a:cxn ang="0">
                <a:pos x="114" y="935"/>
              </a:cxn>
              <a:cxn ang="0">
                <a:pos x="179" y="935"/>
              </a:cxn>
              <a:cxn ang="0">
                <a:pos x="183" y="936"/>
              </a:cxn>
              <a:cxn ang="0">
                <a:pos x="185" y="943"/>
              </a:cxn>
              <a:cxn ang="0">
                <a:pos x="179" y="953"/>
              </a:cxn>
              <a:cxn ang="0">
                <a:pos x="0" y="953"/>
              </a:cxn>
              <a:cxn ang="0">
                <a:pos x="0" y="0"/>
              </a:cxn>
            </a:cxnLst>
            <a:rect l="0" t="0" r="r" b="b"/>
            <a:pathLst>
              <a:path w="186" h="953">
                <a:moveTo>
                  <a:pt x="0" y="0"/>
                </a:moveTo>
                <a:cubicBezTo>
                  <a:pt x="179" y="0"/>
                  <a:pt x="179" y="0"/>
                  <a:pt x="179" y="0"/>
                </a:cubicBezTo>
                <a:cubicBezTo>
                  <a:pt x="182" y="0"/>
                  <a:pt x="183" y="1"/>
                  <a:pt x="185" y="2"/>
                </a:cubicBezTo>
                <a:cubicBezTo>
                  <a:pt x="186" y="3"/>
                  <a:pt x="186" y="5"/>
                  <a:pt x="186" y="7"/>
                </a:cubicBezTo>
                <a:cubicBezTo>
                  <a:pt x="186" y="10"/>
                  <a:pt x="186" y="12"/>
                  <a:pt x="185" y="13"/>
                </a:cubicBezTo>
                <a:cubicBezTo>
                  <a:pt x="183" y="15"/>
                  <a:pt x="182" y="15"/>
                  <a:pt x="179" y="15"/>
                </a:cubicBezTo>
                <a:cubicBezTo>
                  <a:pt x="114" y="15"/>
                  <a:pt x="114" y="15"/>
                  <a:pt x="114" y="15"/>
                </a:cubicBezTo>
                <a:cubicBezTo>
                  <a:pt x="114" y="935"/>
                  <a:pt x="114" y="935"/>
                  <a:pt x="114" y="935"/>
                </a:cubicBezTo>
                <a:cubicBezTo>
                  <a:pt x="179" y="935"/>
                  <a:pt x="179" y="935"/>
                  <a:pt x="179" y="935"/>
                </a:cubicBezTo>
                <a:cubicBezTo>
                  <a:pt x="183" y="936"/>
                  <a:pt x="183" y="936"/>
                  <a:pt x="183" y="936"/>
                </a:cubicBezTo>
                <a:cubicBezTo>
                  <a:pt x="184" y="938"/>
                  <a:pt x="185" y="940"/>
                  <a:pt x="185" y="943"/>
                </a:cubicBezTo>
                <a:cubicBezTo>
                  <a:pt x="185" y="947"/>
                  <a:pt x="183" y="950"/>
                  <a:pt x="179" y="953"/>
                </a:cubicBezTo>
                <a:cubicBezTo>
                  <a:pt x="0" y="953"/>
                  <a:pt x="0" y="953"/>
                  <a:pt x="0" y="953"/>
                </a:cubicBezTo>
                <a:lnTo>
                  <a:pt x="0" y="0"/>
                </a:lnTo>
                <a:close/>
              </a:path>
            </a:pathLst>
          </a:custGeom>
          <a:solidFill>
            <a:schemeClr val="accent2"/>
          </a:solidFill>
          <a:ln w="9525">
            <a:noFill/>
            <a:round/>
          </a:ln>
        </p:spPr>
        <p:txBody>
          <a:bodyPr wrap="square" anchor="ctr">
            <a:normAutofit/>
          </a:bodyPr>
          <a:lstStyle/>
          <a:p>
            <a:pPr algn="ctr" fontAlgn="auto">
              <a:lnSpc>
                <a:spcPct val="120000"/>
              </a:lnSpc>
            </a:pPr>
            <a:endParaRPr sz="1350">
              <a:solidFill>
                <a:schemeClr val="tx1"/>
              </a:solidFill>
              <a:latin typeface="Arial" panose="020B0604020202020204" pitchFamily="34" charset="0"/>
              <a:ea typeface="微软雅黑" panose="020B0503020204020204" charset="-122"/>
              <a:sym typeface="Arial" panose="020B0604020202020204" pitchFamily="34" charset="0"/>
            </a:endParaRPr>
          </a:p>
        </p:txBody>
      </p:sp>
      <p:sp>
        <p:nvSpPr>
          <p:cNvPr id="14" name="任意多边形 20"/>
          <p:cNvSpPr/>
          <p:nvPr>
            <p:custDataLst>
              <p:tags r:id="rId6"/>
            </p:custDataLst>
          </p:nvPr>
        </p:nvSpPr>
        <p:spPr bwMode="auto">
          <a:xfrm>
            <a:off x="1627796" y="1928808"/>
            <a:ext cx="73343" cy="323850"/>
          </a:xfrm>
          <a:custGeom>
            <a:avLst/>
            <a:gdLst/>
            <a:ahLst/>
            <a:cxnLst>
              <a:cxn ang="0">
                <a:pos x="77" y="15"/>
              </a:cxn>
              <a:cxn ang="0">
                <a:pos x="8" y="15"/>
              </a:cxn>
              <a:cxn ang="0">
                <a:pos x="4" y="8"/>
              </a:cxn>
              <a:cxn ang="0">
                <a:pos x="8" y="0"/>
              </a:cxn>
              <a:cxn ang="0">
                <a:pos x="190" y="0"/>
              </a:cxn>
              <a:cxn ang="0">
                <a:pos x="190" y="953"/>
              </a:cxn>
              <a:cxn ang="0">
                <a:pos x="8" y="953"/>
              </a:cxn>
              <a:cxn ang="0">
                <a:pos x="2" y="950"/>
              </a:cxn>
              <a:cxn ang="0">
                <a:pos x="0" y="944"/>
              </a:cxn>
              <a:cxn ang="0">
                <a:pos x="2" y="937"/>
              </a:cxn>
              <a:cxn ang="0">
                <a:pos x="8" y="935"/>
              </a:cxn>
              <a:cxn ang="0">
                <a:pos x="77" y="935"/>
              </a:cxn>
              <a:cxn ang="0">
                <a:pos x="77" y="15"/>
              </a:cxn>
            </a:cxnLst>
            <a:rect l="0" t="0" r="r" b="b"/>
            <a:pathLst>
              <a:path w="190" h="953">
                <a:moveTo>
                  <a:pt x="77" y="15"/>
                </a:moveTo>
                <a:cubicBezTo>
                  <a:pt x="8" y="15"/>
                  <a:pt x="8" y="15"/>
                  <a:pt x="8" y="15"/>
                </a:cubicBezTo>
                <a:cubicBezTo>
                  <a:pt x="6" y="13"/>
                  <a:pt x="4" y="10"/>
                  <a:pt x="4" y="8"/>
                </a:cubicBezTo>
                <a:cubicBezTo>
                  <a:pt x="4" y="5"/>
                  <a:pt x="6" y="2"/>
                  <a:pt x="8" y="0"/>
                </a:cubicBezTo>
                <a:cubicBezTo>
                  <a:pt x="190" y="0"/>
                  <a:pt x="190" y="0"/>
                  <a:pt x="190" y="0"/>
                </a:cubicBezTo>
                <a:cubicBezTo>
                  <a:pt x="190" y="953"/>
                  <a:pt x="190" y="953"/>
                  <a:pt x="190" y="953"/>
                </a:cubicBezTo>
                <a:cubicBezTo>
                  <a:pt x="8" y="953"/>
                  <a:pt x="8" y="953"/>
                  <a:pt x="8" y="953"/>
                </a:cubicBezTo>
                <a:cubicBezTo>
                  <a:pt x="6" y="953"/>
                  <a:pt x="4" y="952"/>
                  <a:pt x="2" y="950"/>
                </a:cubicBezTo>
                <a:cubicBezTo>
                  <a:pt x="1" y="949"/>
                  <a:pt x="0" y="947"/>
                  <a:pt x="0" y="944"/>
                </a:cubicBezTo>
                <a:cubicBezTo>
                  <a:pt x="0" y="941"/>
                  <a:pt x="1" y="939"/>
                  <a:pt x="2" y="937"/>
                </a:cubicBezTo>
                <a:cubicBezTo>
                  <a:pt x="4" y="935"/>
                  <a:pt x="6" y="935"/>
                  <a:pt x="8" y="935"/>
                </a:cubicBezTo>
                <a:cubicBezTo>
                  <a:pt x="77" y="935"/>
                  <a:pt x="77" y="935"/>
                  <a:pt x="77" y="935"/>
                </a:cubicBezTo>
                <a:lnTo>
                  <a:pt x="77" y="15"/>
                </a:lnTo>
                <a:close/>
              </a:path>
            </a:pathLst>
          </a:custGeom>
          <a:solidFill>
            <a:schemeClr val="accent2"/>
          </a:solidFill>
          <a:ln w="9525">
            <a:noFill/>
            <a:round/>
          </a:ln>
        </p:spPr>
        <p:txBody>
          <a:bodyPr wrap="square" anchor="ctr">
            <a:normAutofit/>
          </a:bodyPr>
          <a:lstStyle/>
          <a:p>
            <a:pPr algn="ctr" fontAlgn="auto">
              <a:lnSpc>
                <a:spcPct val="120000"/>
              </a:lnSpc>
            </a:pPr>
            <a:endParaRPr sz="1350">
              <a:solidFill>
                <a:schemeClr val="tx1"/>
              </a:solidFill>
              <a:latin typeface="Arial" panose="020B0604020202020204" pitchFamily="34" charset="0"/>
              <a:ea typeface="微软雅黑" panose="020B0503020204020204" charset="-122"/>
              <a:sym typeface="Arial" panose="020B0604020202020204" pitchFamily="34" charset="0"/>
            </a:endParaRPr>
          </a:p>
        </p:txBody>
      </p:sp>
      <p:sp>
        <p:nvSpPr>
          <p:cNvPr id="15" name="矩形 14"/>
          <p:cNvSpPr/>
          <p:nvPr>
            <p:custDataLst>
              <p:tags r:id="rId7"/>
            </p:custDataLst>
          </p:nvPr>
        </p:nvSpPr>
        <p:spPr>
          <a:xfrm>
            <a:off x="1025340" y="1957383"/>
            <a:ext cx="434816" cy="266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7500" tIns="35100" rIns="67500" bIns="35100" anchor="ctr">
            <a:normAutofit lnSpcReduction="10000"/>
          </a:bodyPr>
          <a:lstStyle/>
          <a:p>
            <a:pPr lvl="0" algn="ctr" fontAlgn="auto">
              <a:lnSpc>
                <a:spcPct val="120000"/>
              </a:lnSpc>
              <a:buClr>
                <a:prstClr val="white"/>
              </a:buClr>
              <a:defRPr/>
            </a:pPr>
            <a:r>
              <a:rPr lang="en-US" altLang="zh-CN" sz="1200" b="1" dirty="0">
                <a:solidFill>
                  <a:schemeClr val="bg1"/>
                </a:solidFill>
                <a:latin typeface="Arial" panose="020B0604020202020204" pitchFamily="34" charset="0"/>
                <a:ea typeface="微软雅黑" panose="020B0503020204020204" charset="-122"/>
                <a:sym typeface="Arial" panose="020B0604020202020204" pitchFamily="34" charset="0"/>
              </a:rPr>
              <a:t>02</a:t>
            </a:r>
          </a:p>
        </p:txBody>
      </p:sp>
      <p:sp>
        <p:nvSpPr>
          <p:cNvPr id="81" name="文本框 80"/>
          <p:cNvSpPr txBox="1"/>
          <p:nvPr>
            <p:custDataLst>
              <p:tags r:id="rId8"/>
            </p:custDataLst>
          </p:nvPr>
        </p:nvSpPr>
        <p:spPr bwMode="auto">
          <a:xfrm>
            <a:off x="1833139" y="1769820"/>
            <a:ext cx="2137410" cy="640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nchor="ctr"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lvl="0" fontAlgn="auto">
              <a:lnSpc>
                <a:spcPct val="120000"/>
              </a:lnSpc>
            </a:pPr>
            <a:r>
              <a:rPr lang="zh-CN" altLang="en-US" b="1" spc="200" dirty="0">
                <a:solidFill>
                  <a:schemeClr val="tx1">
                    <a:lumMod val="85000"/>
                    <a:lumOff val="15000"/>
                  </a:schemeClr>
                </a:solidFill>
                <a:latin typeface="+mn-ea"/>
                <a:ea typeface="+mn-ea"/>
                <a:sym typeface="Arial" panose="020B0604020202020204" pitchFamily="34" charset="0"/>
              </a:rPr>
              <a:t>混凝土梁设计</a:t>
            </a:r>
          </a:p>
        </p:txBody>
      </p:sp>
      <p:sp>
        <p:nvSpPr>
          <p:cNvPr id="33" name="任意多边形 4"/>
          <p:cNvSpPr/>
          <p:nvPr>
            <p:custDataLst>
              <p:tags r:id="rId9"/>
            </p:custDataLst>
          </p:nvPr>
        </p:nvSpPr>
        <p:spPr bwMode="auto">
          <a:xfrm>
            <a:off x="785786" y="2500312"/>
            <a:ext cx="71914" cy="323850"/>
          </a:xfrm>
          <a:custGeom>
            <a:avLst/>
            <a:gdLst/>
            <a:ahLst/>
            <a:cxnLst>
              <a:cxn ang="0">
                <a:pos x="0" y="0"/>
              </a:cxn>
              <a:cxn ang="0">
                <a:pos x="179" y="0"/>
              </a:cxn>
              <a:cxn ang="0">
                <a:pos x="185" y="2"/>
              </a:cxn>
              <a:cxn ang="0">
                <a:pos x="186" y="7"/>
              </a:cxn>
              <a:cxn ang="0">
                <a:pos x="185" y="13"/>
              </a:cxn>
              <a:cxn ang="0">
                <a:pos x="179" y="15"/>
              </a:cxn>
              <a:cxn ang="0">
                <a:pos x="114" y="15"/>
              </a:cxn>
              <a:cxn ang="0">
                <a:pos x="114" y="935"/>
              </a:cxn>
              <a:cxn ang="0">
                <a:pos x="179" y="935"/>
              </a:cxn>
              <a:cxn ang="0">
                <a:pos x="183" y="936"/>
              </a:cxn>
              <a:cxn ang="0">
                <a:pos x="185" y="943"/>
              </a:cxn>
              <a:cxn ang="0">
                <a:pos x="179" y="953"/>
              </a:cxn>
              <a:cxn ang="0">
                <a:pos x="0" y="953"/>
              </a:cxn>
              <a:cxn ang="0">
                <a:pos x="0" y="0"/>
              </a:cxn>
            </a:cxnLst>
            <a:rect l="0" t="0" r="r" b="b"/>
            <a:pathLst>
              <a:path w="186" h="953">
                <a:moveTo>
                  <a:pt x="0" y="0"/>
                </a:moveTo>
                <a:cubicBezTo>
                  <a:pt x="179" y="0"/>
                  <a:pt x="179" y="0"/>
                  <a:pt x="179" y="0"/>
                </a:cubicBezTo>
                <a:cubicBezTo>
                  <a:pt x="182" y="0"/>
                  <a:pt x="183" y="1"/>
                  <a:pt x="185" y="2"/>
                </a:cubicBezTo>
                <a:cubicBezTo>
                  <a:pt x="186" y="3"/>
                  <a:pt x="186" y="5"/>
                  <a:pt x="186" y="7"/>
                </a:cubicBezTo>
                <a:cubicBezTo>
                  <a:pt x="186" y="10"/>
                  <a:pt x="186" y="12"/>
                  <a:pt x="185" y="13"/>
                </a:cubicBezTo>
                <a:cubicBezTo>
                  <a:pt x="183" y="15"/>
                  <a:pt x="182" y="15"/>
                  <a:pt x="179" y="15"/>
                </a:cubicBezTo>
                <a:cubicBezTo>
                  <a:pt x="114" y="15"/>
                  <a:pt x="114" y="15"/>
                  <a:pt x="114" y="15"/>
                </a:cubicBezTo>
                <a:cubicBezTo>
                  <a:pt x="114" y="935"/>
                  <a:pt x="114" y="935"/>
                  <a:pt x="114" y="935"/>
                </a:cubicBezTo>
                <a:cubicBezTo>
                  <a:pt x="179" y="935"/>
                  <a:pt x="179" y="935"/>
                  <a:pt x="179" y="935"/>
                </a:cubicBezTo>
                <a:cubicBezTo>
                  <a:pt x="183" y="936"/>
                  <a:pt x="183" y="936"/>
                  <a:pt x="183" y="936"/>
                </a:cubicBezTo>
                <a:cubicBezTo>
                  <a:pt x="184" y="938"/>
                  <a:pt x="185" y="940"/>
                  <a:pt x="185" y="943"/>
                </a:cubicBezTo>
                <a:cubicBezTo>
                  <a:pt x="185" y="947"/>
                  <a:pt x="183" y="950"/>
                  <a:pt x="179" y="953"/>
                </a:cubicBezTo>
                <a:cubicBezTo>
                  <a:pt x="0" y="953"/>
                  <a:pt x="0" y="953"/>
                  <a:pt x="0" y="953"/>
                </a:cubicBezTo>
                <a:lnTo>
                  <a:pt x="0" y="0"/>
                </a:lnTo>
                <a:close/>
              </a:path>
            </a:pathLst>
          </a:custGeom>
          <a:solidFill>
            <a:schemeClr val="accent1"/>
          </a:solidFill>
          <a:ln w="9525">
            <a:noFill/>
            <a:round/>
          </a:ln>
        </p:spPr>
        <p:txBody>
          <a:bodyPr wrap="square" anchor="ctr">
            <a:normAutofit/>
          </a:bodyPr>
          <a:lstStyle/>
          <a:p>
            <a:pPr algn="ctr" fontAlgn="auto">
              <a:lnSpc>
                <a:spcPct val="120000"/>
              </a:lnSpc>
            </a:pPr>
            <a:endParaRPr sz="1350">
              <a:solidFill>
                <a:schemeClr val="tx1"/>
              </a:solidFill>
              <a:latin typeface="Arial" panose="020B0604020202020204" pitchFamily="34" charset="0"/>
              <a:ea typeface="微软雅黑" panose="020B0503020204020204" charset="-122"/>
              <a:sym typeface="Arial" panose="020B0604020202020204" pitchFamily="34" charset="0"/>
            </a:endParaRPr>
          </a:p>
        </p:txBody>
      </p:sp>
      <p:sp>
        <p:nvSpPr>
          <p:cNvPr id="34" name="任意多边形 12"/>
          <p:cNvSpPr/>
          <p:nvPr>
            <p:custDataLst>
              <p:tags r:id="rId10"/>
            </p:custDataLst>
          </p:nvPr>
        </p:nvSpPr>
        <p:spPr bwMode="auto">
          <a:xfrm>
            <a:off x="1627796" y="2500312"/>
            <a:ext cx="73343" cy="323850"/>
          </a:xfrm>
          <a:custGeom>
            <a:avLst/>
            <a:gdLst/>
            <a:ahLst/>
            <a:cxnLst>
              <a:cxn ang="0">
                <a:pos x="77" y="15"/>
              </a:cxn>
              <a:cxn ang="0">
                <a:pos x="8" y="15"/>
              </a:cxn>
              <a:cxn ang="0">
                <a:pos x="4" y="8"/>
              </a:cxn>
              <a:cxn ang="0">
                <a:pos x="8" y="0"/>
              </a:cxn>
              <a:cxn ang="0">
                <a:pos x="190" y="0"/>
              </a:cxn>
              <a:cxn ang="0">
                <a:pos x="190" y="953"/>
              </a:cxn>
              <a:cxn ang="0">
                <a:pos x="8" y="953"/>
              </a:cxn>
              <a:cxn ang="0">
                <a:pos x="2" y="950"/>
              </a:cxn>
              <a:cxn ang="0">
                <a:pos x="0" y="944"/>
              </a:cxn>
              <a:cxn ang="0">
                <a:pos x="2" y="937"/>
              </a:cxn>
              <a:cxn ang="0">
                <a:pos x="8" y="935"/>
              </a:cxn>
              <a:cxn ang="0">
                <a:pos x="77" y="935"/>
              </a:cxn>
              <a:cxn ang="0">
                <a:pos x="77" y="15"/>
              </a:cxn>
            </a:cxnLst>
            <a:rect l="0" t="0" r="r" b="b"/>
            <a:pathLst>
              <a:path w="190" h="953">
                <a:moveTo>
                  <a:pt x="77" y="15"/>
                </a:moveTo>
                <a:cubicBezTo>
                  <a:pt x="8" y="15"/>
                  <a:pt x="8" y="15"/>
                  <a:pt x="8" y="15"/>
                </a:cubicBezTo>
                <a:cubicBezTo>
                  <a:pt x="6" y="13"/>
                  <a:pt x="4" y="10"/>
                  <a:pt x="4" y="8"/>
                </a:cubicBezTo>
                <a:cubicBezTo>
                  <a:pt x="4" y="5"/>
                  <a:pt x="6" y="2"/>
                  <a:pt x="8" y="0"/>
                </a:cubicBezTo>
                <a:cubicBezTo>
                  <a:pt x="190" y="0"/>
                  <a:pt x="190" y="0"/>
                  <a:pt x="190" y="0"/>
                </a:cubicBezTo>
                <a:cubicBezTo>
                  <a:pt x="190" y="953"/>
                  <a:pt x="190" y="953"/>
                  <a:pt x="190" y="953"/>
                </a:cubicBezTo>
                <a:cubicBezTo>
                  <a:pt x="8" y="953"/>
                  <a:pt x="8" y="953"/>
                  <a:pt x="8" y="953"/>
                </a:cubicBezTo>
                <a:cubicBezTo>
                  <a:pt x="6" y="953"/>
                  <a:pt x="4" y="952"/>
                  <a:pt x="2" y="950"/>
                </a:cubicBezTo>
                <a:cubicBezTo>
                  <a:pt x="1" y="949"/>
                  <a:pt x="0" y="947"/>
                  <a:pt x="0" y="944"/>
                </a:cubicBezTo>
                <a:cubicBezTo>
                  <a:pt x="0" y="941"/>
                  <a:pt x="1" y="939"/>
                  <a:pt x="2" y="937"/>
                </a:cubicBezTo>
                <a:cubicBezTo>
                  <a:pt x="4" y="935"/>
                  <a:pt x="6" y="935"/>
                  <a:pt x="8" y="935"/>
                </a:cubicBezTo>
                <a:cubicBezTo>
                  <a:pt x="77" y="935"/>
                  <a:pt x="77" y="935"/>
                  <a:pt x="77" y="935"/>
                </a:cubicBezTo>
                <a:lnTo>
                  <a:pt x="77" y="15"/>
                </a:lnTo>
                <a:close/>
              </a:path>
            </a:pathLst>
          </a:custGeom>
          <a:solidFill>
            <a:schemeClr val="accent1"/>
          </a:solidFill>
          <a:ln w="9525">
            <a:noFill/>
            <a:round/>
          </a:ln>
        </p:spPr>
        <p:txBody>
          <a:bodyPr wrap="square" anchor="ctr">
            <a:normAutofit/>
          </a:bodyPr>
          <a:lstStyle/>
          <a:p>
            <a:pPr algn="ctr" fontAlgn="auto">
              <a:lnSpc>
                <a:spcPct val="120000"/>
              </a:lnSpc>
            </a:pPr>
            <a:endParaRPr sz="1350">
              <a:solidFill>
                <a:schemeClr val="tx1"/>
              </a:solidFill>
              <a:latin typeface="Arial" panose="020B0604020202020204" pitchFamily="34" charset="0"/>
              <a:ea typeface="微软雅黑" panose="020B0503020204020204" charset="-122"/>
              <a:sym typeface="Arial" panose="020B0604020202020204" pitchFamily="34" charset="0"/>
            </a:endParaRPr>
          </a:p>
        </p:txBody>
      </p:sp>
      <p:sp>
        <p:nvSpPr>
          <p:cNvPr id="35" name="矩形 34"/>
          <p:cNvSpPr/>
          <p:nvPr>
            <p:custDataLst>
              <p:tags r:id="rId11"/>
            </p:custDataLst>
          </p:nvPr>
        </p:nvSpPr>
        <p:spPr>
          <a:xfrm>
            <a:off x="1025340" y="2528887"/>
            <a:ext cx="434816" cy="266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7500" tIns="35100" rIns="67500" bIns="35100" anchor="ctr">
            <a:normAutofit lnSpcReduction="10000"/>
          </a:bodyPr>
          <a:lstStyle/>
          <a:p>
            <a:pPr lvl="0" algn="ctr" fontAlgn="auto">
              <a:lnSpc>
                <a:spcPct val="120000"/>
              </a:lnSpc>
              <a:buClr>
                <a:prstClr val="white"/>
              </a:buClr>
              <a:defRPr/>
            </a:pPr>
            <a:r>
              <a:rPr lang="en-US" altLang="zh-CN" sz="1200" b="1" dirty="0">
                <a:solidFill>
                  <a:schemeClr val="bg1"/>
                </a:solidFill>
                <a:latin typeface="Arial" panose="020B0604020202020204" pitchFamily="34" charset="0"/>
                <a:ea typeface="微软雅黑" panose="020B0503020204020204" charset="-122"/>
                <a:sym typeface="Arial" panose="020B0604020202020204" pitchFamily="34" charset="0"/>
              </a:rPr>
              <a:t>03</a:t>
            </a:r>
          </a:p>
        </p:txBody>
      </p:sp>
      <p:sp>
        <p:nvSpPr>
          <p:cNvPr id="36" name="文本框 12"/>
          <p:cNvSpPr txBox="1"/>
          <p:nvPr>
            <p:custDataLst>
              <p:tags r:id="rId12"/>
            </p:custDataLst>
          </p:nvPr>
        </p:nvSpPr>
        <p:spPr bwMode="auto">
          <a:xfrm>
            <a:off x="1833139" y="2441972"/>
            <a:ext cx="2310233" cy="424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nchor="ctr" anchorCtr="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fontAlgn="auto">
              <a:lnSpc>
                <a:spcPct val="140000"/>
              </a:lnSpc>
            </a:pPr>
            <a:r>
              <a:rPr lang="zh-CN" altLang="en-US" b="1" dirty="0">
                <a:latin typeface="+mn-ea"/>
                <a:ea typeface="+mn-ea"/>
              </a:rPr>
              <a:t>柱设计</a:t>
            </a:r>
            <a:endParaRPr lang="zh-CN" altLang="en-US" b="1" spc="200" dirty="0">
              <a:solidFill>
                <a:schemeClr val="tx1">
                  <a:lumMod val="85000"/>
                  <a:lumOff val="15000"/>
                </a:schemeClr>
              </a:solidFill>
              <a:latin typeface="+mn-ea"/>
              <a:ea typeface="+mn-ea"/>
              <a:sym typeface="Arial" panose="020B0604020202020204" pitchFamily="34" charset="0"/>
            </a:endParaRPr>
          </a:p>
        </p:txBody>
      </p:sp>
      <p:sp>
        <p:nvSpPr>
          <p:cNvPr id="39" name="任意多边形 17"/>
          <p:cNvSpPr/>
          <p:nvPr>
            <p:custDataLst>
              <p:tags r:id="rId13"/>
            </p:custDataLst>
          </p:nvPr>
        </p:nvSpPr>
        <p:spPr bwMode="auto">
          <a:xfrm>
            <a:off x="785786" y="3071816"/>
            <a:ext cx="71914" cy="323850"/>
          </a:xfrm>
          <a:custGeom>
            <a:avLst/>
            <a:gdLst/>
            <a:ahLst/>
            <a:cxnLst>
              <a:cxn ang="0">
                <a:pos x="0" y="0"/>
              </a:cxn>
              <a:cxn ang="0">
                <a:pos x="179" y="0"/>
              </a:cxn>
              <a:cxn ang="0">
                <a:pos x="185" y="2"/>
              </a:cxn>
              <a:cxn ang="0">
                <a:pos x="186" y="7"/>
              </a:cxn>
              <a:cxn ang="0">
                <a:pos x="185" y="13"/>
              </a:cxn>
              <a:cxn ang="0">
                <a:pos x="179" y="15"/>
              </a:cxn>
              <a:cxn ang="0">
                <a:pos x="114" y="15"/>
              </a:cxn>
              <a:cxn ang="0">
                <a:pos x="114" y="935"/>
              </a:cxn>
              <a:cxn ang="0">
                <a:pos x="179" y="935"/>
              </a:cxn>
              <a:cxn ang="0">
                <a:pos x="183" y="936"/>
              </a:cxn>
              <a:cxn ang="0">
                <a:pos x="185" y="943"/>
              </a:cxn>
              <a:cxn ang="0">
                <a:pos x="179" y="953"/>
              </a:cxn>
              <a:cxn ang="0">
                <a:pos x="0" y="953"/>
              </a:cxn>
              <a:cxn ang="0">
                <a:pos x="0" y="0"/>
              </a:cxn>
            </a:cxnLst>
            <a:rect l="0" t="0" r="r" b="b"/>
            <a:pathLst>
              <a:path w="186" h="953">
                <a:moveTo>
                  <a:pt x="0" y="0"/>
                </a:moveTo>
                <a:cubicBezTo>
                  <a:pt x="179" y="0"/>
                  <a:pt x="179" y="0"/>
                  <a:pt x="179" y="0"/>
                </a:cubicBezTo>
                <a:cubicBezTo>
                  <a:pt x="182" y="0"/>
                  <a:pt x="183" y="1"/>
                  <a:pt x="185" y="2"/>
                </a:cubicBezTo>
                <a:cubicBezTo>
                  <a:pt x="186" y="3"/>
                  <a:pt x="186" y="5"/>
                  <a:pt x="186" y="7"/>
                </a:cubicBezTo>
                <a:cubicBezTo>
                  <a:pt x="186" y="10"/>
                  <a:pt x="186" y="12"/>
                  <a:pt x="185" y="13"/>
                </a:cubicBezTo>
                <a:cubicBezTo>
                  <a:pt x="183" y="15"/>
                  <a:pt x="182" y="15"/>
                  <a:pt x="179" y="15"/>
                </a:cubicBezTo>
                <a:cubicBezTo>
                  <a:pt x="114" y="15"/>
                  <a:pt x="114" y="15"/>
                  <a:pt x="114" y="15"/>
                </a:cubicBezTo>
                <a:cubicBezTo>
                  <a:pt x="114" y="935"/>
                  <a:pt x="114" y="935"/>
                  <a:pt x="114" y="935"/>
                </a:cubicBezTo>
                <a:cubicBezTo>
                  <a:pt x="179" y="935"/>
                  <a:pt x="179" y="935"/>
                  <a:pt x="179" y="935"/>
                </a:cubicBezTo>
                <a:cubicBezTo>
                  <a:pt x="183" y="936"/>
                  <a:pt x="183" y="936"/>
                  <a:pt x="183" y="936"/>
                </a:cubicBezTo>
                <a:cubicBezTo>
                  <a:pt x="184" y="938"/>
                  <a:pt x="185" y="940"/>
                  <a:pt x="185" y="943"/>
                </a:cubicBezTo>
                <a:cubicBezTo>
                  <a:pt x="185" y="947"/>
                  <a:pt x="183" y="950"/>
                  <a:pt x="179" y="953"/>
                </a:cubicBezTo>
                <a:cubicBezTo>
                  <a:pt x="0" y="953"/>
                  <a:pt x="0" y="953"/>
                  <a:pt x="0" y="953"/>
                </a:cubicBezTo>
                <a:lnTo>
                  <a:pt x="0" y="0"/>
                </a:lnTo>
                <a:close/>
              </a:path>
            </a:pathLst>
          </a:custGeom>
          <a:solidFill>
            <a:schemeClr val="accent2"/>
          </a:solidFill>
          <a:ln w="9525">
            <a:noFill/>
            <a:round/>
          </a:ln>
        </p:spPr>
        <p:txBody>
          <a:bodyPr wrap="square" anchor="ctr">
            <a:normAutofit/>
          </a:bodyPr>
          <a:lstStyle/>
          <a:p>
            <a:pPr algn="ctr" fontAlgn="auto">
              <a:lnSpc>
                <a:spcPct val="120000"/>
              </a:lnSpc>
            </a:pPr>
            <a:endParaRPr sz="1350">
              <a:solidFill>
                <a:schemeClr val="tx1"/>
              </a:solidFill>
              <a:latin typeface="Arial" panose="020B0604020202020204" pitchFamily="34" charset="0"/>
              <a:ea typeface="微软雅黑" panose="020B0503020204020204" charset="-122"/>
              <a:sym typeface="Arial" panose="020B0604020202020204" pitchFamily="34" charset="0"/>
            </a:endParaRPr>
          </a:p>
        </p:txBody>
      </p:sp>
      <p:sp>
        <p:nvSpPr>
          <p:cNvPr id="40" name="任意多边形 20"/>
          <p:cNvSpPr/>
          <p:nvPr>
            <p:custDataLst>
              <p:tags r:id="rId14"/>
            </p:custDataLst>
          </p:nvPr>
        </p:nvSpPr>
        <p:spPr bwMode="auto">
          <a:xfrm>
            <a:off x="1627796" y="3071816"/>
            <a:ext cx="73343" cy="323850"/>
          </a:xfrm>
          <a:custGeom>
            <a:avLst/>
            <a:gdLst/>
            <a:ahLst/>
            <a:cxnLst>
              <a:cxn ang="0">
                <a:pos x="77" y="15"/>
              </a:cxn>
              <a:cxn ang="0">
                <a:pos x="8" y="15"/>
              </a:cxn>
              <a:cxn ang="0">
                <a:pos x="4" y="8"/>
              </a:cxn>
              <a:cxn ang="0">
                <a:pos x="8" y="0"/>
              </a:cxn>
              <a:cxn ang="0">
                <a:pos x="190" y="0"/>
              </a:cxn>
              <a:cxn ang="0">
                <a:pos x="190" y="953"/>
              </a:cxn>
              <a:cxn ang="0">
                <a:pos x="8" y="953"/>
              </a:cxn>
              <a:cxn ang="0">
                <a:pos x="2" y="950"/>
              </a:cxn>
              <a:cxn ang="0">
                <a:pos x="0" y="944"/>
              </a:cxn>
              <a:cxn ang="0">
                <a:pos x="2" y="937"/>
              </a:cxn>
              <a:cxn ang="0">
                <a:pos x="8" y="935"/>
              </a:cxn>
              <a:cxn ang="0">
                <a:pos x="77" y="935"/>
              </a:cxn>
              <a:cxn ang="0">
                <a:pos x="77" y="15"/>
              </a:cxn>
            </a:cxnLst>
            <a:rect l="0" t="0" r="r" b="b"/>
            <a:pathLst>
              <a:path w="190" h="953">
                <a:moveTo>
                  <a:pt x="77" y="15"/>
                </a:moveTo>
                <a:cubicBezTo>
                  <a:pt x="8" y="15"/>
                  <a:pt x="8" y="15"/>
                  <a:pt x="8" y="15"/>
                </a:cubicBezTo>
                <a:cubicBezTo>
                  <a:pt x="6" y="13"/>
                  <a:pt x="4" y="10"/>
                  <a:pt x="4" y="8"/>
                </a:cubicBezTo>
                <a:cubicBezTo>
                  <a:pt x="4" y="5"/>
                  <a:pt x="6" y="2"/>
                  <a:pt x="8" y="0"/>
                </a:cubicBezTo>
                <a:cubicBezTo>
                  <a:pt x="190" y="0"/>
                  <a:pt x="190" y="0"/>
                  <a:pt x="190" y="0"/>
                </a:cubicBezTo>
                <a:cubicBezTo>
                  <a:pt x="190" y="953"/>
                  <a:pt x="190" y="953"/>
                  <a:pt x="190" y="953"/>
                </a:cubicBezTo>
                <a:cubicBezTo>
                  <a:pt x="8" y="953"/>
                  <a:pt x="8" y="953"/>
                  <a:pt x="8" y="953"/>
                </a:cubicBezTo>
                <a:cubicBezTo>
                  <a:pt x="6" y="953"/>
                  <a:pt x="4" y="952"/>
                  <a:pt x="2" y="950"/>
                </a:cubicBezTo>
                <a:cubicBezTo>
                  <a:pt x="1" y="949"/>
                  <a:pt x="0" y="947"/>
                  <a:pt x="0" y="944"/>
                </a:cubicBezTo>
                <a:cubicBezTo>
                  <a:pt x="0" y="941"/>
                  <a:pt x="1" y="939"/>
                  <a:pt x="2" y="937"/>
                </a:cubicBezTo>
                <a:cubicBezTo>
                  <a:pt x="4" y="935"/>
                  <a:pt x="6" y="935"/>
                  <a:pt x="8" y="935"/>
                </a:cubicBezTo>
                <a:cubicBezTo>
                  <a:pt x="77" y="935"/>
                  <a:pt x="77" y="935"/>
                  <a:pt x="77" y="935"/>
                </a:cubicBezTo>
                <a:lnTo>
                  <a:pt x="77" y="15"/>
                </a:lnTo>
                <a:close/>
              </a:path>
            </a:pathLst>
          </a:custGeom>
          <a:solidFill>
            <a:schemeClr val="accent2"/>
          </a:solidFill>
          <a:ln w="9525">
            <a:noFill/>
            <a:round/>
          </a:ln>
        </p:spPr>
        <p:txBody>
          <a:bodyPr wrap="square" anchor="ctr">
            <a:normAutofit/>
          </a:bodyPr>
          <a:lstStyle/>
          <a:p>
            <a:pPr algn="ctr" fontAlgn="auto">
              <a:lnSpc>
                <a:spcPct val="120000"/>
              </a:lnSpc>
            </a:pPr>
            <a:endParaRPr sz="1350">
              <a:solidFill>
                <a:schemeClr val="tx1"/>
              </a:solidFill>
              <a:latin typeface="Arial" panose="020B0604020202020204" pitchFamily="34" charset="0"/>
              <a:ea typeface="微软雅黑" panose="020B0503020204020204" charset="-122"/>
              <a:sym typeface="Arial" panose="020B0604020202020204" pitchFamily="34" charset="0"/>
            </a:endParaRPr>
          </a:p>
        </p:txBody>
      </p:sp>
      <p:sp>
        <p:nvSpPr>
          <p:cNvPr id="41" name="矩形 40"/>
          <p:cNvSpPr/>
          <p:nvPr>
            <p:custDataLst>
              <p:tags r:id="rId15"/>
            </p:custDataLst>
          </p:nvPr>
        </p:nvSpPr>
        <p:spPr>
          <a:xfrm>
            <a:off x="1025340" y="3100391"/>
            <a:ext cx="434816" cy="2667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7500" tIns="35100" rIns="67500" bIns="35100" anchor="ctr">
            <a:normAutofit lnSpcReduction="10000"/>
          </a:bodyPr>
          <a:lstStyle/>
          <a:p>
            <a:pPr lvl="0" algn="ctr" fontAlgn="auto">
              <a:lnSpc>
                <a:spcPct val="120000"/>
              </a:lnSpc>
              <a:buClr>
                <a:prstClr val="white"/>
              </a:buClr>
              <a:defRPr/>
            </a:pPr>
            <a:r>
              <a:rPr lang="en-US" altLang="zh-CN" sz="1200" b="1" dirty="0">
                <a:solidFill>
                  <a:schemeClr val="bg1"/>
                </a:solidFill>
                <a:latin typeface="Arial" panose="020B0604020202020204" pitchFamily="34" charset="0"/>
                <a:ea typeface="微软雅黑" panose="020B0503020204020204" charset="-122"/>
                <a:sym typeface="Arial" panose="020B0604020202020204" pitchFamily="34" charset="0"/>
              </a:rPr>
              <a:t>04</a:t>
            </a:r>
          </a:p>
        </p:txBody>
      </p:sp>
      <p:sp>
        <p:nvSpPr>
          <p:cNvPr id="42" name="文本框 80"/>
          <p:cNvSpPr txBox="1"/>
          <p:nvPr>
            <p:custDataLst>
              <p:tags r:id="rId16"/>
            </p:custDataLst>
          </p:nvPr>
        </p:nvSpPr>
        <p:spPr bwMode="auto">
          <a:xfrm>
            <a:off x="1833138" y="2912828"/>
            <a:ext cx="2524548" cy="640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nchor="ctr" anchorCtr="0">
            <a:norm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fontAlgn="auto">
              <a:lnSpc>
                <a:spcPct val="120000"/>
              </a:lnSpc>
            </a:pPr>
            <a:r>
              <a:rPr lang="zh-CN" altLang="en-US" b="1" spc="200" dirty="0">
                <a:solidFill>
                  <a:schemeClr val="tx1">
                    <a:lumMod val="85000"/>
                    <a:lumOff val="15000"/>
                  </a:schemeClr>
                </a:solidFill>
                <a:latin typeface="+mn-ea"/>
                <a:ea typeface="+mn-ea"/>
                <a:sym typeface="Arial" panose="020B0604020202020204" pitchFamily="34" charset="0"/>
              </a:rPr>
              <a:t>墙设计</a:t>
            </a:r>
          </a:p>
        </p:txBody>
      </p:sp>
      <p:sp>
        <p:nvSpPr>
          <p:cNvPr id="46" name="任意多边形 4"/>
          <p:cNvSpPr/>
          <p:nvPr>
            <p:custDataLst>
              <p:tags r:id="rId17"/>
            </p:custDataLst>
          </p:nvPr>
        </p:nvSpPr>
        <p:spPr bwMode="auto">
          <a:xfrm>
            <a:off x="785786" y="3643320"/>
            <a:ext cx="71914" cy="323850"/>
          </a:xfrm>
          <a:custGeom>
            <a:avLst/>
            <a:gdLst/>
            <a:ahLst/>
            <a:cxnLst>
              <a:cxn ang="0">
                <a:pos x="0" y="0"/>
              </a:cxn>
              <a:cxn ang="0">
                <a:pos x="179" y="0"/>
              </a:cxn>
              <a:cxn ang="0">
                <a:pos x="185" y="2"/>
              </a:cxn>
              <a:cxn ang="0">
                <a:pos x="186" y="7"/>
              </a:cxn>
              <a:cxn ang="0">
                <a:pos x="185" y="13"/>
              </a:cxn>
              <a:cxn ang="0">
                <a:pos x="179" y="15"/>
              </a:cxn>
              <a:cxn ang="0">
                <a:pos x="114" y="15"/>
              </a:cxn>
              <a:cxn ang="0">
                <a:pos x="114" y="935"/>
              </a:cxn>
              <a:cxn ang="0">
                <a:pos x="179" y="935"/>
              </a:cxn>
              <a:cxn ang="0">
                <a:pos x="183" y="936"/>
              </a:cxn>
              <a:cxn ang="0">
                <a:pos x="185" y="943"/>
              </a:cxn>
              <a:cxn ang="0">
                <a:pos x="179" y="953"/>
              </a:cxn>
              <a:cxn ang="0">
                <a:pos x="0" y="953"/>
              </a:cxn>
              <a:cxn ang="0">
                <a:pos x="0" y="0"/>
              </a:cxn>
            </a:cxnLst>
            <a:rect l="0" t="0" r="r" b="b"/>
            <a:pathLst>
              <a:path w="186" h="953">
                <a:moveTo>
                  <a:pt x="0" y="0"/>
                </a:moveTo>
                <a:cubicBezTo>
                  <a:pt x="179" y="0"/>
                  <a:pt x="179" y="0"/>
                  <a:pt x="179" y="0"/>
                </a:cubicBezTo>
                <a:cubicBezTo>
                  <a:pt x="182" y="0"/>
                  <a:pt x="183" y="1"/>
                  <a:pt x="185" y="2"/>
                </a:cubicBezTo>
                <a:cubicBezTo>
                  <a:pt x="186" y="3"/>
                  <a:pt x="186" y="5"/>
                  <a:pt x="186" y="7"/>
                </a:cubicBezTo>
                <a:cubicBezTo>
                  <a:pt x="186" y="10"/>
                  <a:pt x="186" y="12"/>
                  <a:pt x="185" y="13"/>
                </a:cubicBezTo>
                <a:cubicBezTo>
                  <a:pt x="183" y="15"/>
                  <a:pt x="182" y="15"/>
                  <a:pt x="179" y="15"/>
                </a:cubicBezTo>
                <a:cubicBezTo>
                  <a:pt x="114" y="15"/>
                  <a:pt x="114" y="15"/>
                  <a:pt x="114" y="15"/>
                </a:cubicBezTo>
                <a:cubicBezTo>
                  <a:pt x="114" y="935"/>
                  <a:pt x="114" y="935"/>
                  <a:pt x="114" y="935"/>
                </a:cubicBezTo>
                <a:cubicBezTo>
                  <a:pt x="179" y="935"/>
                  <a:pt x="179" y="935"/>
                  <a:pt x="179" y="935"/>
                </a:cubicBezTo>
                <a:cubicBezTo>
                  <a:pt x="183" y="936"/>
                  <a:pt x="183" y="936"/>
                  <a:pt x="183" y="936"/>
                </a:cubicBezTo>
                <a:cubicBezTo>
                  <a:pt x="184" y="938"/>
                  <a:pt x="185" y="940"/>
                  <a:pt x="185" y="943"/>
                </a:cubicBezTo>
                <a:cubicBezTo>
                  <a:pt x="185" y="947"/>
                  <a:pt x="183" y="950"/>
                  <a:pt x="179" y="953"/>
                </a:cubicBezTo>
                <a:cubicBezTo>
                  <a:pt x="0" y="953"/>
                  <a:pt x="0" y="953"/>
                  <a:pt x="0" y="953"/>
                </a:cubicBezTo>
                <a:lnTo>
                  <a:pt x="0" y="0"/>
                </a:lnTo>
                <a:close/>
              </a:path>
            </a:pathLst>
          </a:custGeom>
          <a:solidFill>
            <a:schemeClr val="accent1"/>
          </a:solidFill>
          <a:ln w="9525">
            <a:noFill/>
            <a:round/>
          </a:ln>
        </p:spPr>
        <p:txBody>
          <a:bodyPr wrap="square" anchor="ctr">
            <a:normAutofit/>
          </a:bodyPr>
          <a:lstStyle/>
          <a:p>
            <a:pPr algn="ctr" fontAlgn="auto">
              <a:lnSpc>
                <a:spcPct val="120000"/>
              </a:lnSpc>
            </a:pPr>
            <a:endParaRPr sz="1350">
              <a:solidFill>
                <a:schemeClr val="tx1"/>
              </a:solidFill>
              <a:latin typeface="Arial" panose="020B0604020202020204" pitchFamily="34" charset="0"/>
              <a:ea typeface="微软雅黑" panose="020B0503020204020204" charset="-122"/>
              <a:sym typeface="Arial" panose="020B0604020202020204" pitchFamily="34" charset="0"/>
            </a:endParaRPr>
          </a:p>
        </p:txBody>
      </p:sp>
      <p:sp>
        <p:nvSpPr>
          <p:cNvPr id="47" name="任意多边形 12"/>
          <p:cNvSpPr/>
          <p:nvPr>
            <p:custDataLst>
              <p:tags r:id="rId18"/>
            </p:custDataLst>
          </p:nvPr>
        </p:nvSpPr>
        <p:spPr bwMode="auto">
          <a:xfrm>
            <a:off x="1627796" y="3643320"/>
            <a:ext cx="73343" cy="323850"/>
          </a:xfrm>
          <a:custGeom>
            <a:avLst/>
            <a:gdLst/>
            <a:ahLst/>
            <a:cxnLst>
              <a:cxn ang="0">
                <a:pos x="77" y="15"/>
              </a:cxn>
              <a:cxn ang="0">
                <a:pos x="8" y="15"/>
              </a:cxn>
              <a:cxn ang="0">
                <a:pos x="4" y="8"/>
              </a:cxn>
              <a:cxn ang="0">
                <a:pos x="8" y="0"/>
              </a:cxn>
              <a:cxn ang="0">
                <a:pos x="190" y="0"/>
              </a:cxn>
              <a:cxn ang="0">
                <a:pos x="190" y="953"/>
              </a:cxn>
              <a:cxn ang="0">
                <a:pos x="8" y="953"/>
              </a:cxn>
              <a:cxn ang="0">
                <a:pos x="2" y="950"/>
              </a:cxn>
              <a:cxn ang="0">
                <a:pos x="0" y="944"/>
              </a:cxn>
              <a:cxn ang="0">
                <a:pos x="2" y="937"/>
              </a:cxn>
              <a:cxn ang="0">
                <a:pos x="8" y="935"/>
              </a:cxn>
              <a:cxn ang="0">
                <a:pos x="77" y="935"/>
              </a:cxn>
              <a:cxn ang="0">
                <a:pos x="77" y="15"/>
              </a:cxn>
            </a:cxnLst>
            <a:rect l="0" t="0" r="r" b="b"/>
            <a:pathLst>
              <a:path w="190" h="953">
                <a:moveTo>
                  <a:pt x="77" y="15"/>
                </a:moveTo>
                <a:cubicBezTo>
                  <a:pt x="8" y="15"/>
                  <a:pt x="8" y="15"/>
                  <a:pt x="8" y="15"/>
                </a:cubicBezTo>
                <a:cubicBezTo>
                  <a:pt x="6" y="13"/>
                  <a:pt x="4" y="10"/>
                  <a:pt x="4" y="8"/>
                </a:cubicBezTo>
                <a:cubicBezTo>
                  <a:pt x="4" y="5"/>
                  <a:pt x="6" y="2"/>
                  <a:pt x="8" y="0"/>
                </a:cubicBezTo>
                <a:cubicBezTo>
                  <a:pt x="190" y="0"/>
                  <a:pt x="190" y="0"/>
                  <a:pt x="190" y="0"/>
                </a:cubicBezTo>
                <a:cubicBezTo>
                  <a:pt x="190" y="953"/>
                  <a:pt x="190" y="953"/>
                  <a:pt x="190" y="953"/>
                </a:cubicBezTo>
                <a:cubicBezTo>
                  <a:pt x="8" y="953"/>
                  <a:pt x="8" y="953"/>
                  <a:pt x="8" y="953"/>
                </a:cubicBezTo>
                <a:cubicBezTo>
                  <a:pt x="6" y="953"/>
                  <a:pt x="4" y="952"/>
                  <a:pt x="2" y="950"/>
                </a:cubicBezTo>
                <a:cubicBezTo>
                  <a:pt x="1" y="949"/>
                  <a:pt x="0" y="947"/>
                  <a:pt x="0" y="944"/>
                </a:cubicBezTo>
                <a:cubicBezTo>
                  <a:pt x="0" y="941"/>
                  <a:pt x="1" y="939"/>
                  <a:pt x="2" y="937"/>
                </a:cubicBezTo>
                <a:cubicBezTo>
                  <a:pt x="4" y="935"/>
                  <a:pt x="6" y="935"/>
                  <a:pt x="8" y="935"/>
                </a:cubicBezTo>
                <a:cubicBezTo>
                  <a:pt x="77" y="935"/>
                  <a:pt x="77" y="935"/>
                  <a:pt x="77" y="935"/>
                </a:cubicBezTo>
                <a:lnTo>
                  <a:pt x="77" y="15"/>
                </a:lnTo>
                <a:close/>
              </a:path>
            </a:pathLst>
          </a:custGeom>
          <a:solidFill>
            <a:schemeClr val="accent1"/>
          </a:solidFill>
          <a:ln w="9525">
            <a:noFill/>
            <a:round/>
          </a:ln>
        </p:spPr>
        <p:txBody>
          <a:bodyPr wrap="square" anchor="ctr">
            <a:normAutofit/>
          </a:bodyPr>
          <a:lstStyle/>
          <a:p>
            <a:pPr algn="ctr" fontAlgn="auto">
              <a:lnSpc>
                <a:spcPct val="120000"/>
              </a:lnSpc>
            </a:pPr>
            <a:endParaRPr sz="1350">
              <a:solidFill>
                <a:schemeClr val="tx1"/>
              </a:solidFill>
              <a:latin typeface="Arial" panose="020B0604020202020204" pitchFamily="34" charset="0"/>
              <a:ea typeface="微软雅黑" panose="020B0503020204020204" charset="-122"/>
              <a:sym typeface="Arial" panose="020B0604020202020204" pitchFamily="34" charset="0"/>
            </a:endParaRPr>
          </a:p>
        </p:txBody>
      </p:sp>
      <p:sp>
        <p:nvSpPr>
          <p:cNvPr id="48" name="矩形 47"/>
          <p:cNvSpPr/>
          <p:nvPr>
            <p:custDataLst>
              <p:tags r:id="rId19"/>
            </p:custDataLst>
          </p:nvPr>
        </p:nvSpPr>
        <p:spPr>
          <a:xfrm>
            <a:off x="1025340" y="3671895"/>
            <a:ext cx="434816" cy="2667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67500" tIns="35100" rIns="67500" bIns="35100" anchor="ctr">
            <a:normAutofit lnSpcReduction="10000"/>
          </a:bodyPr>
          <a:lstStyle/>
          <a:p>
            <a:pPr lvl="0" algn="ctr" fontAlgn="auto">
              <a:lnSpc>
                <a:spcPct val="120000"/>
              </a:lnSpc>
              <a:buClr>
                <a:prstClr val="white"/>
              </a:buClr>
              <a:defRPr/>
            </a:pPr>
            <a:r>
              <a:rPr lang="en-US" altLang="zh-CN" sz="1200" b="1" dirty="0">
                <a:solidFill>
                  <a:schemeClr val="bg1"/>
                </a:solidFill>
                <a:latin typeface="Arial" panose="020B0604020202020204" pitchFamily="34" charset="0"/>
                <a:ea typeface="微软雅黑" panose="020B0503020204020204" charset="-122"/>
                <a:sym typeface="Arial" panose="020B0604020202020204" pitchFamily="34" charset="0"/>
              </a:rPr>
              <a:t>05</a:t>
            </a:r>
          </a:p>
        </p:txBody>
      </p:sp>
      <p:sp>
        <p:nvSpPr>
          <p:cNvPr id="49" name="文本框 12"/>
          <p:cNvSpPr txBox="1"/>
          <p:nvPr>
            <p:custDataLst>
              <p:tags r:id="rId20"/>
            </p:custDataLst>
          </p:nvPr>
        </p:nvSpPr>
        <p:spPr bwMode="auto">
          <a:xfrm>
            <a:off x="1833139" y="3584980"/>
            <a:ext cx="2095919" cy="424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nchor="ctr" anchorCtr="0">
            <a:noAutofit/>
          </a:bodyPr>
          <a:lstStyle>
            <a:defPPr>
              <a:defRPr lang="zh-CN"/>
            </a:defPPr>
            <a:lvl1pPr marL="0" algn="l" defTabSz="913765" rtl="0" eaLnBrk="1" latinLnBrk="0" hangingPunct="1">
              <a:defRPr sz="1800" kern="1200">
                <a:solidFill>
                  <a:schemeClr val="tx1"/>
                </a:solidFill>
              </a:defRPr>
            </a:lvl1pPr>
            <a:lvl2pPr marL="457200" algn="l" defTabSz="913765" rtl="0" eaLnBrk="1" latinLnBrk="0" hangingPunct="1">
              <a:defRPr sz="1800" kern="1200">
                <a:solidFill>
                  <a:schemeClr val="tx1"/>
                </a:solidFill>
              </a:defRPr>
            </a:lvl2pPr>
            <a:lvl3pPr marL="914400" algn="l" defTabSz="913765" rtl="0" eaLnBrk="1" latinLnBrk="0" hangingPunct="1">
              <a:defRPr sz="1800" kern="1200">
                <a:solidFill>
                  <a:schemeClr val="tx1"/>
                </a:solidFill>
              </a:defRPr>
            </a:lvl3pPr>
            <a:lvl4pPr marL="1371600" algn="l" defTabSz="913765" rtl="0" eaLnBrk="1" latinLnBrk="0" hangingPunct="1">
              <a:defRPr sz="1800" kern="1200">
                <a:solidFill>
                  <a:schemeClr val="tx1"/>
                </a:solidFill>
              </a:defRPr>
            </a:lvl4pPr>
            <a:lvl5pPr marL="1828800" algn="l" defTabSz="913765" rtl="0" eaLnBrk="1" latinLnBrk="0" hangingPunct="1">
              <a:defRPr sz="1800" kern="1200">
                <a:solidFill>
                  <a:schemeClr val="tx1"/>
                </a:solidFill>
              </a:defRPr>
            </a:lvl5pPr>
            <a:lvl6pPr marL="2286000" algn="l" defTabSz="913765" rtl="0" eaLnBrk="1" latinLnBrk="0" hangingPunct="1">
              <a:defRPr sz="1800" kern="1200">
                <a:solidFill>
                  <a:schemeClr val="tx1"/>
                </a:solidFill>
              </a:defRPr>
            </a:lvl6pPr>
            <a:lvl7pPr marL="2743200" algn="l" defTabSz="913765" rtl="0" eaLnBrk="1" latinLnBrk="0" hangingPunct="1">
              <a:defRPr sz="1800" kern="1200">
                <a:solidFill>
                  <a:schemeClr val="tx1"/>
                </a:solidFill>
              </a:defRPr>
            </a:lvl7pPr>
            <a:lvl8pPr marL="3200400" algn="l" defTabSz="913765" rtl="0" eaLnBrk="1" latinLnBrk="0" hangingPunct="1">
              <a:defRPr sz="1800" kern="1200">
                <a:solidFill>
                  <a:schemeClr val="tx1"/>
                </a:solidFill>
              </a:defRPr>
            </a:lvl8pPr>
            <a:lvl9pPr marL="3657600" algn="l" defTabSz="913765" rtl="0" eaLnBrk="1" latinLnBrk="0" hangingPunct="1">
              <a:defRPr sz="1800" kern="1200">
                <a:solidFill>
                  <a:schemeClr val="tx1"/>
                </a:solidFill>
              </a:defRPr>
            </a:lvl9pPr>
          </a:lstStyle>
          <a:p>
            <a:pPr fontAlgn="auto">
              <a:lnSpc>
                <a:spcPct val="140000"/>
              </a:lnSpc>
            </a:pPr>
            <a:r>
              <a:rPr lang="zh-CN" altLang="en-US" b="1" spc="200" dirty="0">
                <a:solidFill>
                  <a:schemeClr val="tx1">
                    <a:lumMod val="85000"/>
                    <a:lumOff val="15000"/>
                  </a:schemeClr>
                </a:solidFill>
                <a:latin typeface="+mn-ea"/>
                <a:ea typeface="+mn-ea"/>
                <a:sym typeface="Arial" panose="020B0604020202020204" pitchFamily="34" charset="0"/>
              </a:rPr>
              <a:t>剪力墙连梁</a:t>
            </a:r>
          </a:p>
        </p:txBody>
      </p:sp>
      <p:pic>
        <p:nvPicPr>
          <p:cNvPr id="71" name="图片 70"/>
          <p:cNvPicPr>
            <a:picLocks noChangeAspect="1"/>
          </p:cNvPicPr>
          <p:nvPr>
            <p:custDataLst>
              <p:tags r:id="rId21"/>
            </p:custDataLst>
          </p:nvPr>
        </p:nvPicPr>
        <p:blipFill rotWithShape="1">
          <a:blip r:embed="rId23" cstate="print"/>
          <a:srcRect/>
          <a:stretch>
            <a:fillRect/>
          </a:stretch>
        </p:blipFill>
        <p:spPr>
          <a:xfrm>
            <a:off x="4185514" y="1285866"/>
            <a:ext cx="4628604" cy="271464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
          </p:nvPr>
        </p:nvSpPr>
        <p:spPr/>
        <p:txBody>
          <a:bodyPr/>
          <a:lstStyle/>
          <a:p>
            <a:pPr>
              <a:defRPr/>
            </a:pPr>
            <a:fld id="{A46037C8-5B0A-4AE1-9877-D75452A8BEB9}" type="slidenum">
              <a:rPr lang="zh-CN" altLang="en-US" smtClean="0"/>
              <a:pPr>
                <a:defRPr/>
              </a:pPr>
              <a:t>20</a:t>
            </a:fld>
            <a:endParaRPr lang="zh-CN" altLang="en-US"/>
          </a:p>
        </p:txBody>
      </p:sp>
      <p:sp>
        <p:nvSpPr>
          <p:cNvPr id="27" name="等腰三角形 26"/>
          <p:cNvSpPr/>
          <p:nvPr>
            <p:custDataLst>
              <p:tags r:id="rId1"/>
            </p:custDataLst>
          </p:nvPr>
        </p:nvSpPr>
        <p:spPr>
          <a:xfrm rot="5400000" flipH="1">
            <a:off x="203002" y="460177"/>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28" name="等腰三角形 27"/>
          <p:cNvSpPr/>
          <p:nvPr>
            <p:custDataLst>
              <p:tags r:id="rId2"/>
            </p:custDataLst>
          </p:nvPr>
        </p:nvSpPr>
        <p:spPr>
          <a:xfrm rot="5400000" flipH="1">
            <a:off x="-47625" y="98822"/>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29" name="直接连接符 28"/>
          <p:cNvCxnSpPr/>
          <p:nvPr/>
        </p:nvCxnSpPr>
        <p:spPr>
          <a:xfrm>
            <a:off x="723265" y="700088"/>
            <a:ext cx="4329113" cy="0"/>
          </a:xfrm>
          <a:prstGeom prst="line">
            <a:avLst/>
          </a:prstGeom>
          <a:ln w="31750">
            <a:solidFill>
              <a:srgbClr val="2F5597"/>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15" name="菱形 14"/>
          <p:cNvSpPr/>
          <p:nvPr>
            <p:custDataLst>
              <p:tags r:id="rId3"/>
            </p:custDataLst>
          </p:nvPr>
        </p:nvSpPr>
        <p:spPr>
          <a:xfrm>
            <a:off x="357158" y="857238"/>
            <a:ext cx="482441" cy="482441"/>
          </a:xfrm>
          <a:prstGeom prst="diamond">
            <a:avLst/>
          </a:prstGeom>
          <a:ln>
            <a:noFill/>
          </a:ln>
        </p:spPr>
        <p:style>
          <a:lnRef idx="2">
            <a:srgbClr val="1F74AD">
              <a:shade val="50000"/>
            </a:srgbClr>
          </a:lnRef>
          <a:fillRef idx="1">
            <a:srgbClr val="1F74AD"/>
          </a:fillRef>
          <a:effectRef idx="0">
            <a:srgbClr val="1F74AD"/>
          </a:effectRef>
          <a:fontRef idx="minor">
            <a:sysClr val="window" lastClr="FFFFFF"/>
          </a:fontRef>
        </p:style>
        <p:txBody>
          <a:bodyPr wrap="square" lIns="0" tIns="0" rIns="0" bIns="0" anchor="ctr">
            <a:normAutofit/>
          </a:bodyPr>
          <a:lstStyle/>
          <a:p>
            <a:pPr algn="ctr">
              <a:lnSpc>
                <a:spcPct val="120000"/>
              </a:lnSpc>
            </a:pPr>
            <a:r>
              <a:rPr lang="en-US" altLang="zh-CN" sz="1200" b="1" dirty="0">
                <a:solidFill>
                  <a:sysClr val="window" lastClr="FFFFFF"/>
                </a:solidFill>
                <a:latin typeface="Arial" panose="020B0604020202020204" pitchFamily="34" charset="0"/>
                <a:ea typeface="微软雅黑" panose="020B0503020204020204" charset="-122"/>
                <a:sym typeface="Arial" panose="020B0604020202020204" pitchFamily="34" charset="0"/>
              </a:rPr>
              <a:t>03</a:t>
            </a:r>
          </a:p>
        </p:txBody>
      </p:sp>
      <p:sp>
        <p:nvSpPr>
          <p:cNvPr id="16" name="文本框 40"/>
          <p:cNvSpPr txBox="1"/>
          <p:nvPr>
            <p:custDataLst>
              <p:tags r:id="rId4"/>
            </p:custDataLst>
          </p:nvPr>
        </p:nvSpPr>
        <p:spPr>
          <a:xfrm>
            <a:off x="926276" y="913594"/>
            <a:ext cx="3861748" cy="313802"/>
          </a:xfrm>
          <a:prstGeom prst="rect">
            <a:avLst/>
          </a:prstGeom>
          <a:noFill/>
        </p:spPr>
        <p:txBody>
          <a:bodyPr wrap="square" lIns="67500" tIns="35100" rIns="67500" bIns="0" anchor="b" anchorCtr="0">
            <a:noAutofit/>
          </a:bodyPr>
          <a:lstStyle/>
          <a:p>
            <a:pPr>
              <a:lnSpc>
                <a:spcPct val="120000"/>
              </a:lnSpc>
            </a:pPr>
            <a:r>
              <a:rPr lang="zh-CN" altLang="en-US" b="1" spc="300" dirty="0">
                <a:ea typeface="微软雅黑" panose="020B0503020204020204" charset="-122"/>
                <a:cs typeface="+mj-cs"/>
                <a:sym typeface="Arial" panose="020B0604020202020204" pitchFamily="34" charset="0"/>
              </a:rPr>
              <a:t>柱轴压比</a:t>
            </a:r>
          </a:p>
        </p:txBody>
      </p:sp>
      <p:sp>
        <p:nvSpPr>
          <p:cNvPr id="24" name="文本框 56"/>
          <p:cNvSpPr txBox="1"/>
          <p:nvPr>
            <p:custDataLst>
              <p:tags r:id="rId5"/>
            </p:custDataLst>
          </p:nvPr>
        </p:nvSpPr>
        <p:spPr>
          <a:xfrm>
            <a:off x="642910" y="1285866"/>
            <a:ext cx="4643470" cy="642942"/>
          </a:xfrm>
          <a:prstGeom prst="rect">
            <a:avLst/>
          </a:prstGeom>
        </p:spPr>
        <p:txBody>
          <a:bodyPr vert="horz" wrap="square" lIns="67500" tIns="0" rIns="67500" bIns="35100" anchor="t" anchorCtr="0">
            <a:noAutofit/>
          </a:bodyPr>
          <a:lstStyle/>
          <a:p>
            <a:pPr marL="285750" lvl="1" indent="-285750" defTabSz="913765">
              <a:lnSpc>
                <a:spcPct val="120000"/>
              </a:lnSpc>
              <a:buFont typeface="Wingdings" panose="05000000000000000000" charset="0"/>
              <a:buChar char="Ø"/>
            </a:pPr>
            <a:r>
              <a:rPr lang="zh-CN" altLang="en-US" sz="1500" dirty="0">
                <a:latin typeface="楷体" pitchFamily="49" charset="-122"/>
                <a:ea typeface="楷体" pitchFamily="49" charset="-122"/>
                <a:sym typeface="+mn-ea"/>
              </a:rPr>
              <a:t>轴压比直接影响柱的截面设计，控制轴压比主要为了保证构件的延性，塑性变形能力和抗倒塌能力。</a:t>
            </a:r>
          </a:p>
          <a:p>
            <a:pPr marL="285750" lvl="1" indent="-285750" algn="l">
              <a:lnSpc>
                <a:spcPct val="120000"/>
              </a:lnSpc>
              <a:spcAft>
                <a:spcPts val="600"/>
              </a:spcAft>
              <a:buClrTx/>
              <a:buSzTx/>
              <a:buFont typeface="Wingdings" panose="05000000000000000000" charset="0"/>
              <a:buChar char="Ø"/>
            </a:pPr>
            <a:endParaRPr lang="zh-CN" altLang="en-US" sz="1600" dirty="0">
              <a:latin typeface="楷体" pitchFamily="49" charset="-122"/>
              <a:ea typeface="楷体" pitchFamily="49" charset="-122"/>
              <a:sym typeface="+mn-ea"/>
            </a:endParaRPr>
          </a:p>
        </p:txBody>
      </p:sp>
      <p:sp>
        <p:nvSpPr>
          <p:cNvPr id="13" name="文本框 25"/>
          <p:cNvSpPr txBox="1"/>
          <p:nvPr>
            <p:custDataLst>
              <p:tags r:id="rId6"/>
            </p:custDataLst>
          </p:nvPr>
        </p:nvSpPr>
        <p:spPr>
          <a:xfrm>
            <a:off x="753586" y="142859"/>
            <a:ext cx="4604232" cy="557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algn="l">
              <a:lnSpc>
                <a:spcPct val="100000"/>
              </a:lnSpc>
              <a:defRPr/>
            </a:pPr>
            <a:r>
              <a:rPr lang="zh-CN" altLang="en-US" sz="2000" b="1" noProof="1">
                <a:sym typeface="Arial" panose="020B0604020202020204" pitchFamily="34" charset="0"/>
              </a:rPr>
              <a:t>三、柱设计</a:t>
            </a:r>
          </a:p>
        </p:txBody>
      </p:sp>
      <p:sp>
        <p:nvSpPr>
          <p:cNvPr id="18" name="文本框 56"/>
          <p:cNvSpPr txBox="1"/>
          <p:nvPr>
            <p:custDataLst>
              <p:tags r:id="rId7"/>
            </p:custDataLst>
          </p:nvPr>
        </p:nvSpPr>
        <p:spPr>
          <a:xfrm>
            <a:off x="642910" y="1857370"/>
            <a:ext cx="4643470" cy="857256"/>
          </a:xfrm>
          <a:prstGeom prst="rect">
            <a:avLst/>
          </a:prstGeom>
        </p:spPr>
        <p:txBody>
          <a:bodyPr vert="horz" wrap="square" lIns="67500" tIns="0" rIns="67500" bIns="35100" anchor="t" anchorCtr="0">
            <a:noAutofit/>
          </a:bodyPr>
          <a:lstStyle/>
          <a:p>
            <a:pPr marL="285750" lvl="1" indent="-285750" defTabSz="913765">
              <a:lnSpc>
                <a:spcPct val="120000"/>
              </a:lnSpc>
              <a:buFont typeface="Wingdings" panose="05000000000000000000" charset="0"/>
              <a:buChar char="Ø"/>
            </a:pPr>
            <a:r>
              <a:rPr lang="zh-CN" altLang="en-US" sz="1500" dirty="0">
                <a:latin typeface="楷体" pitchFamily="49" charset="-122"/>
                <a:ea typeface="楷体" pitchFamily="49" charset="-122"/>
                <a:sym typeface="+mn-ea"/>
              </a:rPr>
              <a:t>软件自动计算柱轴压比，并根据用户输入的结构类型、抗震等级，自动按照规范轴压比限值判断该轴压比是否超出限值，对超出限值的给出超限提示。</a:t>
            </a:r>
          </a:p>
          <a:p>
            <a:pPr marL="285750" lvl="1" indent="-285750" algn="l">
              <a:lnSpc>
                <a:spcPct val="120000"/>
              </a:lnSpc>
              <a:spcAft>
                <a:spcPts val="600"/>
              </a:spcAft>
              <a:buClrTx/>
              <a:buSzTx/>
              <a:buFont typeface="Wingdings" panose="05000000000000000000" charset="0"/>
              <a:buChar char="Ø"/>
            </a:pPr>
            <a:endParaRPr lang="zh-CN" altLang="en-US" sz="1600" dirty="0">
              <a:latin typeface="楷体" pitchFamily="49" charset="-122"/>
              <a:ea typeface="楷体" pitchFamily="49" charset="-122"/>
              <a:sym typeface="+mn-ea"/>
            </a:endParaRPr>
          </a:p>
        </p:txBody>
      </p:sp>
      <p:pic>
        <p:nvPicPr>
          <p:cNvPr id="6146" name="Picture 2"/>
          <p:cNvPicPr>
            <a:picLocks noChangeAspect="1" noChangeArrowheads="1"/>
          </p:cNvPicPr>
          <p:nvPr/>
        </p:nvPicPr>
        <p:blipFill>
          <a:blip r:embed="rId11"/>
          <a:srcRect/>
          <a:stretch>
            <a:fillRect/>
          </a:stretch>
        </p:blipFill>
        <p:spPr bwMode="auto">
          <a:xfrm>
            <a:off x="5357818" y="285734"/>
            <a:ext cx="3727995" cy="1752370"/>
          </a:xfrm>
          <a:prstGeom prst="rect">
            <a:avLst/>
          </a:prstGeom>
          <a:noFill/>
          <a:ln w="9525">
            <a:solidFill>
              <a:srgbClr val="0070C0"/>
            </a:solidFill>
            <a:miter lim="800000"/>
            <a:headEnd/>
            <a:tailEnd/>
          </a:ln>
          <a:effectLst/>
        </p:spPr>
      </p:pic>
      <p:sp>
        <p:nvSpPr>
          <p:cNvPr id="17" name="文本框 56"/>
          <p:cNvSpPr txBox="1"/>
          <p:nvPr>
            <p:custDataLst>
              <p:tags r:id="rId8"/>
            </p:custDataLst>
          </p:nvPr>
        </p:nvSpPr>
        <p:spPr>
          <a:xfrm>
            <a:off x="642910" y="2786064"/>
            <a:ext cx="4714908" cy="857256"/>
          </a:xfrm>
          <a:prstGeom prst="rect">
            <a:avLst/>
          </a:prstGeom>
        </p:spPr>
        <p:txBody>
          <a:bodyPr vert="horz" wrap="square" lIns="67500" tIns="0" rIns="67500" bIns="35100" anchor="t" anchorCtr="0">
            <a:noAutofit/>
          </a:bodyPr>
          <a:lstStyle/>
          <a:p>
            <a:pPr marL="285750" lvl="1" indent="-285750" defTabSz="913765">
              <a:lnSpc>
                <a:spcPct val="120000"/>
              </a:lnSpc>
              <a:buFont typeface="Wingdings" panose="05000000000000000000" charset="0"/>
              <a:buChar char="Ø"/>
            </a:pPr>
            <a:r>
              <a:rPr lang="zh-CN" altLang="en-US" sz="1500" dirty="0">
                <a:latin typeface="楷体" pitchFamily="49" charset="-122"/>
                <a:ea typeface="楷体" pitchFamily="49" charset="-122"/>
                <a:sym typeface="+mn-ea"/>
              </a:rPr>
              <a:t>提供了轴压比限值是否按框架结构类型取值参数，如果当前结构为非框架结构，勾选后，则软件自动按照较严的框架结构类型的轴压比限值计算。</a:t>
            </a:r>
          </a:p>
          <a:p>
            <a:pPr marL="285750" lvl="1" indent="-285750" algn="l">
              <a:lnSpc>
                <a:spcPct val="120000"/>
              </a:lnSpc>
              <a:spcAft>
                <a:spcPts val="600"/>
              </a:spcAft>
              <a:buClrTx/>
              <a:buSzTx/>
              <a:buFont typeface="Wingdings" panose="05000000000000000000" charset="0"/>
              <a:buChar char="Ø"/>
            </a:pPr>
            <a:endParaRPr lang="zh-CN" altLang="en-US" sz="1600" dirty="0">
              <a:latin typeface="楷体" pitchFamily="49" charset="-122"/>
              <a:ea typeface="楷体" pitchFamily="49" charset="-122"/>
              <a:sym typeface="+mn-ea"/>
            </a:endParaRPr>
          </a:p>
        </p:txBody>
      </p:sp>
      <p:sp>
        <p:nvSpPr>
          <p:cNvPr id="19" name="文本框 56"/>
          <p:cNvSpPr txBox="1"/>
          <p:nvPr>
            <p:custDataLst>
              <p:tags r:id="rId9"/>
            </p:custDataLst>
          </p:nvPr>
        </p:nvSpPr>
        <p:spPr>
          <a:xfrm>
            <a:off x="642910" y="3643320"/>
            <a:ext cx="4714908" cy="1000132"/>
          </a:xfrm>
          <a:prstGeom prst="rect">
            <a:avLst/>
          </a:prstGeom>
        </p:spPr>
        <p:txBody>
          <a:bodyPr vert="horz" wrap="square" lIns="67500" tIns="0" rIns="67500" bIns="35100" anchor="t" anchorCtr="0">
            <a:noAutofit/>
          </a:bodyPr>
          <a:lstStyle/>
          <a:p>
            <a:pPr marL="285750" lvl="1" indent="-285750" defTabSz="913765">
              <a:lnSpc>
                <a:spcPct val="120000"/>
              </a:lnSpc>
              <a:buFont typeface="Wingdings" panose="05000000000000000000" charset="0"/>
              <a:buChar char="Ø"/>
            </a:pPr>
            <a:r>
              <a:rPr lang="zh-CN" altLang="en-US" sz="1500" dirty="0">
                <a:latin typeface="楷体" pitchFamily="49" charset="-122"/>
                <a:ea typeface="楷体" pitchFamily="49" charset="-122"/>
                <a:sym typeface="+mn-ea"/>
              </a:rPr>
              <a:t>提供了非抗震时是否按重力荷载代表值计算柱轴压比参数，按</a:t>
            </a:r>
            <a:r>
              <a:rPr lang="en-US" altLang="zh-CN" sz="1500" dirty="0">
                <a:latin typeface="楷体" pitchFamily="49" charset="-122"/>
                <a:ea typeface="楷体" pitchFamily="49" charset="-122"/>
                <a:sym typeface="+mn-ea"/>
              </a:rPr>
              <a:t>《</a:t>
            </a:r>
            <a:r>
              <a:rPr lang="zh-CN" altLang="en-US" sz="1500" dirty="0">
                <a:latin typeface="楷体" pitchFamily="49" charset="-122"/>
                <a:ea typeface="楷体" pitchFamily="49" charset="-122"/>
                <a:sym typeface="+mn-ea"/>
              </a:rPr>
              <a:t>抗震规范</a:t>
            </a:r>
            <a:r>
              <a:rPr lang="en-US" altLang="zh-CN" sz="1500" dirty="0">
                <a:latin typeface="楷体" pitchFamily="49" charset="-122"/>
                <a:ea typeface="楷体" pitchFamily="49" charset="-122"/>
                <a:sym typeface="+mn-ea"/>
              </a:rPr>
              <a:t>》</a:t>
            </a:r>
            <a:r>
              <a:rPr lang="zh-CN" altLang="en-US" sz="1500" dirty="0">
                <a:latin typeface="楷体" pitchFamily="49" charset="-122"/>
                <a:ea typeface="楷体" pitchFamily="49" charset="-122"/>
                <a:sym typeface="+mn-ea"/>
              </a:rPr>
              <a:t>表</a:t>
            </a:r>
            <a:r>
              <a:rPr lang="en-US" altLang="en-US" sz="1500" dirty="0">
                <a:latin typeface="楷体" pitchFamily="49" charset="-122"/>
                <a:ea typeface="楷体" pitchFamily="49" charset="-122"/>
                <a:sym typeface="+mn-ea"/>
              </a:rPr>
              <a:t>6.3.6</a:t>
            </a:r>
            <a:r>
              <a:rPr lang="zh-CN" altLang="en-US" sz="1500" dirty="0">
                <a:latin typeface="楷体" pitchFamily="49" charset="-122"/>
                <a:ea typeface="楷体" pitchFamily="49" charset="-122"/>
                <a:sym typeface="+mn-ea"/>
              </a:rPr>
              <a:t>注</a:t>
            </a:r>
            <a:r>
              <a:rPr lang="en-US" altLang="zh-CN" sz="1500" dirty="0">
                <a:latin typeface="楷体" pitchFamily="49" charset="-122"/>
                <a:ea typeface="楷体" pitchFamily="49" charset="-122"/>
                <a:sym typeface="+mn-ea"/>
              </a:rPr>
              <a:t>1</a:t>
            </a:r>
            <a:r>
              <a:rPr lang="zh-CN" altLang="en-US" sz="1500" dirty="0">
                <a:latin typeface="楷体" pitchFamily="49" charset="-122"/>
                <a:ea typeface="楷体" pitchFamily="49" charset="-122"/>
                <a:sym typeface="+mn-ea"/>
              </a:rPr>
              <a:t>的要求，仅在非抗震时有效。</a:t>
            </a:r>
          </a:p>
          <a:p>
            <a:pPr marL="285750" lvl="1" indent="-285750" algn="l">
              <a:lnSpc>
                <a:spcPct val="120000"/>
              </a:lnSpc>
              <a:spcAft>
                <a:spcPts val="600"/>
              </a:spcAft>
              <a:buClrTx/>
              <a:buSzTx/>
              <a:buFont typeface="Wingdings" panose="05000000000000000000" charset="0"/>
              <a:buChar char="Ø"/>
            </a:pPr>
            <a:endParaRPr lang="zh-CN" altLang="en-US" sz="1600" dirty="0">
              <a:latin typeface="楷体" pitchFamily="49" charset="-122"/>
              <a:ea typeface="楷体" pitchFamily="49" charset="-122"/>
              <a:sym typeface="+mn-ea"/>
            </a:endParaRPr>
          </a:p>
        </p:txBody>
      </p:sp>
      <p:sp>
        <p:nvSpPr>
          <p:cNvPr id="21" name="文本框 16"/>
          <p:cNvSpPr txBox="1"/>
          <p:nvPr/>
        </p:nvSpPr>
        <p:spPr>
          <a:xfrm>
            <a:off x="5357818" y="3571882"/>
            <a:ext cx="3500462" cy="1061829"/>
          </a:xfrm>
          <a:prstGeom prst="rect">
            <a:avLst/>
          </a:prstGeom>
          <a:solidFill>
            <a:srgbClr val="4DBFBF"/>
          </a:solidFill>
        </p:spPr>
        <p:txBody>
          <a:bodyPr wrap="square" rtlCol="0">
            <a:spAutoFit/>
          </a:bodyPr>
          <a:lstStyle/>
          <a:p>
            <a:pPr fontAlgn="auto">
              <a:lnSpc>
                <a:spcPct val="150000"/>
              </a:lnSpc>
              <a:buFont typeface="Wingdings" panose="05000000000000000000" charset="0"/>
            </a:pPr>
            <a:r>
              <a:rPr lang="zh-CN" altLang="en-US" sz="1050" dirty="0">
                <a:solidFill>
                  <a:schemeClr val="bg1"/>
                </a:solidFill>
                <a:latin typeface="Times New Roman" panose="02020603050405020304" pitchFamily="18" charset="0"/>
                <a:cs typeface="Times New Roman" panose="02020603050405020304" pitchFamily="18" charset="0"/>
              </a:rPr>
              <a:t>柱轴压比对应轴力设计值比非地震组合小？</a:t>
            </a:r>
            <a:endParaRPr lang="en-US" altLang="zh-CN" sz="1050" dirty="0">
              <a:solidFill>
                <a:schemeClr val="bg1"/>
              </a:solidFill>
              <a:latin typeface="Times New Roman" panose="02020603050405020304" pitchFamily="18" charset="0"/>
              <a:cs typeface="Times New Roman" panose="02020603050405020304" pitchFamily="18" charset="0"/>
            </a:endParaRPr>
          </a:p>
          <a:p>
            <a:pPr fontAlgn="auto">
              <a:lnSpc>
                <a:spcPct val="150000"/>
              </a:lnSpc>
              <a:buFont typeface="Wingdings" panose="05000000000000000000" charset="0"/>
            </a:pPr>
            <a:r>
              <a:rPr lang="en-US" altLang="zh-CN" sz="1050" dirty="0">
                <a:solidFill>
                  <a:schemeClr val="bg1"/>
                </a:solidFill>
                <a:latin typeface="Times New Roman" panose="02020603050405020304" pitchFamily="18" charset="0"/>
                <a:cs typeface="Times New Roman" panose="02020603050405020304" pitchFamily="18" charset="0"/>
              </a:rPr>
              <a:t>《</a:t>
            </a:r>
            <a:r>
              <a:rPr lang="zh-CN" altLang="en-US" sz="1050" dirty="0">
                <a:solidFill>
                  <a:schemeClr val="bg1"/>
                </a:solidFill>
                <a:latin typeface="Times New Roman" panose="02020603050405020304" pitchFamily="18" charset="0"/>
                <a:cs typeface="Times New Roman" panose="02020603050405020304" pitchFamily="18" charset="0"/>
              </a:rPr>
              <a:t>抗震规范</a:t>
            </a:r>
            <a:r>
              <a:rPr lang="en-US" altLang="zh-CN" sz="1050" dirty="0">
                <a:solidFill>
                  <a:schemeClr val="bg1"/>
                </a:solidFill>
                <a:latin typeface="Times New Roman" panose="02020603050405020304" pitchFamily="18" charset="0"/>
                <a:cs typeface="Times New Roman" panose="02020603050405020304" pitchFamily="18" charset="0"/>
              </a:rPr>
              <a:t>》</a:t>
            </a:r>
            <a:r>
              <a:rPr lang="en-US" altLang="en-US" sz="1050" dirty="0">
                <a:solidFill>
                  <a:schemeClr val="bg1"/>
                </a:solidFill>
                <a:latin typeface="Times New Roman" panose="02020603050405020304" pitchFamily="18" charset="0"/>
                <a:cs typeface="Times New Roman" panose="02020603050405020304" pitchFamily="18" charset="0"/>
              </a:rPr>
              <a:t>6.3.6</a:t>
            </a:r>
            <a:r>
              <a:rPr lang="zh-CN" altLang="en-US" sz="1050" dirty="0">
                <a:solidFill>
                  <a:schemeClr val="bg1"/>
                </a:solidFill>
                <a:latin typeface="Times New Roman" panose="02020603050405020304" pitchFamily="18" charset="0"/>
                <a:cs typeface="Times New Roman" panose="02020603050405020304" pitchFamily="18" charset="0"/>
              </a:rPr>
              <a:t>注</a:t>
            </a:r>
            <a:r>
              <a:rPr lang="en-US" altLang="en-US" sz="1050" dirty="0">
                <a:solidFill>
                  <a:schemeClr val="bg1"/>
                </a:solidFill>
                <a:latin typeface="Times New Roman" panose="02020603050405020304" pitchFamily="18" charset="0"/>
                <a:cs typeface="Times New Roman" panose="02020603050405020304" pitchFamily="18" charset="0"/>
              </a:rPr>
              <a:t>1</a:t>
            </a:r>
            <a:r>
              <a:rPr lang="zh-CN" altLang="en-US" sz="1050" dirty="0">
                <a:solidFill>
                  <a:schemeClr val="bg1"/>
                </a:solidFill>
                <a:latin typeface="Times New Roman" panose="02020603050405020304" pitchFamily="18" charset="0"/>
                <a:cs typeface="Times New Roman" panose="02020603050405020304" pitchFamily="18" charset="0"/>
              </a:rPr>
              <a:t>里说明了，计算地震时要采用地震组合下的轴力设计值，如果本工程设防烈度低，有可能地震组合下的轴力设计值小于非地震组合结果。</a:t>
            </a:r>
            <a:endParaRPr lang="en-US" altLang="zh-CN" sz="1050" dirty="0">
              <a:solidFill>
                <a:schemeClr val="bg1"/>
              </a:solidFill>
              <a:latin typeface="Times New Roman" panose="02020603050405020304" pitchFamily="18" charset="0"/>
              <a:cs typeface="Times New Roman" panose="02020603050405020304" pitchFamily="18" charset="0"/>
            </a:endParaRPr>
          </a:p>
        </p:txBody>
      </p:sp>
      <p:pic>
        <p:nvPicPr>
          <p:cNvPr id="6147" name="Picture 3"/>
          <p:cNvPicPr>
            <a:picLocks noChangeAspect="1" noChangeArrowheads="1"/>
          </p:cNvPicPr>
          <p:nvPr/>
        </p:nvPicPr>
        <p:blipFill>
          <a:blip r:embed="rId12"/>
          <a:srcRect/>
          <a:stretch>
            <a:fillRect/>
          </a:stretch>
        </p:blipFill>
        <p:spPr bwMode="auto">
          <a:xfrm>
            <a:off x="6072198" y="2214560"/>
            <a:ext cx="2143140" cy="1190633"/>
          </a:xfrm>
          <a:prstGeom prst="rect">
            <a:avLst/>
          </a:prstGeom>
          <a:noFill/>
          <a:ln w="9525">
            <a:solidFill>
              <a:srgbClr val="0070C0"/>
            </a:solid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
          </p:nvPr>
        </p:nvSpPr>
        <p:spPr/>
        <p:txBody>
          <a:bodyPr/>
          <a:lstStyle/>
          <a:p>
            <a:pPr>
              <a:defRPr/>
            </a:pPr>
            <a:fld id="{A46037C8-5B0A-4AE1-9877-D75452A8BEB9}" type="slidenum">
              <a:rPr lang="zh-CN" altLang="en-US" smtClean="0"/>
              <a:pPr>
                <a:defRPr/>
              </a:pPr>
              <a:t>21</a:t>
            </a:fld>
            <a:endParaRPr lang="zh-CN" altLang="en-US"/>
          </a:p>
        </p:txBody>
      </p:sp>
      <p:sp>
        <p:nvSpPr>
          <p:cNvPr id="27" name="等腰三角形 26"/>
          <p:cNvSpPr/>
          <p:nvPr>
            <p:custDataLst>
              <p:tags r:id="rId1"/>
            </p:custDataLst>
          </p:nvPr>
        </p:nvSpPr>
        <p:spPr>
          <a:xfrm rot="5400000" flipH="1">
            <a:off x="203002" y="460177"/>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28" name="等腰三角形 27"/>
          <p:cNvSpPr/>
          <p:nvPr>
            <p:custDataLst>
              <p:tags r:id="rId2"/>
            </p:custDataLst>
          </p:nvPr>
        </p:nvSpPr>
        <p:spPr>
          <a:xfrm rot="5400000" flipH="1">
            <a:off x="-47625" y="98822"/>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29" name="直接连接符 28"/>
          <p:cNvCxnSpPr/>
          <p:nvPr/>
        </p:nvCxnSpPr>
        <p:spPr>
          <a:xfrm>
            <a:off x="723265" y="700088"/>
            <a:ext cx="4329113" cy="0"/>
          </a:xfrm>
          <a:prstGeom prst="line">
            <a:avLst/>
          </a:prstGeom>
          <a:ln w="31750">
            <a:solidFill>
              <a:srgbClr val="2F5597"/>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15" name="菱形 14"/>
          <p:cNvSpPr/>
          <p:nvPr>
            <p:custDataLst>
              <p:tags r:id="rId3"/>
            </p:custDataLst>
          </p:nvPr>
        </p:nvSpPr>
        <p:spPr>
          <a:xfrm>
            <a:off x="357158" y="1000114"/>
            <a:ext cx="482441" cy="482441"/>
          </a:xfrm>
          <a:prstGeom prst="diamond">
            <a:avLst/>
          </a:prstGeom>
          <a:ln>
            <a:noFill/>
          </a:ln>
        </p:spPr>
        <p:style>
          <a:lnRef idx="2">
            <a:srgbClr val="1F74AD">
              <a:shade val="50000"/>
            </a:srgbClr>
          </a:lnRef>
          <a:fillRef idx="1">
            <a:srgbClr val="1F74AD"/>
          </a:fillRef>
          <a:effectRef idx="0">
            <a:srgbClr val="1F74AD"/>
          </a:effectRef>
          <a:fontRef idx="minor">
            <a:sysClr val="window" lastClr="FFFFFF"/>
          </a:fontRef>
        </p:style>
        <p:txBody>
          <a:bodyPr wrap="square" lIns="0" tIns="0" rIns="0" bIns="0" anchor="ctr">
            <a:normAutofit/>
          </a:bodyPr>
          <a:lstStyle/>
          <a:p>
            <a:pPr algn="ctr">
              <a:lnSpc>
                <a:spcPct val="120000"/>
              </a:lnSpc>
            </a:pPr>
            <a:r>
              <a:rPr lang="en-US" altLang="zh-CN" sz="1200" b="1" dirty="0">
                <a:solidFill>
                  <a:sysClr val="window" lastClr="FFFFFF"/>
                </a:solidFill>
                <a:latin typeface="Arial" panose="020B0604020202020204" pitchFamily="34" charset="0"/>
                <a:ea typeface="微软雅黑" panose="020B0503020204020204" charset="-122"/>
                <a:sym typeface="Arial" panose="020B0604020202020204" pitchFamily="34" charset="0"/>
              </a:rPr>
              <a:t>03</a:t>
            </a:r>
          </a:p>
        </p:txBody>
      </p:sp>
      <p:sp>
        <p:nvSpPr>
          <p:cNvPr id="16" name="文本框 40"/>
          <p:cNvSpPr txBox="1"/>
          <p:nvPr>
            <p:custDataLst>
              <p:tags r:id="rId4"/>
            </p:custDataLst>
          </p:nvPr>
        </p:nvSpPr>
        <p:spPr>
          <a:xfrm>
            <a:off x="926276" y="1056470"/>
            <a:ext cx="3861748" cy="313802"/>
          </a:xfrm>
          <a:prstGeom prst="rect">
            <a:avLst/>
          </a:prstGeom>
          <a:noFill/>
        </p:spPr>
        <p:txBody>
          <a:bodyPr wrap="square" lIns="67500" tIns="35100" rIns="67500" bIns="0" anchor="b" anchorCtr="0">
            <a:noAutofit/>
          </a:bodyPr>
          <a:lstStyle/>
          <a:p>
            <a:pPr>
              <a:lnSpc>
                <a:spcPct val="120000"/>
              </a:lnSpc>
            </a:pPr>
            <a:r>
              <a:rPr lang="zh-CN" altLang="zh-CN" b="1" spc="300" dirty="0">
                <a:ea typeface="微软雅黑" panose="020B0503020204020204" charset="-122"/>
                <a:cs typeface="+mj-cs"/>
                <a:sym typeface="+mn-ea"/>
              </a:rPr>
              <a:t>型钢混凝土柱</a:t>
            </a:r>
            <a:endParaRPr lang="zh-CN" altLang="en-US" b="1" spc="300" dirty="0">
              <a:ea typeface="微软雅黑" panose="020B0503020204020204" charset="-122"/>
              <a:cs typeface="+mj-cs"/>
              <a:sym typeface="Arial" panose="020B0604020202020204" pitchFamily="34" charset="0"/>
            </a:endParaRPr>
          </a:p>
        </p:txBody>
      </p:sp>
      <p:sp>
        <p:nvSpPr>
          <p:cNvPr id="17" name="文本框 48"/>
          <p:cNvSpPr txBox="1"/>
          <p:nvPr>
            <p:custDataLst>
              <p:tags r:id="rId5"/>
            </p:custDataLst>
          </p:nvPr>
        </p:nvSpPr>
        <p:spPr>
          <a:xfrm>
            <a:off x="633700" y="1482793"/>
            <a:ext cx="6367192" cy="584901"/>
          </a:xfrm>
          <a:prstGeom prst="rect">
            <a:avLst/>
          </a:prstGeom>
        </p:spPr>
        <p:txBody>
          <a:bodyPr vert="horz" wrap="square" lIns="67500" tIns="0" rIns="67500" bIns="35100" anchor="t" anchorCtr="0">
            <a:noAutofit/>
          </a:bodyPr>
          <a:lstStyle/>
          <a:p>
            <a:pPr marL="285750" lvl="1" indent="-285750" defTabSz="913765">
              <a:lnSpc>
                <a:spcPct val="120000"/>
              </a:lnSpc>
              <a:buFont typeface="Wingdings" panose="05000000000000000000" charset="0"/>
              <a:buChar char="Ø"/>
            </a:pPr>
            <a:r>
              <a:rPr lang="en-US" altLang="zh-CN" sz="1500" dirty="0">
                <a:latin typeface="楷体" pitchFamily="49" charset="-122"/>
                <a:ea typeface="楷体" pitchFamily="49" charset="-122"/>
                <a:sym typeface="+mn-ea"/>
              </a:rPr>
              <a:t>YJK</a:t>
            </a:r>
            <a:r>
              <a:rPr lang="zh-CN" altLang="en-US" sz="1500" dirty="0">
                <a:latin typeface="楷体" pitchFamily="49" charset="-122"/>
                <a:ea typeface="楷体" pitchFamily="49" charset="-122"/>
                <a:sym typeface="+mn-ea"/>
              </a:rPr>
              <a:t>提供</a:t>
            </a:r>
            <a:r>
              <a:rPr lang="zh-CN" altLang="zh-CN" sz="1500" dirty="0">
                <a:latin typeface="楷体" pitchFamily="49" charset="-122"/>
                <a:ea typeface="楷体" pitchFamily="49" charset="-122"/>
                <a:sym typeface="+mn-ea"/>
              </a:rPr>
              <a:t>两种规程</a:t>
            </a:r>
            <a:r>
              <a:rPr lang="zh-CN" altLang="en-US" sz="1500" dirty="0">
                <a:latin typeface="楷体" pitchFamily="49" charset="-122"/>
                <a:ea typeface="楷体" pitchFamily="49" charset="-122"/>
                <a:sym typeface="+mn-ea"/>
              </a:rPr>
              <a:t>：</a:t>
            </a:r>
            <a:r>
              <a:rPr lang="zh-CN" altLang="zh-CN" sz="1500" dirty="0">
                <a:latin typeface="楷体" pitchFamily="49" charset="-122"/>
                <a:ea typeface="楷体" pitchFamily="49" charset="-122"/>
                <a:sym typeface="+mn-ea"/>
              </a:rPr>
              <a:t>《组合结构</a:t>
            </a:r>
            <a:r>
              <a:rPr lang="zh-CN" altLang="en-US" sz="1500" dirty="0">
                <a:latin typeface="楷体" pitchFamily="49" charset="-122"/>
                <a:ea typeface="楷体" pitchFamily="49" charset="-122"/>
                <a:sym typeface="+mn-ea"/>
              </a:rPr>
              <a:t>设计规范</a:t>
            </a:r>
            <a:r>
              <a:rPr lang="zh-CN" altLang="zh-CN" sz="1500" dirty="0">
                <a:latin typeface="楷体" pitchFamily="49" charset="-122"/>
                <a:ea typeface="楷体" pitchFamily="49" charset="-122"/>
                <a:sym typeface="+mn-ea"/>
              </a:rPr>
              <a:t>》</a:t>
            </a:r>
            <a:r>
              <a:rPr lang="en-US" altLang="zh-CN" sz="1500" dirty="0">
                <a:latin typeface="楷体" pitchFamily="49" charset="-122"/>
                <a:ea typeface="楷体" pitchFamily="49" charset="-122"/>
                <a:sym typeface="+mn-ea"/>
              </a:rPr>
              <a:t>(JGJ 138-2016) </a:t>
            </a:r>
            <a:r>
              <a:rPr lang="zh-CN" altLang="zh-CN" sz="1500" dirty="0">
                <a:latin typeface="楷体" pitchFamily="49" charset="-122"/>
                <a:ea typeface="楷体" pitchFamily="49" charset="-122"/>
                <a:sym typeface="+mn-ea"/>
              </a:rPr>
              <a:t>和《钢骨混凝土结构技术规程》</a:t>
            </a:r>
            <a:r>
              <a:rPr lang="en-US" altLang="zh-CN" sz="1500" dirty="0">
                <a:latin typeface="楷体" pitchFamily="49" charset="-122"/>
                <a:ea typeface="楷体" pitchFamily="49" charset="-122"/>
                <a:sym typeface="+mn-ea"/>
              </a:rPr>
              <a:t>(YB 9082-2006)</a:t>
            </a:r>
            <a:r>
              <a:rPr lang="zh-CN" altLang="en-US" sz="1500" dirty="0">
                <a:latin typeface="楷体" pitchFamily="49" charset="-122"/>
                <a:ea typeface="楷体" pitchFamily="49" charset="-122"/>
                <a:sym typeface="+mn-ea"/>
              </a:rPr>
              <a:t>，</a:t>
            </a:r>
            <a:r>
              <a:rPr lang="zh-CN" altLang="zh-CN" sz="1500" dirty="0">
                <a:latin typeface="楷体" pitchFamily="49" charset="-122"/>
                <a:ea typeface="楷体" pitchFamily="49" charset="-122"/>
                <a:sym typeface="+mn-ea"/>
              </a:rPr>
              <a:t>可以由用户选择按照哪一本规程计算</a:t>
            </a:r>
            <a:r>
              <a:rPr lang="zh-CN" altLang="en-US" sz="1500" dirty="0">
                <a:latin typeface="楷体" pitchFamily="49" charset="-122"/>
                <a:ea typeface="楷体" pitchFamily="49" charset="-122"/>
                <a:sym typeface="+mn-ea"/>
              </a:rPr>
              <a:t>，默认是</a:t>
            </a:r>
            <a:r>
              <a:rPr lang="zh-CN" altLang="zh-CN" sz="1500" dirty="0">
                <a:latin typeface="楷体" pitchFamily="49" charset="-122"/>
                <a:ea typeface="楷体" pitchFamily="49" charset="-122"/>
                <a:sym typeface="+mn-ea"/>
              </a:rPr>
              <a:t>《组合结构</a:t>
            </a:r>
            <a:r>
              <a:rPr lang="zh-CN" altLang="en-US" sz="1500" dirty="0">
                <a:latin typeface="楷体" pitchFamily="49" charset="-122"/>
                <a:ea typeface="楷体" pitchFamily="49" charset="-122"/>
                <a:sym typeface="+mn-ea"/>
              </a:rPr>
              <a:t>设计规范</a:t>
            </a:r>
            <a:r>
              <a:rPr lang="zh-CN" altLang="zh-CN" sz="1500" dirty="0">
                <a:latin typeface="楷体" pitchFamily="49" charset="-122"/>
                <a:ea typeface="楷体" pitchFamily="49" charset="-122"/>
                <a:sym typeface="+mn-ea"/>
              </a:rPr>
              <a:t>》</a:t>
            </a:r>
            <a:r>
              <a:rPr lang="zh-CN" altLang="en-US" sz="1500" dirty="0">
                <a:latin typeface="楷体" pitchFamily="49" charset="-122"/>
                <a:ea typeface="楷体" pitchFamily="49" charset="-122"/>
                <a:sym typeface="+mn-ea"/>
              </a:rPr>
              <a:t>。</a:t>
            </a:r>
            <a:endParaRPr lang="en-US" altLang="zh-CN" sz="1500" dirty="0">
              <a:latin typeface="楷体" pitchFamily="49" charset="-122"/>
              <a:ea typeface="楷体" pitchFamily="49" charset="-122"/>
              <a:sym typeface="+mn-ea"/>
            </a:endParaRPr>
          </a:p>
        </p:txBody>
      </p:sp>
      <p:sp>
        <p:nvSpPr>
          <p:cNvPr id="24" name="文本框 56"/>
          <p:cNvSpPr txBox="1"/>
          <p:nvPr>
            <p:custDataLst>
              <p:tags r:id="rId6"/>
            </p:custDataLst>
          </p:nvPr>
        </p:nvSpPr>
        <p:spPr>
          <a:xfrm>
            <a:off x="642910" y="3071816"/>
            <a:ext cx="6500858" cy="934394"/>
          </a:xfrm>
          <a:prstGeom prst="rect">
            <a:avLst/>
          </a:prstGeom>
        </p:spPr>
        <p:txBody>
          <a:bodyPr vert="horz" wrap="square" lIns="67500" tIns="0" rIns="67500" bIns="35100" anchor="t" anchorCtr="0">
            <a:noAutofit/>
          </a:bodyPr>
          <a:lstStyle/>
          <a:p>
            <a:pPr marL="285750" lvl="1" indent="-285750" defTabSz="913765">
              <a:lnSpc>
                <a:spcPct val="120000"/>
              </a:lnSpc>
              <a:buFont typeface="Wingdings" panose="05000000000000000000" charset="0"/>
              <a:buChar char="Ø"/>
            </a:pPr>
            <a:r>
              <a:rPr lang="zh-CN" altLang="zh-CN" sz="1500" dirty="0">
                <a:latin typeface="楷体" pitchFamily="49" charset="-122"/>
                <a:ea typeface="楷体" pitchFamily="49" charset="-122"/>
                <a:sym typeface="+mn-ea"/>
              </a:rPr>
              <a:t>截面配筋设计时，前者只考虑本方向工型钢，忽略另一方向工字钢，后者则每个方向都考虑全部工型钢作用。对于十字工行型钢砼柱，使用后者常可以较大幅度的减少型钢混凝土柱的配筋量</a:t>
            </a:r>
            <a:r>
              <a:rPr lang="zh-CN" altLang="en-US" sz="1500" dirty="0">
                <a:latin typeface="楷体" pitchFamily="49" charset="-122"/>
                <a:ea typeface="楷体" pitchFamily="49" charset="-122"/>
                <a:sym typeface="+mn-ea"/>
              </a:rPr>
              <a:t>。</a:t>
            </a:r>
          </a:p>
          <a:p>
            <a:pPr marL="285750" lvl="1" indent="-285750" algn="l">
              <a:lnSpc>
                <a:spcPct val="120000"/>
              </a:lnSpc>
              <a:spcAft>
                <a:spcPts val="600"/>
              </a:spcAft>
              <a:buClrTx/>
              <a:buSzTx/>
              <a:buFont typeface="Wingdings" panose="05000000000000000000" charset="0"/>
              <a:buChar char="Ø"/>
            </a:pPr>
            <a:endParaRPr lang="zh-CN" altLang="en-US" sz="1600" dirty="0">
              <a:latin typeface="楷体" pitchFamily="49" charset="-122"/>
              <a:ea typeface="楷体" pitchFamily="49" charset="-122"/>
              <a:sym typeface="+mn-ea"/>
            </a:endParaRPr>
          </a:p>
        </p:txBody>
      </p:sp>
      <p:sp>
        <p:nvSpPr>
          <p:cNvPr id="13" name="文本框 25"/>
          <p:cNvSpPr txBox="1"/>
          <p:nvPr>
            <p:custDataLst>
              <p:tags r:id="rId7"/>
            </p:custDataLst>
          </p:nvPr>
        </p:nvSpPr>
        <p:spPr>
          <a:xfrm>
            <a:off x="753586" y="142859"/>
            <a:ext cx="4604232" cy="557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algn="l">
              <a:lnSpc>
                <a:spcPct val="100000"/>
              </a:lnSpc>
              <a:defRPr/>
            </a:pPr>
            <a:r>
              <a:rPr lang="zh-CN" altLang="en-US" sz="2000" b="1" noProof="1">
                <a:sym typeface="Arial" panose="020B0604020202020204" pitchFamily="34" charset="0"/>
              </a:rPr>
              <a:t>三、柱设计</a:t>
            </a:r>
          </a:p>
        </p:txBody>
      </p:sp>
      <p:pic>
        <p:nvPicPr>
          <p:cNvPr id="4098" name="Picture 2"/>
          <p:cNvPicPr>
            <a:picLocks noChangeAspect="1" noChangeArrowheads="1"/>
          </p:cNvPicPr>
          <p:nvPr/>
        </p:nvPicPr>
        <p:blipFill>
          <a:blip r:embed="rId9"/>
          <a:srcRect/>
          <a:stretch>
            <a:fillRect/>
          </a:stretch>
        </p:blipFill>
        <p:spPr bwMode="auto">
          <a:xfrm>
            <a:off x="5072066" y="2285998"/>
            <a:ext cx="2600331" cy="426284"/>
          </a:xfrm>
          <a:prstGeom prst="rect">
            <a:avLst/>
          </a:prstGeom>
          <a:noFill/>
          <a:ln w="9525">
            <a:solidFill>
              <a:srgbClr val="0070C0"/>
            </a:solid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
          </p:nvPr>
        </p:nvSpPr>
        <p:spPr/>
        <p:txBody>
          <a:bodyPr/>
          <a:lstStyle/>
          <a:p>
            <a:pPr>
              <a:defRPr/>
            </a:pPr>
            <a:fld id="{A46037C8-5B0A-4AE1-9877-D75452A8BEB9}" type="slidenum">
              <a:rPr lang="zh-CN" altLang="en-US" smtClean="0"/>
              <a:pPr>
                <a:defRPr/>
              </a:pPr>
              <a:t>22</a:t>
            </a:fld>
            <a:endParaRPr lang="zh-CN" altLang="en-US"/>
          </a:p>
        </p:txBody>
      </p:sp>
      <p:sp>
        <p:nvSpPr>
          <p:cNvPr id="27" name="等腰三角形 26"/>
          <p:cNvSpPr/>
          <p:nvPr>
            <p:custDataLst>
              <p:tags r:id="rId1"/>
            </p:custDataLst>
          </p:nvPr>
        </p:nvSpPr>
        <p:spPr>
          <a:xfrm rot="5400000" flipH="1">
            <a:off x="203002" y="460177"/>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28" name="等腰三角形 27"/>
          <p:cNvSpPr/>
          <p:nvPr>
            <p:custDataLst>
              <p:tags r:id="rId2"/>
            </p:custDataLst>
          </p:nvPr>
        </p:nvSpPr>
        <p:spPr>
          <a:xfrm rot="5400000" flipH="1">
            <a:off x="-47625" y="98822"/>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29" name="直接连接符 28"/>
          <p:cNvCxnSpPr/>
          <p:nvPr/>
        </p:nvCxnSpPr>
        <p:spPr>
          <a:xfrm>
            <a:off x="723265" y="700088"/>
            <a:ext cx="4329113" cy="0"/>
          </a:xfrm>
          <a:prstGeom prst="line">
            <a:avLst/>
          </a:prstGeom>
          <a:ln w="31750">
            <a:solidFill>
              <a:srgbClr val="2F5597"/>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15" name="菱形 14"/>
          <p:cNvSpPr/>
          <p:nvPr>
            <p:custDataLst>
              <p:tags r:id="rId3"/>
            </p:custDataLst>
          </p:nvPr>
        </p:nvSpPr>
        <p:spPr>
          <a:xfrm>
            <a:off x="357158" y="1000114"/>
            <a:ext cx="482441" cy="482441"/>
          </a:xfrm>
          <a:prstGeom prst="diamond">
            <a:avLst/>
          </a:prstGeom>
          <a:ln>
            <a:noFill/>
          </a:ln>
        </p:spPr>
        <p:style>
          <a:lnRef idx="2">
            <a:srgbClr val="1F74AD">
              <a:shade val="50000"/>
            </a:srgbClr>
          </a:lnRef>
          <a:fillRef idx="1">
            <a:srgbClr val="1F74AD"/>
          </a:fillRef>
          <a:effectRef idx="0">
            <a:srgbClr val="1F74AD"/>
          </a:effectRef>
          <a:fontRef idx="minor">
            <a:sysClr val="window" lastClr="FFFFFF"/>
          </a:fontRef>
        </p:style>
        <p:txBody>
          <a:bodyPr wrap="square" lIns="0" tIns="0" rIns="0" bIns="0" anchor="ctr">
            <a:normAutofit/>
          </a:bodyPr>
          <a:lstStyle/>
          <a:p>
            <a:pPr algn="ctr">
              <a:lnSpc>
                <a:spcPct val="120000"/>
              </a:lnSpc>
            </a:pPr>
            <a:r>
              <a:rPr lang="en-US" altLang="zh-CN" sz="1200" b="1" dirty="0">
                <a:solidFill>
                  <a:sysClr val="window" lastClr="FFFFFF"/>
                </a:solidFill>
                <a:latin typeface="Arial" panose="020B0604020202020204" pitchFamily="34" charset="0"/>
                <a:ea typeface="微软雅黑" panose="020B0503020204020204" charset="-122"/>
                <a:sym typeface="Arial" panose="020B0604020202020204" pitchFamily="34" charset="0"/>
              </a:rPr>
              <a:t>04</a:t>
            </a:r>
          </a:p>
        </p:txBody>
      </p:sp>
      <p:sp>
        <p:nvSpPr>
          <p:cNvPr id="16" name="文本框 40"/>
          <p:cNvSpPr txBox="1"/>
          <p:nvPr>
            <p:custDataLst>
              <p:tags r:id="rId4"/>
            </p:custDataLst>
          </p:nvPr>
        </p:nvSpPr>
        <p:spPr>
          <a:xfrm>
            <a:off x="926276" y="1056470"/>
            <a:ext cx="3861748" cy="313802"/>
          </a:xfrm>
          <a:prstGeom prst="rect">
            <a:avLst/>
          </a:prstGeom>
          <a:noFill/>
        </p:spPr>
        <p:txBody>
          <a:bodyPr wrap="square" lIns="67500" tIns="35100" rIns="67500" bIns="0" anchor="b" anchorCtr="0">
            <a:noAutofit/>
          </a:bodyPr>
          <a:lstStyle/>
          <a:p>
            <a:pPr>
              <a:lnSpc>
                <a:spcPct val="120000"/>
              </a:lnSpc>
            </a:pPr>
            <a:r>
              <a:rPr lang="zh-CN" altLang="zh-CN" b="1" spc="300" dirty="0">
                <a:ea typeface="微软雅黑" panose="020B0503020204020204" charset="-122"/>
                <a:cs typeface="+mj-cs"/>
                <a:sym typeface="+mn-ea"/>
              </a:rPr>
              <a:t>钢管混凝土叠合柱设计</a:t>
            </a:r>
            <a:endParaRPr lang="zh-CN" altLang="en-US" b="1" spc="300" dirty="0">
              <a:ea typeface="微软雅黑" panose="020B0503020204020204" charset="-122"/>
              <a:cs typeface="+mj-cs"/>
              <a:sym typeface="Arial" panose="020B0604020202020204" pitchFamily="34" charset="0"/>
            </a:endParaRPr>
          </a:p>
        </p:txBody>
      </p:sp>
      <p:sp>
        <p:nvSpPr>
          <p:cNvPr id="17" name="文本框 48"/>
          <p:cNvSpPr txBox="1"/>
          <p:nvPr>
            <p:custDataLst>
              <p:tags r:id="rId5"/>
            </p:custDataLst>
          </p:nvPr>
        </p:nvSpPr>
        <p:spPr>
          <a:xfrm>
            <a:off x="633700" y="1482793"/>
            <a:ext cx="4730388" cy="800925"/>
          </a:xfrm>
          <a:prstGeom prst="rect">
            <a:avLst/>
          </a:prstGeom>
        </p:spPr>
        <p:txBody>
          <a:bodyPr vert="horz" wrap="square" lIns="67500" tIns="0" rIns="67500" bIns="35100" anchor="t" anchorCtr="0">
            <a:noAutofit/>
          </a:bodyPr>
          <a:lstStyle/>
          <a:p>
            <a:pPr marL="285750" lvl="1" indent="-285750" defTabSz="913765">
              <a:lnSpc>
                <a:spcPct val="120000"/>
              </a:lnSpc>
              <a:buFont typeface="Wingdings" panose="05000000000000000000" charset="0"/>
              <a:buChar char="Ø"/>
            </a:pPr>
            <a:r>
              <a:rPr lang="zh-CN" altLang="zh-CN" sz="1500" dirty="0">
                <a:latin typeface="楷体" pitchFamily="49" charset="-122"/>
                <a:ea typeface="楷体" pitchFamily="49" charset="-122"/>
                <a:sym typeface="+mn-ea"/>
              </a:rPr>
              <a:t>建模时对叠合柱可选择按圆形劲性混凝土柱类型定义，并在构件的材料修改菜单中补充输入</a:t>
            </a:r>
            <a:r>
              <a:rPr lang="en-US" altLang="zh-CN" sz="1500" dirty="0">
                <a:latin typeface="楷体" pitchFamily="49" charset="-122"/>
                <a:ea typeface="楷体" pitchFamily="49" charset="-122"/>
                <a:sym typeface="+mn-ea"/>
              </a:rPr>
              <a:t>2</a:t>
            </a:r>
            <a:r>
              <a:rPr lang="zh-CN" altLang="zh-CN" sz="1500" dirty="0">
                <a:latin typeface="楷体" pitchFamily="49" charset="-122"/>
                <a:ea typeface="楷体" pitchFamily="49" charset="-122"/>
                <a:sym typeface="+mn-ea"/>
              </a:rPr>
              <a:t>种混凝土强度等级，在构件材料修改对话框中特别增加了提示“对于叠合柱，以</a:t>
            </a:r>
            <a:r>
              <a:rPr lang="en-US" altLang="zh-CN" sz="1500" dirty="0">
                <a:latin typeface="楷体" pitchFamily="49" charset="-122"/>
                <a:ea typeface="楷体" pitchFamily="49" charset="-122"/>
                <a:sym typeface="+mn-ea"/>
              </a:rPr>
              <a:t>/</a:t>
            </a:r>
            <a:r>
              <a:rPr lang="zh-CN" altLang="zh-CN" sz="1500" dirty="0">
                <a:latin typeface="楷体" pitchFamily="49" charset="-122"/>
                <a:ea typeface="楷体" pitchFamily="49" charset="-122"/>
                <a:sym typeface="+mn-ea"/>
              </a:rPr>
              <a:t>分隔内外混凝土标号，</a:t>
            </a:r>
            <a:r>
              <a:rPr lang="en-US" altLang="zh-CN" sz="1500" dirty="0">
                <a:latin typeface="楷体" pitchFamily="49" charset="-122"/>
                <a:ea typeface="楷体" pitchFamily="49" charset="-122"/>
                <a:sym typeface="+mn-ea"/>
              </a:rPr>
              <a:t>/</a:t>
            </a:r>
            <a:r>
              <a:rPr lang="zh-CN" altLang="zh-CN" sz="1500" dirty="0">
                <a:latin typeface="楷体" pitchFamily="49" charset="-122"/>
                <a:ea typeface="楷体" pitchFamily="49" charset="-122"/>
                <a:sym typeface="+mn-ea"/>
              </a:rPr>
              <a:t>前为外侧混凝土”</a:t>
            </a:r>
            <a:r>
              <a:rPr lang="zh-CN" altLang="en-US" sz="1500" dirty="0">
                <a:latin typeface="楷体" pitchFamily="49" charset="-122"/>
                <a:ea typeface="楷体" pitchFamily="49" charset="-122"/>
                <a:sym typeface="+mn-ea"/>
              </a:rPr>
              <a:t>。</a:t>
            </a:r>
            <a:endParaRPr lang="en-US" altLang="zh-CN" sz="1500" dirty="0">
              <a:latin typeface="楷体" pitchFamily="49" charset="-122"/>
              <a:ea typeface="楷体" pitchFamily="49" charset="-122"/>
              <a:sym typeface="+mn-ea"/>
            </a:endParaRPr>
          </a:p>
        </p:txBody>
      </p:sp>
      <p:sp>
        <p:nvSpPr>
          <p:cNvPr id="24" name="文本框 56"/>
          <p:cNvSpPr txBox="1"/>
          <p:nvPr>
            <p:custDataLst>
              <p:tags r:id="rId6"/>
            </p:custDataLst>
          </p:nvPr>
        </p:nvSpPr>
        <p:spPr>
          <a:xfrm>
            <a:off x="611560" y="2859782"/>
            <a:ext cx="6264696" cy="864096"/>
          </a:xfrm>
          <a:prstGeom prst="rect">
            <a:avLst/>
          </a:prstGeom>
        </p:spPr>
        <p:txBody>
          <a:bodyPr vert="horz" wrap="square" lIns="67500" tIns="0" rIns="67500" bIns="35100" anchor="t" anchorCtr="0">
            <a:noAutofit/>
          </a:bodyPr>
          <a:lstStyle/>
          <a:p>
            <a:pPr marL="285750" lvl="1" indent="-285750" defTabSz="913765">
              <a:lnSpc>
                <a:spcPct val="120000"/>
              </a:lnSpc>
              <a:buFont typeface="Wingdings" panose="05000000000000000000" charset="0"/>
              <a:buChar char="Ø"/>
            </a:pPr>
            <a:r>
              <a:rPr lang="zh-CN" altLang="zh-CN" sz="1500" dirty="0">
                <a:latin typeface="楷体" pitchFamily="49" charset="-122"/>
                <a:ea typeface="楷体" pitchFamily="49" charset="-122"/>
                <a:sym typeface="+mn-ea"/>
              </a:rPr>
              <a:t>软件根据《钢管混凝土叠合柱设计规程》对叠合柱进行了钢管混凝土柱的承载力验算、正截面配筋计算、斜截面配筋计算、轴压比、长细比、钢管径厚比、含管率、套箍指标等验算</a:t>
            </a:r>
            <a:r>
              <a:rPr lang="zh-CN" altLang="en-US" sz="1500" dirty="0">
                <a:latin typeface="楷体" pitchFamily="49" charset="-122"/>
                <a:ea typeface="楷体" pitchFamily="49" charset="-122"/>
                <a:sym typeface="+mn-ea"/>
              </a:rPr>
              <a:t>。</a:t>
            </a:r>
          </a:p>
          <a:p>
            <a:pPr marL="285750" lvl="1" indent="-285750" algn="l">
              <a:lnSpc>
                <a:spcPct val="120000"/>
              </a:lnSpc>
              <a:spcAft>
                <a:spcPts val="600"/>
              </a:spcAft>
              <a:buClrTx/>
              <a:buSzTx/>
              <a:buFont typeface="Wingdings" panose="05000000000000000000" charset="0"/>
              <a:buChar char="Ø"/>
            </a:pPr>
            <a:endParaRPr lang="zh-CN" altLang="en-US" sz="1600" dirty="0">
              <a:latin typeface="楷体" pitchFamily="49" charset="-122"/>
              <a:ea typeface="楷体" pitchFamily="49" charset="-122"/>
              <a:sym typeface="+mn-ea"/>
            </a:endParaRPr>
          </a:p>
        </p:txBody>
      </p:sp>
      <p:sp>
        <p:nvSpPr>
          <p:cNvPr id="13" name="文本框 25"/>
          <p:cNvSpPr txBox="1"/>
          <p:nvPr>
            <p:custDataLst>
              <p:tags r:id="rId7"/>
            </p:custDataLst>
          </p:nvPr>
        </p:nvSpPr>
        <p:spPr>
          <a:xfrm>
            <a:off x="753586" y="142859"/>
            <a:ext cx="4604232" cy="557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algn="l">
              <a:lnSpc>
                <a:spcPct val="100000"/>
              </a:lnSpc>
              <a:defRPr/>
            </a:pPr>
            <a:r>
              <a:rPr lang="zh-CN" altLang="en-US" sz="2000" b="1" noProof="1">
                <a:sym typeface="Arial" panose="020B0604020202020204" pitchFamily="34" charset="0"/>
              </a:rPr>
              <a:t>三、柱设计</a:t>
            </a:r>
          </a:p>
        </p:txBody>
      </p:sp>
      <p:pic>
        <p:nvPicPr>
          <p:cNvPr id="11" name="图片 10"/>
          <p:cNvPicPr/>
          <p:nvPr/>
        </p:nvPicPr>
        <p:blipFill>
          <a:blip r:embed="rId9" cstate="print"/>
          <a:srcRect l="1998" t="6119" b="5153"/>
          <a:stretch>
            <a:fillRect/>
          </a:stretch>
        </p:blipFill>
        <p:spPr>
          <a:xfrm>
            <a:off x="5508104" y="123478"/>
            <a:ext cx="3532332" cy="2088232"/>
          </a:xfrm>
          <a:prstGeom prst="rect">
            <a:avLst/>
          </a:prstGeom>
          <a:ln>
            <a:solidFill>
              <a:schemeClr val="accent1"/>
            </a:solidFill>
          </a:ln>
        </p:spPr>
      </p:pic>
      <p:pic>
        <p:nvPicPr>
          <p:cNvPr id="12" name="图片 11" descr="C:\Users\ADMINI~1\AppData\Local\Temp\SNAGHTML5e9641e.PNG"/>
          <p:cNvPicPr/>
          <p:nvPr/>
        </p:nvPicPr>
        <p:blipFill>
          <a:blip r:embed="rId10" cstate="print">
            <a:extLst>
              <a:ext uri="{28A0092B-C50C-407E-A947-70E740481C1C}">
                <a14:useLocalDpi xmlns:a14="http://schemas.microsoft.com/office/drawing/2010/main" val="0"/>
              </a:ext>
            </a:extLst>
          </a:blip>
          <a:srcRect b="29734"/>
          <a:stretch>
            <a:fillRect/>
          </a:stretch>
        </p:blipFill>
        <p:spPr bwMode="auto">
          <a:xfrm>
            <a:off x="7020272" y="2283718"/>
            <a:ext cx="2016224" cy="1512168"/>
          </a:xfrm>
          <a:prstGeom prst="rect">
            <a:avLst/>
          </a:prstGeom>
          <a:noFill/>
          <a:ln>
            <a:solidFill>
              <a:srgbClr val="0070C0"/>
            </a:solidFill>
          </a:ln>
        </p:spPr>
      </p:pic>
      <p:sp>
        <p:nvSpPr>
          <p:cNvPr id="18" name="矩形 17"/>
          <p:cNvSpPr/>
          <p:nvPr/>
        </p:nvSpPr>
        <p:spPr>
          <a:xfrm>
            <a:off x="611560" y="3651870"/>
            <a:ext cx="6408712" cy="609526"/>
          </a:xfrm>
          <a:prstGeom prst="rect">
            <a:avLst/>
          </a:prstGeom>
        </p:spPr>
        <p:txBody>
          <a:bodyPr wrap="square">
            <a:spAutoFit/>
          </a:bodyPr>
          <a:lstStyle/>
          <a:p>
            <a:pPr marL="285750" lvl="1" indent="-285750" defTabSz="913765">
              <a:lnSpc>
                <a:spcPct val="120000"/>
              </a:lnSpc>
              <a:buFont typeface="Wingdings" panose="05000000000000000000" charset="0"/>
              <a:buChar char="Ø"/>
            </a:pPr>
            <a:r>
              <a:rPr lang="zh-CN" altLang="zh-CN" sz="1500" dirty="0">
                <a:latin typeface="楷体" pitchFamily="49" charset="-122"/>
                <a:ea typeface="楷体" pitchFamily="49" charset="-122"/>
                <a:sym typeface="+mn-ea"/>
              </a:rPr>
              <a:t>正截面配筋计算、轴压比验算时，轴力按钢管外混凝土承担的轴力取值</a:t>
            </a:r>
            <a:endParaRPr lang="en-US" altLang="zh-CN" sz="1500" dirty="0">
              <a:latin typeface="楷体" pitchFamily="49" charset="-122"/>
              <a:ea typeface="楷体" pitchFamily="49" charset="-122"/>
              <a:sym typeface="+mn-ea"/>
            </a:endParaRPr>
          </a:p>
          <a:p>
            <a:pPr marL="285750" lvl="1" indent="-285750" defTabSz="913765">
              <a:lnSpc>
                <a:spcPct val="120000"/>
              </a:lnSpc>
              <a:buFont typeface="Wingdings" panose="05000000000000000000" charset="0"/>
              <a:buChar char="Ø"/>
            </a:pPr>
            <a:endParaRPr lang="zh-CN" altLang="en-US" sz="1500" dirty="0">
              <a:latin typeface="楷体" pitchFamily="49" charset="-122"/>
              <a:ea typeface="楷体" pitchFamily="49" charset="-122"/>
              <a:sym typeface="+mn-ea"/>
            </a:endParaRPr>
          </a:p>
        </p:txBody>
      </p:sp>
      <p:pic>
        <p:nvPicPr>
          <p:cNvPr id="1027" name="Picture 3"/>
          <p:cNvPicPr>
            <a:picLocks noChangeAspect="1" noChangeArrowheads="1"/>
          </p:cNvPicPr>
          <p:nvPr/>
        </p:nvPicPr>
        <p:blipFill>
          <a:blip r:embed="rId11" cstate="print"/>
          <a:srcRect/>
          <a:stretch>
            <a:fillRect/>
          </a:stretch>
        </p:blipFill>
        <p:spPr bwMode="auto">
          <a:xfrm>
            <a:off x="107504" y="4083918"/>
            <a:ext cx="3528392" cy="418743"/>
          </a:xfrm>
          <a:prstGeom prst="rect">
            <a:avLst/>
          </a:prstGeom>
          <a:noFill/>
          <a:ln w="9525">
            <a:solidFill>
              <a:srgbClr val="0070C0"/>
            </a:solidFill>
            <a:miter lim="800000"/>
            <a:headEnd/>
            <a:tailEnd/>
          </a:ln>
        </p:spPr>
      </p:pic>
      <p:pic>
        <p:nvPicPr>
          <p:cNvPr id="1028" name="Picture 4"/>
          <p:cNvPicPr>
            <a:picLocks noChangeAspect="1" noChangeArrowheads="1"/>
          </p:cNvPicPr>
          <p:nvPr/>
        </p:nvPicPr>
        <p:blipFill>
          <a:blip r:embed="rId12" cstate="print"/>
          <a:srcRect/>
          <a:stretch>
            <a:fillRect/>
          </a:stretch>
        </p:blipFill>
        <p:spPr bwMode="auto">
          <a:xfrm>
            <a:off x="3779912" y="4083918"/>
            <a:ext cx="2808312" cy="423426"/>
          </a:xfrm>
          <a:prstGeom prst="rect">
            <a:avLst/>
          </a:prstGeom>
          <a:noFill/>
          <a:ln w="9525">
            <a:solidFill>
              <a:srgbClr val="0070C0"/>
            </a:solidFill>
            <a:miter lim="800000"/>
            <a:headEnd/>
            <a:tailEnd/>
          </a:ln>
        </p:spPr>
      </p:pic>
      <p:pic>
        <p:nvPicPr>
          <p:cNvPr id="1029" name="Picture 5"/>
          <p:cNvPicPr>
            <a:picLocks noChangeAspect="1" noChangeArrowheads="1"/>
          </p:cNvPicPr>
          <p:nvPr/>
        </p:nvPicPr>
        <p:blipFill>
          <a:blip r:embed="rId13" cstate="print"/>
          <a:srcRect/>
          <a:stretch>
            <a:fillRect/>
          </a:stretch>
        </p:blipFill>
        <p:spPr bwMode="auto">
          <a:xfrm>
            <a:off x="6804246" y="4083918"/>
            <a:ext cx="2213408" cy="432048"/>
          </a:xfrm>
          <a:prstGeom prst="rect">
            <a:avLst/>
          </a:prstGeom>
          <a:noFill/>
          <a:ln w="9525">
            <a:solidFill>
              <a:srgbClr val="0070C0"/>
            </a:solid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
          </p:nvPr>
        </p:nvSpPr>
        <p:spPr/>
        <p:txBody>
          <a:bodyPr/>
          <a:lstStyle/>
          <a:p>
            <a:pPr>
              <a:defRPr/>
            </a:pPr>
            <a:fld id="{A46037C8-5B0A-4AE1-9877-D75452A8BEB9}" type="slidenum">
              <a:rPr lang="zh-CN" altLang="en-US" smtClean="0"/>
              <a:pPr>
                <a:defRPr/>
              </a:pPr>
              <a:t>23</a:t>
            </a:fld>
            <a:endParaRPr lang="zh-CN" altLang="en-US"/>
          </a:p>
        </p:txBody>
      </p:sp>
      <p:sp>
        <p:nvSpPr>
          <p:cNvPr id="27" name="等腰三角形 26"/>
          <p:cNvSpPr/>
          <p:nvPr>
            <p:custDataLst>
              <p:tags r:id="rId1"/>
            </p:custDataLst>
          </p:nvPr>
        </p:nvSpPr>
        <p:spPr>
          <a:xfrm rot="5400000" flipH="1">
            <a:off x="203002" y="460177"/>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28" name="等腰三角形 27"/>
          <p:cNvSpPr/>
          <p:nvPr>
            <p:custDataLst>
              <p:tags r:id="rId2"/>
            </p:custDataLst>
          </p:nvPr>
        </p:nvSpPr>
        <p:spPr>
          <a:xfrm rot="5400000" flipH="1">
            <a:off x="-47625" y="98822"/>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29" name="直接连接符 28"/>
          <p:cNvCxnSpPr/>
          <p:nvPr/>
        </p:nvCxnSpPr>
        <p:spPr>
          <a:xfrm>
            <a:off x="723265" y="700088"/>
            <a:ext cx="4329113" cy="0"/>
          </a:xfrm>
          <a:prstGeom prst="line">
            <a:avLst/>
          </a:prstGeom>
          <a:ln w="31750">
            <a:solidFill>
              <a:srgbClr val="2F5597"/>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15" name="菱形 14"/>
          <p:cNvSpPr/>
          <p:nvPr>
            <p:custDataLst>
              <p:tags r:id="rId3"/>
            </p:custDataLst>
          </p:nvPr>
        </p:nvSpPr>
        <p:spPr>
          <a:xfrm>
            <a:off x="357158" y="1000114"/>
            <a:ext cx="482441" cy="482441"/>
          </a:xfrm>
          <a:prstGeom prst="diamond">
            <a:avLst/>
          </a:prstGeom>
          <a:ln>
            <a:noFill/>
          </a:ln>
        </p:spPr>
        <p:style>
          <a:lnRef idx="2">
            <a:srgbClr val="1F74AD">
              <a:shade val="50000"/>
            </a:srgbClr>
          </a:lnRef>
          <a:fillRef idx="1">
            <a:srgbClr val="1F74AD"/>
          </a:fillRef>
          <a:effectRef idx="0">
            <a:srgbClr val="1F74AD"/>
          </a:effectRef>
          <a:fontRef idx="minor">
            <a:sysClr val="window" lastClr="FFFFFF"/>
          </a:fontRef>
        </p:style>
        <p:txBody>
          <a:bodyPr wrap="square" lIns="0" tIns="0" rIns="0" bIns="0" anchor="ctr">
            <a:normAutofit/>
          </a:bodyPr>
          <a:lstStyle/>
          <a:p>
            <a:pPr algn="ctr">
              <a:lnSpc>
                <a:spcPct val="120000"/>
              </a:lnSpc>
            </a:pPr>
            <a:r>
              <a:rPr lang="en-US" altLang="zh-CN" sz="1200" b="1" dirty="0">
                <a:solidFill>
                  <a:sysClr val="window" lastClr="FFFFFF"/>
                </a:solidFill>
                <a:latin typeface="Arial" panose="020B0604020202020204" pitchFamily="34" charset="0"/>
                <a:ea typeface="微软雅黑" panose="020B0503020204020204" charset="-122"/>
                <a:sym typeface="Arial" panose="020B0604020202020204" pitchFamily="34" charset="0"/>
              </a:rPr>
              <a:t>05</a:t>
            </a:r>
          </a:p>
        </p:txBody>
      </p:sp>
      <p:sp>
        <p:nvSpPr>
          <p:cNvPr id="16" name="文本框 40"/>
          <p:cNvSpPr txBox="1"/>
          <p:nvPr>
            <p:custDataLst>
              <p:tags r:id="rId4"/>
            </p:custDataLst>
          </p:nvPr>
        </p:nvSpPr>
        <p:spPr>
          <a:xfrm>
            <a:off x="926276" y="1056470"/>
            <a:ext cx="2637612" cy="313802"/>
          </a:xfrm>
          <a:prstGeom prst="rect">
            <a:avLst/>
          </a:prstGeom>
          <a:noFill/>
        </p:spPr>
        <p:txBody>
          <a:bodyPr wrap="square" lIns="67500" tIns="35100" rIns="67500" bIns="0" anchor="b" anchorCtr="0">
            <a:noAutofit/>
          </a:bodyPr>
          <a:lstStyle/>
          <a:p>
            <a:pPr>
              <a:lnSpc>
                <a:spcPct val="120000"/>
              </a:lnSpc>
            </a:pPr>
            <a:r>
              <a:rPr lang="zh-CN" altLang="zh-CN" b="1" spc="300" dirty="0">
                <a:ea typeface="微软雅黑" panose="020B0503020204020204" charset="-122"/>
                <a:cs typeface="+mj-cs"/>
                <a:sym typeface="+mn-ea"/>
              </a:rPr>
              <a:t>钢管混凝土柱</a:t>
            </a:r>
            <a:endParaRPr lang="zh-CN" altLang="en-US" b="1" spc="300" dirty="0">
              <a:ea typeface="微软雅黑" panose="020B0503020204020204" charset="-122"/>
              <a:cs typeface="+mj-cs"/>
              <a:sym typeface="Arial" panose="020B0604020202020204" pitchFamily="34" charset="0"/>
            </a:endParaRPr>
          </a:p>
        </p:txBody>
      </p:sp>
      <p:sp>
        <p:nvSpPr>
          <p:cNvPr id="17" name="文本框 48"/>
          <p:cNvSpPr txBox="1"/>
          <p:nvPr>
            <p:custDataLst>
              <p:tags r:id="rId5"/>
            </p:custDataLst>
          </p:nvPr>
        </p:nvSpPr>
        <p:spPr>
          <a:xfrm>
            <a:off x="633700" y="1482793"/>
            <a:ext cx="8114764" cy="800925"/>
          </a:xfrm>
          <a:prstGeom prst="rect">
            <a:avLst/>
          </a:prstGeom>
        </p:spPr>
        <p:txBody>
          <a:bodyPr vert="horz" wrap="square" lIns="67500" tIns="0" rIns="67500" bIns="35100" anchor="t" anchorCtr="0">
            <a:noAutofit/>
          </a:bodyPr>
          <a:lstStyle/>
          <a:p>
            <a:pPr marL="285750" lvl="1" indent="-285750" defTabSz="913765">
              <a:lnSpc>
                <a:spcPct val="120000"/>
              </a:lnSpc>
              <a:buFont typeface="Wingdings" panose="05000000000000000000" charset="0"/>
              <a:buChar char="Ø"/>
            </a:pPr>
            <a:r>
              <a:rPr lang="zh-CN" altLang="zh-CN" sz="1500" dirty="0">
                <a:latin typeface="楷体" pitchFamily="49" charset="-122"/>
                <a:ea typeface="楷体" pitchFamily="49" charset="-122"/>
                <a:sym typeface="+mn-ea"/>
              </a:rPr>
              <a:t>软件根据《钢管混凝土结构技术规范》</a:t>
            </a:r>
            <a:r>
              <a:rPr lang="en-US" altLang="zh-CN" sz="1500" dirty="0">
                <a:latin typeface="楷体" pitchFamily="49" charset="-122"/>
                <a:ea typeface="楷体" pitchFamily="49" charset="-122"/>
                <a:sym typeface="+mn-ea"/>
              </a:rPr>
              <a:t>(GB 50936-2014)</a:t>
            </a:r>
            <a:r>
              <a:rPr lang="zh-CN" altLang="zh-CN" sz="1500" dirty="0">
                <a:latin typeface="楷体" pitchFamily="49" charset="-122"/>
                <a:ea typeface="楷体" pitchFamily="49" charset="-122"/>
                <a:sym typeface="+mn-ea"/>
              </a:rPr>
              <a:t>中进行钢管混凝土的受力分析和承载力验算</a:t>
            </a:r>
            <a:r>
              <a:rPr lang="zh-CN" altLang="en-US" sz="1500" dirty="0">
                <a:latin typeface="楷体" pitchFamily="49" charset="-122"/>
                <a:ea typeface="楷体" pitchFamily="49" charset="-122"/>
                <a:sym typeface="+mn-ea"/>
              </a:rPr>
              <a:t>。</a:t>
            </a:r>
            <a:endParaRPr lang="en-US" altLang="zh-CN" sz="1500" dirty="0">
              <a:latin typeface="楷体" pitchFamily="49" charset="-122"/>
              <a:ea typeface="楷体" pitchFamily="49" charset="-122"/>
              <a:sym typeface="+mn-ea"/>
            </a:endParaRPr>
          </a:p>
        </p:txBody>
      </p:sp>
      <p:sp>
        <p:nvSpPr>
          <p:cNvPr id="24" name="文本框 56"/>
          <p:cNvSpPr txBox="1"/>
          <p:nvPr>
            <p:custDataLst>
              <p:tags r:id="rId6"/>
            </p:custDataLst>
          </p:nvPr>
        </p:nvSpPr>
        <p:spPr>
          <a:xfrm>
            <a:off x="642910" y="2357436"/>
            <a:ext cx="5032010" cy="1656184"/>
          </a:xfrm>
          <a:prstGeom prst="rect">
            <a:avLst/>
          </a:prstGeom>
        </p:spPr>
        <p:txBody>
          <a:bodyPr vert="horz" wrap="square" lIns="67500" tIns="0" rIns="67500" bIns="35100" anchor="t" anchorCtr="0">
            <a:noAutofit/>
          </a:bodyPr>
          <a:lstStyle/>
          <a:p>
            <a:pPr marL="285750" lvl="1" indent="-285750" defTabSz="913765">
              <a:lnSpc>
                <a:spcPct val="120000"/>
              </a:lnSpc>
              <a:buFont typeface="Wingdings" panose="05000000000000000000" charset="0"/>
              <a:buChar char="Ø"/>
            </a:pPr>
            <a:r>
              <a:rPr lang="zh-CN" altLang="zh-CN" sz="1500" dirty="0">
                <a:latin typeface="楷体" pitchFamily="49" charset="-122"/>
                <a:ea typeface="楷体" pitchFamily="49" charset="-122"/>
                <a:sym typeface="+mn-ea"/>
              </a:rPr>
              <a:t>管壁局部稳定验算按规范</a:t>
            </a:r>
            <a:r>
              <a:rPr lang="en-US" altLang="zh-CN" sz="1500" dirty="0">
                <a:latin typeface="楷体" pitchFamily="49" charset="-122"/>
                <a:ea typeface="楷体" pitchFamily="49" charset="-122"/>
                <a:sym typeface="+mn-ea"/>
              </a:rPr>
              <a:t>4.1.6</a:t>
            </a:r>
            <a:r>
              <a:rPr lang="zh-CN" altLang="zh-CN" sz="1500" dirty="0">
                <a:latin typeface="楷体" pitchFamily="49" charset="-122"/>
                <a:ea typeface="楷体" pitchFamily="49" charset="-122"/>
                <a:sym typeface="+mn-ea"/>
              </a:rPr>
              <a:t>条执行</a:t>
            </a:r>
            <a:r>
              <a:rPr lang="zh-CN" altLang="en-US" sz="1500" dirty="0">
                <a:latin typeface="楷体" pitchFamily="49" charset="-122"/>
                <a:ea typeface="楷体" pitchFamily="49" charset="-122"/>
                <a:sym typeface="+mn-ea"/>
              </a:rPr>
              <a:t>；</a:t>
            </a:r>
            <a:endParaRPr lang="en-US" altLang="zh-CN" sz="1500" dirty="0">
              <a:latin typeface="楷体" pitchFamily="49" charset="-122"/>
              <a:ea typeface="楷体" pitchFamily="49" charset="-122"/>
              <a:sym typeface="+mn-ea"/>
            </a:endParaRPr>
          </a:p>
          <a:p>
            <a:pPr marL="285750" lvl="1" indent="-285750" defTabSz="913765">
              <a:lnSpc>
                <a:spcPct val="120000"/>
              </a:lnSpc>
              <a:buFont typeface="Wingdings" panose="05000000000000000000" charset="0"/>
              <a:buChar char="Ø"/>
            </a:pPr>
            <a:r>
              <a:rPr lang="zh-CN" altLang="zh-CN" sz="1500" dirty="0">
                <a:latin typeface="楷体" pitchFamily="49" charset="-122"/>
                <a:ea typeface="楷体" pitchFamily="49" charset="-122"/>
                <a:sym typeface="+mn-ea"/>
              </a:rPr>
              <a:t>钢管混凝土长细比</a:t>
            </a:r>
            <a:r>
              <a:rPr lang="en-US" altLang="zh-CN" sz="1500" dirty="0">
                <a:latin typeface="楷体" pitchFamily="49" charset="-122"/>
                <a:ea typeface="楷体" pitchFamily="49" charset="-122"/>
                <a:sym typeface="+mn-ea"/>
              </a:rPr>
              <a:t>(</a:t>
            </a:r>
            <a:r>
              <a:rPr lang="zh-CN" altLang="zh-CN" sz="1500" dirty="0">
                <a:latin typeface="楷体" pitchFamily="49" charset="-122"/>
                <a:ea typeface="楷体" pitchFamily="49" charset="-122"/>
                <a:sym typeface="+mn-ea"/>
              </a:rPr>
              <a:t>长径比</a:t>
            </a:r>
            <a:r>
              <a:rPr lang="en-US" altLang="zh-CN" sz="1500" dirty="0">
                <a:latin typeface="楷体" pitchFamily="49" charset="-122"/>
                <a:ea typeface="楷体" pitchFamily="49" charset="-122"/>
                <a:sym typeface="+mn-ea"/>
              </a:rPr>
              <a:t>)</a:t>
            </a:r>
            <a:r>
              <a:rPr lang="zh-CN" altLang="zh-CN" sz="1500" dirty="0">
                <a:latin typeface="楷体" pitchFamily="49" charset="-122"/>
                <a:ea typeface="楷体" pitchFamily="49" charset="-122"/>
                <a:sym typeface="+mn-ea"/>
              </a:rPr>
              <a:t>限值按规范表</a:t>
            </a:r>
            <a:r>
              <a:rPr lang="en-US" altLang="zh-CN" sz="1500" dirty="0">
                <a:latin typeface="楷体" pitchFamily="49" charset="-122"/>
                <a:ea typeface="楷体" pitchFamily="49" charset="-122"/>
                <a:sym typeface="+mn-ea"/>
              </a:rPr>
              <a:t>4.1.7</a:t>
            </a:r>
            <a:r>
              <a:rPr lang="zh-CN" altLang="zh-CN" sz="1500" dirty="0">
                <a:latin typeface="楷体" pitchFamily="49" charset="-122"/>
                <a:ea typeface="楷体" pitchFamily="49" charset="-122"/>
                <a:sym typeface="+mn-ea"/>
              </a:rPr>
              <a:t>条执行；</a:t>
            </a:r>
            <a:endParaRPr lang="en-US" altLang="zh-CN" sz="1500" dirty="0">
              <a:latin typeface="楷体" pitchFamily="49" charset="-122"/>
              <a:ea typeface="楷体" pitchFamily="49" charset="-122"/>
              <a:sym typeface="+mn-ea"/>
            </a:endParaRPr>
          </a:p>
          <a:p>
            <a:pPr marL="285750" lvl="1" indent="-285750" defTabSz="913765">
              <a:lnSpc>
                <a:spcPct val="120000"/>
              </a:lnSpc>
              <a:buFont typeface="Wingdings" panose="05000000000000000000" charset="0"/>
              <a:buChar char="Ø"/>
            </a:pPr>
            <a:r>
              <a:rPr lang="zh-CN" altLang="zh-CN" sz="1500" dirty="0">
                <a:latin typeface="楷体" pitchFamily="49" charset="-122"/>
                <a:ea typeface="楷体" pitchFamily="49" charset="-122"/>
                <a:sym typeface="+mn-ea"/>
              </a:rPr>
              <a:t>圆钢管混凝土柱偏心率折减系数</a:t>
            </a:r>
            <a:r>
              <a:rPr lang="en-US" altLang="zh-CN" sz="1500" dirty="0">
                <a:latin typeface="楷体" pitchFamily="49" charset="-122"/>
                <a:ea typeface="楷体" pitchFamily="49" charset="-122"/>
                <a:sym typeface="+mn-ea"/>
              </a:rPr>
              <a:t> </a:t>
            </a:r>
            <a:r>
              <a:rPr lang="zh-CN" altLang="zh-CN" sz="1500" dirty="0">
                <a:latin typeface="楷体" pitchFamily="49" charset="-122"/>
                <a:ea typeface="楷体" pitchFamily="49" charset="-122"/>
                <a:sym typeface="+mn-ea"/>
              </a:rPr>
              <a:t>按规范</a:t>
            </a:r>
            <a:r>
              <a:rPr lang="en-US" altLang="zh-CN" sz="1500" dirty="0">
                <a:latin typeface="楷体" pitchFamily="49" charset="-122"/>
                <a:ea typeface="楷体" pitchFamily="49" charset="-122"/>
                <a:sym typeface="+mn-ea"/>
              </a:rPr>
              <a:t>6.1.3</a:t>
            </a:r>
            <a:r>
              <a:rPr lang="zh-CN" altLang="zh-CN" sz="1500" dirty="0">
                <a:latin typeface="楷体" pitchFamily="49" charset="-122"/>
                <a:ea typeface="楷体" pitchFamily="49" charset="-122"/>
                <a:sym typeface="+mn-ea"/>
              </a:rPr>
              <a:t>条计算；</a:t>
            </a:r>
            <a:endParaRPr lang="en-US" altLang="zh-CN" sz="1500" dirty="0">
              <a:latin typeface="楷体" pitchFamily="49" charset="-122"/>
              <a:ea typeface="楷体" pitchFamily="49" charset="-122"/>
              <a:sym typeface="+mn-ea"/>
            </a:endParaRPr>
          </a:p>
          <a:p>
            <a:pPr marL="285750" lvl="1" indent="-285750" defTabSz="913765">
              <a:lnSpc>
                <a:spcPct val="120000"/>
              </a:lnSpc>
              <a:buFont typeface="Wingdings" panose="05000000000000000000" charset="0"/>
              <a:buChar char="Ø"/>
            </a:pPr>
            <a:r>
              <a:rPr lang="zh-CN" altLang="zh-CN" sz="1500" dirty="0">
                <a:latin typeface="楷体" pitchFamily="49" charset="-122"/>
                <a:ea typeface="楷体" pitchFamily="49" charset="-122"/>
                <a:sym typeface="+mn-ea"/>
              </a:rPr>
              <a:t>圆钢管混凝土柱长细比折减系数</a:t>
            </a:r>
            <a:r>
              <a:rPr lang="en-US" altLang="zh-CN" sz="1500" dirty="0">
                <a:latin typeface="楷体" pitchFamily="49" charset="-122"/>
                <a:ea typeface="楷体" pitchFamily="49" charset="-122"/>
                <a:sym typeface="+mn-ea"/>
              </a:rPr>
              <a:t> </a:t>
            </a:r>
            <a:r>
              <a:rPr lang="zh-CN" altLang="zh-CN" sz="1500" dirty="0">
                <a:latin typeface="楷体" pitchFamily="49" charset="-122"/>
                <a:ea typeface="楷体" pitchFamily="49" charset="-122"/>
                <a:sym typeface="+mn-ea"/>
              </a:rPr>
              <a:t>按规范</a:t>
            </a:r>
            <a:r>
              <a:rPr lang="en-US" altLang="zh-CN" sz="1500" dirty="0">
                <a:latin typeface="楷体" pitchFamily="49" charset="-122"/>
                <a:ea typeface="楷体" pitchFamily="49" charset="-122"/>
                <a:sym typeface="+mn-ea"/>
              </a:rPr>
              <a:t>6.1.4</a:t>
            </a:r>
            <a:r>
              <a:rPr lang="zh-CN" altLang="zh-CN" sz="1500" dirty="0">
                <a:latin typeface="楷体" pitchFamily="49" charset="-122"/>
                <a:ea typeface="楷体" pitchFamily="49" charset="-122"/>
                <a:sym typeface="+mn-ea"/>
              </a:rPr>
              <a:t>条计算；</a:t>
            </a:r>
            <a:endParaRPr lang="en-US" altLang="zh-CN" sz="1500" dirty="0">
              <a:latin typeface="楷体" pitchFamily="49" charset="-122"/>
              <a:ea typeface="楷体" pitchFamily="49" charset="-122"/>
              <a:sym typeface="+mn-ea"/>
            </a:endParaRPr>
          </a:p>
          <a:p>
            <a:pPr marL="285750" lvl="1" indent="-285750" defTabSz="913765">
              <a:lnSpc>
                <a:spcPct val="120000"/>
              </a:lnSpc>
              <a:buFont typeface="Wingdings" panose="05000000000000000000" charset="0"/>
              <a:buChar char="Ø"/>
            </a:pPr>
            <a:r>
              <a:rPr lang="zh-CN" altLang="zh-CN" sz="1500" dirty="0">
                <a:latin typeface="楷体" pitchFamily="49" charset="-122"/>
                <a:ea typeface="楷体" pitchFamily="49" charset="-122"/>
                <a:sym typeface="+mn-ea"/>
              </a:rPr>
              <a:t>圆钢管混凝土柱受压承载力</a:t>
            </a:r>
            <a:r>
              <a:rPr lang="en-US" altLang="zh-CN" sz="1500" dirty="0">
                <a:latin typeface="楷体" pitchFamily="49" charset="-122"/>
                <a:ea typeface="楷体" pitchFamily="49" charset="-122"/>
                <a:sym typeface="+mn-ea"/>
              </a:rPr>
              <a:t> </a:t>
            </a:r>
            <a:r>
              <a:rPr lang="zh-CN" altLang="zh-CN" sz="1500" dirty="0">
                <a:latin typeface="楷体" pitchFamily="49" charset="-122"/>
                <a:ea typeface="楷体" pitchFamily="49" charset="-122"/>
                <a:sym typeface="+mn-ea"/>
              </a:rPr>
              <a:t>按规范</a:t>
            </a:r>
            <a:r>
              <a:rPr lang="en-US" altLang="zh-CN" sz="1500" dirty="0">
                <a:latin typeface="楷体" pitchFamily="49" charset="-122"/>
                <a:ea typeface="楷体" pitchFamily="49" charset="-122"/>
                <a:sym typeface="+mn-ea"/>
              </a:rPr>
              <a:t>6.1.2</a:t>
            </a:r>
            <a:r>
              <a:rPr lang="zh-CN" altLang="zh-CN" sz="1500" dirty="0">
                <a:latin typeface="楷体" pitchFamily="49" charset="-122"/>
                <a:ea typeface="楷体" pitchFamily="49" charset="-122"/>
                <a:sym typeface="+mn-ea"/>
              </a:rPr>
              <a:t>条计算；</a:t>
            </a:r>
            <a:endParaRPr lang="en-US" altLang="zh-CN" sz="1500" dirty="0">
              <a:latin typeface="楷体" pitchFamily="49" charset="-122"/>
              <a:ea typeface="楷体" pitchFamily="49" charset="-122"/>
              <a:sym typeface="+mn-ea"/>
            </a:endParaRPr>
          </a:p>
          <a:p>
            <a:pPr marL="285750" lvl="1" indent="-285750" defTabSz="913765">
              <a:lnSpc>
                <a:spcPct val="120000"/>
              </a:lnSpc>
              <a:buFont typeface="Wingdings" panose="05000000000000000000" charset="0"/>
              <a:buChar char="Ø"/>
            </a:pPr>
            <a:r>
              <a:rPr lang="zh-CN" altLang="zh-CN" sz="1500" dirty="0">
                <a:latin typeface="楷体" pitchFamily="49" charset="-122"/>
                <a:ea typeface="楷体" pitchFamily="49" charset="-122"/>
                <a:sym typeface="+mn-ea"/>
              </a:rPr>
              <a:t>圆钢管混凝土柱受拉承载力验算按规范</a:t>
            </a:r>
            <a:r>
              <a:rPr lang="en-US" altLang="zh-CN" sz="1500" dirty="0">
                <a:latin typeface="楷体" pitchFamily="49" charset="-122"/>
                <a:ea typeface="楷体" pitchFamily="49" charset="-122"/>
                <a:sym typeface="+mn-ea"/>
              </a:rPr>
              <a:t>6.1.8</a:t>
            </a:r>
            <a:r>
              <a:rPr lang="zh-CN" altLang="zh-CN" sz="1500" dirty="0">
                <a:latin typeface="楷体" pitchFamily="49" charset="-122"/>
                <a:ea typeface="楷体" pitchFamily="49" charset="-122"/>
                <a:sym typeface="+mn-ea"/>
              </a:rPr>
              <a:t>条计算。</a:t>
            </a:r>
            <a:endParaRPr lang="zh-CN" altLang="en-US" sz="1500" dirty="0">
              <a:latin typeface="楷体" pitchFamily="49" charset="-122"/>
              <a:ea typeface="楷体" pitchFamily="49" charset="-122"/>
              <a:sym typeface="+mn-ea"/>
            </a:endParaRPr>
          </a:p>
          <a:p>
            <a:pPr marL="285750" lvl="1" indent="-285750" algn="l">
              <a:lnSpc>
                <a:spcPct val="120000"/>
              </a:lnSpc>
              <a:spcAft>
                <a:spcPts val="600"/>
              </a:spcAft>
              <a:buClrTx/>
              <a:buSzTx/>
              <a:buFont typeface="Wingdings" panose="05000000000000000000" charset="0"/>
              <a:buChar char="Ø"/>
            </a:pPr>
            <a:endParaRPr lang="zh-CN" altLang="en-US" sz="1600" dirty="0">
              <a:latin typeface="楷体" pitchFamily="49" charset="-122"/>
              <a:ea typeface="楷体" pitchFamily="49" charset="-122"/>
              <a:sym typeface="+mn-ea"/>
            </a:endParaRPr>
          </a:p>
        </p:txBody>
      </p:sp>
      <p:sp>
        <p:nvSpPr>
          <p:cNvPr id="13" name="文本框 25"/>
          <p:cNvSpPr txBox="1"/>
          <p:nvPr>
            <p:custDataLst>
              <p:tags r:id="rId7"/>
            </p:custDataLst>
          </p:nvPr>
        </p:nvSpPr>
        <p:spPr>
          <a:xfrm>
            <a:off x="753586" y="142859"/>
            <a:ext cx="4604232" cy="557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algn="l">
              <a:lnSpc>
                <a:spcPct val="100000"/>
              </a:lnSpc>
              <a:defRPr/>
            </a:pPr>
            <a:r>
              <a:rPr lang="zh-CN" altLang="en-US" sz="2000" b="1" noProof="1">
                <a:sym typeface="Arial" panose="020B0604020202020204" pitchFamily="34" charset="0"/>
              </a:rPr>
              <a:t>三、柱设计</a:t>
            </a:r>
          </a:p>
        </p:txBody>
      </p:sp>
      <p:pic>
        <p:nvPicPr>
          <p:cNvPr id="2050" name="Picture 2"/>
          <p:cNvPicPr>
            <a:picLocks noChangeAspect="1" noChangeArrowheads="1"/>
          </p:cNvPicPr>
          <p:nvPr/>
        </p:nvPicPr>
        <p:blipFill>
          <a:blip r:embed="rId9" cstate="print"/>
          <a:srcRect/>
          <a:stretch>
            <a:fillRect/>
          </a:stretch>
        </p:blipFill>
        <p:spPr bwMode="auto">
          <a:xfrm>
            <a:off x="6072198" y="1857370"/>
            <a:ext cx="2704954" cy="2375246"/>
          </a:xfrm>
          <a:prstGeom prst="rect">
            <a:avLst/>
          </a:prstGeom>
          <a:noFill/>
          <a:ln w="9525">
            <a:solidFill>
              <a:srgbClr val="0070C0"/>
            </a:solid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_180504205938_2.JPG"/>
          <p:cNvPicPr>
            <a:picLocks noChangeAspect="1"/>
          </p:cNvPicPr>
          <p:nvPr/>
        </p:nvPicPr>
        <p:blipFill>
          <a:blip r:embed="rId2" cstate="print"/>
          <a:stretch>
            <a:fillRect/>
          </a:stretch>
        </p:blipFill>
        <p:spPr>
          <a:xfrm>
            <a:off x="0" y="0"/>
            <a:ext cx="9144001" cy="4786328"/>
          </a:xfrm>
          <a:prstGeom prst="rect">
            <a:avLst/>
          </a:prstGeom>
        </p:spPr>
      </p:pic>
      <p:sp>
        <p:nvSpPr>
          <p:cNvPr id="4" name="文本框 21"/>
          <p:cNvSpPr txBox="1">
            <a:spLocks noChangeArrowheads="1"/>
          </p:cNvSpPr>
          <p:nvPr/>
        </p:nvSpPr>
        <p:spPr bwMode="auto">
          <a:xfrm>
            <a:off x="1571604" y="1643056"/>
            <a:ext cx="5848350" cy="584775"/>
          </a:xfrm>
          <a:prstGeom prst="rect">
            <a:avLst/>
          </a:prstGeom>
          <a:noFill/>
          <a:ln>
            <a:noFill/>
          </a:ln>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defRPr/>
            </a:pPr>
            <a:r>
              <a:rPr lang="zh-CN" altLang="en-US" sz="3200" b="1" noProof="1">
                <a:solidFill>
                  <a:srgbClr val="FFC000"/>
                </a:solidFill>
                <a:latin typeface="Verdana" panose="020B0604030504040204" pitchFamily="34" charset="0"/>
                <a:sym typeface="Arial" panose="020B0604020202020204" pitchFamily="34" charset="0"/>
              </a:rPr>
              <a:t>墙设计</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00"/>
                                        <p:tgtEl>
                                          <p:spTgt spid="4"/>
                                        </p:tgtEl>
                                      </p:cBhvr>
                                    </p:animEffect>
                                    <p:anim calcmode="lin" valueType="num">
                                      <p:cBhvr>
                                        <p:cTn id="8" dur="200" fill="hold"/>
                                        <p:tgtEl>
                                          <p:spTgt spid="4"/>
                                        </p:tgtEl>
                                        <p:attrNameLst>
                                          <p:attrName>ppt_x</p:attrName>
                                        </p:attrNameLst>
                                      </p:cBhvr>
                                      <p:tavLst>
                                        <p:tav tm="0">
                                          <p:val>
                                            <p:strVal val="#ppt_x"/>
                                          </p:val>
                                        </p:tav>
                                        <p:tav tm="100000">
                                          <p:val>
                                            <p:strVal val="#ppt_x"/>
                                          </p:val>
                                        </p:tav>
                                      </p:tavLst>
                                    </p:anim>
                                    <p:anim calcmode="lin" valueType="num">
                                      <p:cBhvr>
                                        <p:cTn id="9" dur="2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
          </p:nvPr>
        </p:nvSpPr>
        <p:spPr/>
        <p:txBody>
          <a:bodyPr/>
          <a:lstStyle/>
          <a:p>
            <a:pPr>
              <a:defRPr/>
            </a:pPr>
            <a:fld id="{A46037C8-5B0A-4AE1-9877-D75452A8BEB9}" type="slidenum">
              <a:rPr lang="zh-CN" altLang="en-US" smtClean="0"/>
              <a:pPr>
                <a:defRPr/>
              </a:pPr>
              <a:t>25</a:t>
            </a:fld>
            <a:endParaRPr lang="zh-CN" altLang="en-US"/>
          </a:p>
        </p:txBody>
      </p:sp>
      <p:sp>
        <p:nvSpPr>
          <p:cNvPr id="27" name="等腰三角形 26"/>
          <p:cNvSpPr/>
          <p:nvPr>
            <p:custDataLst>
              <p:tags r:id="rId1"/>
            </p:custDataLst>
          </p:nvPr>
        </p:nvSpPr>
        <p:spPr>
          <a:xfrm rot="5400000" flipH="1">
            <a:off x="203002" y="460177"/>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28" name="等腰三角形 27"/>
          <p:cNvSpPr/>
          <p:nvPr>
            <p:custDataLst>
              <p:tags r:id="rId2"/>
            </p:custDataLst>
          </p:nvPr>
        </p:nvSpPr>
        <p:spPr>
          <a:xfrm rot="5400000" flipH="1">
            <a:off x="-47625" y="98822"/>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29" name="直接连接符 28"/>
          <p:cNvCxnSpPr/>
          <p:nvPr/>
        </p:nvCxnSpPr>
        <p:spPr>
          <a:xfrm>
            <a:off x="723265" y="700088"/>
            <a:ext cx="4329113" cy="0"/>
          </a:xfrm>
          <a:prstGeom prst="line">
            <a:avLst/>
          </a:prstGeom>
          <a:ln w="31750">
            <a:solidFill>
              <a:srgbClr val="2F5597"/>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15" name="菱形 14"/>
          <p:cNvSpPr/>
          <p:nvPr>
            <p:custDataLst>
              <p:tags r:id="rId3"/>
            </p:custDataLst>
          </p:nvPr>
        </p:nvSpPr>
        <p:spPr>
          <a:xfrm>
            <a:off x="357158" y="1000114"/>
            <a:ext cx="482441" cy="482441"/>
          </a:xfrm>
          <a:prstGeom prst="diamond">
            <a:avLst/>
          </a:prstGeom>
          <a:ln>
            <a:noFill/>
          </a:ln>
        </p:spPr>
        <p:style>
          <a:lnRef idx="2">
            <a:srgbClr val="1F74AD">
              <a:shade val="50000"/>
            </a:srgbClr>
          </a:lnRef>
          <a:fillRef idx="1">
            <a:srgbClr val="1F74AD"/>
          </a:fillRef>
          <a:effectRef idx="0">
            <a:srgbClr val="1F74AD"/>
          </a:effectRef>
          <a:fontRef idx="minor">
            <a:sysClr val="window" lastClr="FFFFFF"/>
          </a:fontRef>
        </p:style>
        <p:txBody>
          <a:bodyPr wrap="square" lIns="0" tIns="0" rIns="0" bIns="0" anchor="ctr">
            <a:normAutofit/>
          </a:bodyPr>
          <a:lstStyle/>
          <a:p>
            <a:pPr algn="ctr">
              <a:lnSpc>
                <a:spcPct val="120000"/>
              </a:lnSpc>
            </a:pPr>
            <a:r>
              <a:rPr lang="en-US" altLang="zh-CN" sz="1200" b="1" dirty="0">
                <a:solidFill>
                  <a:sysClr val="window" lastClr="FFFFFF"/>
                </a:solidFill>
                <a:latin typeface="Arial" panose="020B0604020202020204" pitchFamily="34" charset="0"/>
                <a:ea typeface="微软雅黑" panose="020B0503020204020204" charset="-122"/>
                <a:sym typeface="Arial" panose="020B0604020202020204" pitchFamily="34" charset="0"/>
              </a:rPr>
              <a:t>01</a:t>
            </a:r>
          </a:p>
        </p:txBody>
      </p:sp>
      <p:sp>
        <p:nvSpPr>
          <p:cNvPr id="16" name="文本框 40"/>
          <p:cNvSpPr txBox="1"/>
          <p:nvPr>
            <p:custDataLst>
              <p:tags r:id="rId4"/>
            </p:custDataLst>
          </p:nvPr>
        </p:nvSpPr>
        <p:spPr>
          <a:xfrm>
            <a:off x="926276" y="1056470"/>
            <a:ext cx="3141668" cy="313802"/>
          </a:xfrm>
          <a:prstGeom prst="rect">
            <a:avLst/>
          </a:prstGeom>
          <a:noFill/>
        </p:spPr>
        <p:txBody>
          <a:bodyPr wrap="square" lIns="67500" tIns="35100" rIns="67500" bIns="0" anchor="b" anchorCtr="0">
            <a:noAutofit/>
          </a:bodyPr>
          <a:lstStyle/>
          <a:p>
            <a:pPr>
              <a:lnSpc>
                <a:spcPct val="120000"/>
              </a:lnSpc>
            </a:pPr>
            <a:r>
              <a:rPr lang="zh-CN" altLang="zh-CN" b="1" spc="300" dirty="0">
                <a:ea typeface="微软雅黑" panose="020B0503020204020204" charset="-122"/>
                <a:cs typeface="+mj-cs"/>
                <a:sym typeface="+mn-ea"/>
              </a:rPr>
              <a:t>自动按照组合墙配筋</a:t>
            </a:r>
            <a:endParaRPr lang="zh-CN" altLang="en-US" b="1" spc="300" dirty="0">
              <a:ea typeface="微软雅黑" panose="020B0503020204020204" charset="-122"/>
              <a:cs typeface="+mj-cs"/>
              <a:sym typeface="Arial" panose="020B0604020202020204" pitchFamily="34" charset="0"/>
            </a:endParaRPr>
          </a:p>
        </p:txBody>
      </p:sp>
      <p:sp>
        <p:nvSpPr>
          <p:cNvPr id="17" name="文本框 48"/>
          <p:cNvSpPr txBox="1"/>
          <p:nvPr>
            <p:custDataLst>
              <p:tags r:id="rId5"/>
            </p:custDataLst>
          </p:nvPr>
        </p:nvSpPr>
        <p:spPr>
          <a:xfrm>
            <a:off x="633700" y="1482793"/>
            <a:ext cx="8114764" cy="584901"/>
          </a:xfrm>
          <a:prstGeom prst="rect">
            <a:avLst/>
          </a:prstGeom>
        </p:spPr>
        <p:txBody>
          <a:bodyPr vert="horz" wrap="square" lIns="67500" tIns="0" rIns="67500" bIns="35100" anchor="t" anchorCtr="0">
            <a:noAutofit/>
          </a:bodyPr>
          <a:lstStyle/>
          <a:p>
            <a:pPr marL="285750" lvl="1" indent="-285750" defTabSz="913765">
              <a:lnSpc>
                <a:spcPct val="120000"/>
              </a:lnSpc>
              <a:buFont typeface="Wingdings" panose="05000000000000000000" charset="0"/>
              <a:buChar char="Ø"/>
            </a:pPr>
            <a:r>
              <a:rPr lang="zh-CN" altLang="zh-CN" sz="1500" dirty="0">
                <a:latin typeface="楷体" pitchFamily="49" charset="-122"/>
                <a:ea typeface="楷体" pitchFamily="49" charset="-122"/>
                <a:sym typeface="+mn-ea"/>
              </a:rPr>
              <a:t>《抗震规范》</a:t>
            </a:r>
            <a:r>
              <a:rPr lang="en-US" altLang="zh-CN" sz="1500" dirty="0">
                <a:latin typeface="楷体" pitchFamily="49" charset="-122"/>
                <a:ea typeface="楷体" pitchFamily="49" charset="-122"/>
                <a:sym typeface="+mn-ea"/>
              </a:rPr>
              <a:t>6.2.13</a:t>
            </a:r>
            <a:r>
              <a:rPr lang="zh-CN" altLang="zh-CN" sz="1500" dirty="0">
                <a:latin typeface="楷体" pitchFamily="49" charset="-122"/>
                <a:ea typeface="楷体" pitchFamily="49" charset="-122"/>
                <a:sym typeface="+mn-ea"/>
              </a:rPr>
              <a:t>条和《砼规》</a:t>
            </a:r>
            <a:r>
              <a:rPr lang="en-US" altLang="zh-CN" sz="1500" dirty="0">
                <a:latin typeface="楷体" pitchFamily="49" charset="-122"/>
                <a:ea typeface="楷体" pitchFamily="49" charset="-122"/>
                <a:sym typeface="+mn-ea"/>
              </a:rPr>
              <a:t>9.4.3</a:t>
            </a:r>
            <a:r>
              <a:rPr lang="zh-CN" altLang="zh-CN" sz="1500" dirty="0">
                <a:latin typeface="楷体" pitchFamily="49" charset="-122"/>
                <a:ea typeface="楷体" pitchFamily="49" charset="-122"/>
                <a:sym typeface="+mn-ea"/>
              </a:rPr>
              <a:t>条都指出：抗震墙应计入腹板和翼墙共同工作、剪力墙承载力计算中可考虑翼缘等</a:t>
            </a:r>
            <a:r>
              <a:rPr lang="zh-CN" altLang="en-US" sz="1500" dirty="0">
                <a:latin typeface="楷体" pitchFamily="49" charset="-122"/>
                <a:ea typeface="楷体" pitchFamily="49" charset="-122"/>
                <a:sym typeface="+mn-ea"/>
              </a:rPr>
              <a:t>。</a:t>
            </a:r>
            <a:endParaRPr lang="en-US" altLang="zh-CN" sz="1500" dirty="0">
              <a:latin typeface="楷体" pitchFamily="49" charset="-122"/>
              <a:ea typeface="楷体" pitchFamily="49" charset="-122"/>
              <a:sym typeface="+mn-ea"/>
            </a:endParaRPr>
          </a:p>
        </p:txBody>
      </p:sp>
      <p:sp>
        <p:nvSpPr>
          <p:cNvPr id="24" name="文本框 56"/>
          <p:cNvSpPr txBox="1"/>
          <p:nvPr>
            <p:custDataLst>
              <p:tags r:id="rId6"/>
            </p:custDataLst>
          </p:nvPr>
        </p:nvSpPr>
        <p:spPr>
          <a:xfrm>
            <a:off x="611560" y="2067694"/>
            <a:ext cx="5400600" cy="432048"/>
          </a:xfrm>
          <a:prstGeom prst="rect">
            <a:avLst/>
          </a:prstGeom>
        </p:spPr>
        <p:txBody>
          <a:bodyPr vert="horz" wrap="square" lIns="67500" tIns="0" rIns="67500" bIns="35100" anchor="t" anchorCtr="0">
            <a:noAutofit/>
          </a:bodyPr>
          <a:lstStyle/>
          <a:p>
            <a:pPr marL="285750" lvl="1" indent="-285750" defTabSz="913765">
              <a:lnSpc>
                <a:spcPct val="120000"/>
              </a:lnSpc>
              <a:buFont typeface="Wingdings" panose="05000000000000000000" charset="0"/>
              <a:buChar char="Ø"/>
            </a:pPr>
            <a:r>
              <a:rPr lang="en-US" altLang="zh-CN" sz="1500" dirty="0">
                <a:latin typeface="楷体" pitchFamily="49" charset="-122"/>
                <a:ea typeface="楷体" pitchFamily="49" charset="-122"/>
                <a:sym typeface="+mn-ea"/>
              </a:rPr>
              <a:t>YJK</a:t>
            </a:r>
            <a:r>
              <a:rPr lang="zh-CN" altLang="zh-CN" sz="1500" dirty="0">
                <a:latin typeface="楷体" pitchFamily="49" charset="-122"/>
                <a:ea typeface="楷体" pitchFamily="49" charset="-122"/>
                <a:sym typeface="+mn-ea"/>
              </a:rPr>
              <a:t>设置参数选项“墙柱配筋设计考虑翼缘墙”。</a:t>
            </a:r>
            <a:endParaRPr lang="zh-CN" altLang="en-US" sz="1500" dirty="0">
              <a:latin typeface="楷体" pitchFamily="49" charset="-122"/>
              <a:ea typeface="楷体" pitchFamily="49" charset="-122"/>
              <a:sym typeface="+mn-ea"/>
            </a:endParaRPr>
          </a:p>
          <a:p>
            <a:pPr marL="285750" lvl="1" indent="-285750" algn="l">
              <a:lnSpc>
                <a:spcPct val="120000"/>
              </a:lnSpc>
              <a:spcAft>
                <a:spcPts val="600"/>
              </a:spcAft>
              <a:buClrTx/>
              <a:buSzTx/>
              <a:buFont typeface="Wingdings" panose="05000000000000000000" charset="0"/>
              <a:buChar char="Ø"/>
            </a:pPr>
            <a:endParaRPr lang="zh-CN" altLang="en-US" sz="1600" dirty="0">
              <a:latin typeface="楷体" pitchFamily="49" charset="-122"/>
              <a:ea typeface="楷体" pitchFamily="49" charset="-122"/>
              <a:sym typeface="+mn-ea"/>
            </a:endParaRPr>
          </a:p>
        </p:txBody>
      </p:sp>
      <p:sp>
        <p:nvSpPr>
          <p:cNvPr id="13" name="文本框 25"/>
          <p:cNvSpPr txBox="1"/>
          <p:nvPr>
            <p:custDataLst>
              <p:tags r:id="rId7"/>
            </p:custDataLst>
          </p:nvPr>
        </p:nvSpPr>
        <p:spPr>
          <a:xfrm>
            <a:off x="753586" y="142859"/>
            <a:ext cx="4604232" cy="557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algn="l">
              <a:lnSpc>
                <a:spcPct val="100000"/>
              </a:lnSpc>
              <a:defRPr/>
            </a:pPr>
            <a:r>
              <a:rPr lang="zh-CN" altLang="en-US" sz="2000" b="1" noProof="1">
                <a:sym typeface="Arial" panose="020B0604020202020204" pitchFamily="34" charset="0"/>
              </a:rPr>
              <a:t>四、墙设计</a:t>
            </a:r>
          </a:p>
        </p:txBody>
      </p:sp>
      <p:pic>
        <p:nvPicPr>
          <p:cNvPr id="12" name="图片 11"/>
          <p:cNvPicPr/>
          <p:nvPr/>
        </p:nvPicPr>
        <p:blipFill>
          <a:blip r:embed="rId11" cstate="print"/>
          <a:srcRect t="32678" b="31013"/>
          <a:stretch>
            <a:fillRect/>
          </a:stretch>
        </p:blipFill>
        <p:spPr>
          <a:xfrm>
            <a:off x="6300192" y="267494"/>
            <a:ext cx="2505148" cy="1008112"/>
          </a:xfrm>
          <a:prstGeom prst="rect">
            <a:avLst/>
          </a:prstGeom>
          <a:ln>
            <a:solidFill>
              <a:schemeClr val="accent1"/>
            </a:solidFill>
          </a:ln>
        </p:spPr>
      </p:pic>
      <p:sp>
        <p:nvSpPr>
          <p:cNvPr id="18" name="文本框 56"/>
          <p:cNvSpPr txBox="1"/>
          <p:nvPr>
            <p:custDataLst>
              <p:tags r:id="rId8"/>
            </p:custDataLst>
          </p:nvPr>
        </p:nvSpPr>
        <p:spPr>
          <a:xfrm>
            <a:off x="611560" y="2427734"/>
            <a:ext cx="8136904" cy="1656184"/>
          </a:xfrm>
          <a:prstGeom prst="rect">
            <a:avLst/>
          </a:prstGeom>
        </p:spPr>
        <p:txBody>
          <a:bodyPr vert="horz" wrap="square" lIns="67500" tIns="0" rIns="67500" bIns="35100" anchor="t" anchorCtr="0">
            <a:noAutofit/>
          </a:bodyPr>
          <a:lstStyle/>
          <a:p>
            <a:pPr marL="285750" lvl="1" indent="-285750" defTabSz="913765">
              <a:lnSpc>
                <a:spcPct val="120000"/>
              </a:lnSpc>
              <a:buFont typeface="Wingdings" panose="05000000000000000000" charset="0"/>
              <a:buChar char="Ø"/>
            </a:pPr>
            <a:r>
              <a:rPr lang="zh-CN" altLang="zh-CN" sz="1500" dirty="0">
                <a:latin typeface="楷体" pitchFamily="49" charset="-122"/>
                <a:ea typeface="楷体" pitchFamily="49" charset="-122"/>
                <a:sym typeface="+mn-ea"/>
              </a:rPr>
              <a:t>每一墙肢计算时自动考虑墙肢两端的部分翼缘共同工作的组合墙配筋，在每一侧取的翼缘伸出部分不大于</a:t>
            </a:r>
            <a:r>
              <a:rPr lang="en-US" altLang="zh-CN" sz="1500" dirty="0">
                <a:latin typeface="楷体" pitchFamily="49" charset="-122"/>
                <a:ea typeface="楷体" pitchFamily="49" charset="-122"/>
                <a:sym typeface="+mn-ea"/>
              </a:rPr>
              <a:t>4</a:t>
            </a:r>
            <a:r>
              <a:rPr lang="zh-CN" altLang="zh-CN" sz="1500" dirty="0">
                <a:latin typeface="楷体" pitchFamily="49" charset="-122"/>
                <a:ea typeface="楷体" pitchFamily="49" charset="-122"/>
                <a:sym typeface="+mn-ea"/>
              </a:rPr>
              <a:t>倍墙厚且不大于腹板长度的一半。当组合墙的翼缘是墙肢的全截面时，软件按照双偏压方式计算配筋</a:t>
            </a:r>
            <a:r>
              <a:rPr lang="zh-CN" altLang="en-US" sz="1500" dirty="0">
                <a:latin typeface="楷体" pitchFamily="49" charset="-122"/>
                <a:ea typeface="楷体" pitchFamily="49" charset="-122"/>
                <a:sym typeface="+mn-ea"/>
              </a:rPr>
              <a:t>；</a:t>
            </a:r>
            <a:r>
              <a:rPr lang="zh-CN" altLang="zh-CN" sz="1500" dirty="0">
                <a:latin typeface="楷体" pitchFamily="49" charset="-122"/>
                <a:ea typeface="楷体" pitchFamily="49" charset="-122"/>
                <a:sym typeface="+mn-ea"/>
              </a:rPr>
              <a:t>当组合墙的翼缘是墙肢的部分截面时，软件按照不对称配筋方式计算配筋</a:t>
            </a:r>
            <a:r>
              <a:rPr lang="zh-CN" altLang="en-US" sz="1500" dirty="0">
                <a:latin typeface="楷体" pitchFamily="49" charset="-122"/>
                <a:ea typeface="楷体" pitchFamily="49" charset="-122"/>
                <a:sym typeface="+mn-ea"/>
              </a:rPr>
              <a:t>，得出的是本墙肢配筋结果</a:t>
            </a:r>
            <a:r>
              <a:rPr lang="zh-CN" altLang="zh-CN" sz="1500" dirty="0">
                <a:latin typeface="楷体" pitchFamily="49" charset="-122"/>
                <a:ea typeface="楷体" pitchFamily="49" charset="-122"/>
                <a:sym typeface="+mn-ea"/>
              </a:rPr>
              <a:t>。</a:t>
            </a:r>
            <a:endParaRPr lang="zh-CN" altLang="en-US" sz="1500" dirty="0">
              <a:latin typeface="楷体" pitchFamily="49" charset="-122"/>
              <a:ea typeface="楷体" pitchFamily="49" charset="-122"/>
              <a:sym typeface="+mn-ea"/>
            </a:endParaRPr>
          </a:p>
          <a:p>
            <a:pPr marL="285750" lvl="1" indent="-285750" algn="l">
              <a:lnSpc>
                <a:spcPct val="120000"/>
              </a:lnSpc>
              <a:spcAft>
                <a:spcPts val="600"/>
              </a:spcAft>
              <a:buClrTx/>
              <a:buSzTx/>
              <a:buFont typeface="Wingdings" panose="05000000000000000000" charset="0"/>
              <a:buChar char="Ø"/>
            </a:pPr>
            <a:endParaRPr lang="zh-CN" altLang="en-US" sz="1600" dirty="0">
              <a:latin typeface="楷体" pitchFamily="49" charset="-122"/>
              <a:ea typeface="楷体" pitchFamily="49" charset="-122"/>
              <a:sym typeface="+mn-ea"/>
            </a:endParaRPr>
          </a:p>
        </p:txBody>
      </p:sp>
      <p:sp>
        <p:nvSpPr>
          <p:cNvPr id="20" name="文本框 56"/>
          <p:cNvSpPr txBox="1"/>
          <p:nvPr>
            <p:custDataLst>
              <p:tags r:id="rId9"/>
            </p:custDataLst>
          </p:nvPr>
        </p:nvSpPr>
        <p:spPr>
          <a:xfrm>
            <a:off x="611560" y="3579862"/>
            <a:ext cx="8136904" cy="563524"/>
          </a:xfrm>
          <a:prstGeom prst="rect">
            <a:avLst/>
          </a:prstGeom>
        </p:spPr>
        <p:txBody>
          <a:bodyPr vert="horz" wrap="square" lIns="67500" tIns="0" rIns="67500" bIns="35100" anchor="t" anchorCtr="0">
            <a:noAutofit/>
          </a:bodyPr>
          <a:lstStyle/>
          <a:p>
            <a:pPr marL="285750" lvl="1" indent="-285750" defTabSz="913765">
              <a:lnSpc>
                <a:spcPct val="120000"/>
              </a:lnSpc>
              <a:buFont typeface="Wingdings" panose="05000000000000000000" charset="0"/>
              <a:buChar char="Ø"/>
            </a:pPr>
            <a:r>
              <a:rPr lang="zh-CN" altLang="zh-CN" sz="1500" dirty="0">
                <a:latin typeface="楷体" pitchFamily="49" charset="-122"/>
                <a:ea typeface="楷体" pitchFamily="49" charset="-122"/>
                <a:sym typeface="+mn-ea"/>
              </a:rPr>
              <a:t>组合墙的计算内力是将各段内力向组合截面形心换算得到的组合内力，如果端节点布置了边框柱，则组合内力将包含该柱内力。</a:t>
            </a:r>
            <a:endParaRPr lang="zh-CN" altLang="en-US" sz="1500" dirty="0">
              <a:latin typeface="楷体" pitchFamily="49" charset="-122"/>
              <a:ea typeface="楷体" pitchFamily="49" charset="-122"/>
              <a:sym typeface="+mn-ea"/>
            </a:endParaRPr>
          </a:p>
          <a:p>
            <a:pPr marL="285750" lvl="1" indent="-285750" algn="l">
              <a:lnSpc>
                <a:spcPct val="120000"/>
              </a:lnSpc>
              <a:spcAft>
                <a:spcPts val="600"/>
              </a:spcAft>
              <a:buClrTx/>
              <a:buSzTx/>
              <a:buFont typeface="Wingdings" panose="05000000000000000000" charset="0"/>
              <a:buChar char="Ø"/>
            </a:pPr>
            <a:endParaRPr lang="zh-CN" altLang="en-US" sz="1600" dirty="0">
              <a:latin typeface="楷体" pitchFamily="49" charset="-122"/>
              <a:ea typeface="楷体" pitchFamily="49" charset="-122"/>
              <a:sym typeface="+mn-ea"/>
            </a:endParaRPr>
          </a:p>
        </p:txBody>
      </p:sp>
      <p:pic>
        <p:nvPicPr>
          <p:cNvPr id="14" name="Picture 2"/>
          <p:cNvPicPr>
            <a:picLocks noChangeAspect="1" noChangeArrowheads="1"/>
          </p:cNvPicPr>
          <p:nvPr/>
        </p:nvPicPr>
        <p:blipFill>
          <a:blip r:embed="rId12"/>
          <a:srcRect/>
          <a:stretch>
            <a:fillRect/>
          </a:stretch>
        </p:blipFill>
        <p:spPr bwMode="auto">
          <a:xfrm>
            <a:off x="6500826" y="4071948"/>
            <a:ext cx="1219197" cy="549696"/>
          </a:xfrm>
          <a:prstGeom prst="rect">
            <a:avLst/>
          </a:prstGeom>
          <a:noFill/>
          <a:ln w="9525">
            <a:solidFill>
              <a:srgbClr val="0070C0"/>
            </a:solid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
          </p:nvPr>
        </p:nvSpPr>
        <p:spPr/>
        <p:txBody>
          <a:bodyPr/>
          <a:lstStyle/>
          <a:p>
            <a:pPr>
              <a:defRPr/>
            </a:pPr>
            <a:fld id="{A46037C8-5B0A-4AE1-9877-D75452A8BEB9}" type="slidenum">
              <a:rPr lang="zh-CN" altLang="en-US" smtClean="0"/>
              <a:pPr>
                <a:defRPr/>
              </a:pPr>
              <a:t>26</a:t>
            </a:fld>
            <a:endParaRPr lang="zh-CN" altLang="en-US"/>
          </a:p>
        </p:txBody>
      </p:sp>
      <p:sp>
        <p:nvSpPr>
          <p:cNvPr id="27" name="等腰三角形 26"/>
          <p:cNvSpPr/>
          <p:nvPr>
            <p:custDataLst>
              <p:tags r:id="rId1"/>
            </p:custDataLst>
          </p:nvPr>
        </p:nvSpPr>
        <p:spPr>
          <a:xfrm rot="5400000" flipH="1">
            <a:off x="203002" y="460177"/>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28" name="等腰三角形 27"/>
          <p:cNvSpPr/>
          <p:nvPr>
            <p:custDataLst>
              <p:tags r:id="rId2"/>
            </p:custDataLst>
          </p:nvPr>
        </p:nvSpPr>
        <p:spPr>
          <a:xfrm rot="5400000" flipH="1">
            <a:off x="-47625" y="98822"/>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29" name="直接连接符 28"/>
          <p:cNvCxnSpPr/>
          <p:nvPr/>
        </p:nvCxnSpPr>
        <p:spPr>
          <a:xfrm>
            <a:off x="723265" y="700088"/>
            <a:ext cx="4329113" cy="0"/>
          </a:xfrm>
          <a:prstGeom prst="line">
            <a:avLst/>
          </a:prstGeom>
          <a:ln w="31750">
            <a:solidFill>
              <a:srgbClr val="2F5597"/>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15" name="菱形 14"/>
          <p:cNvSpPr/>
          <p:nvPr>
            <p:custDataLst>
              <p:tags r:id="rId3"/>
            </p:custDataLst>
          </p:nvPr>
        </p:nvSpPr>
        <p:spPr>
          <a:xfrm>
            <a:off x="357158" y="1000114"/>
            <a:ext cx="482441" cy="482441"/>
          </a:xfrm>
          <a:prstGeom prst="diamond">
            <a:avLst/>
          </a:prstGeom>
          <a:ln>
            <a:noFill/>
          </a:ln>
        </p:spPr>
        <p:style>
          <a:lnRef idx="2">
            <a:srgbClr val="1F74AD">
              <a:shade val="50000"/>
            </a:srgbClr>
          </a:lnRef>
          <a:fillRef idx="1">
            <a:srgbClr val="1F74AD"/>
          </a:fillRef>
          <a:effectRef idx="0">
            <a:srgbClr val="1F74AD"/>
          </a:effectRef>
          <a:fontRef idx="minor">
            <a:sysClr val="window" lastClr="FFFFFF"/>
          </a:fontRef>
        </p:style>
        <p:txBody>
          <a:bodyPr wrap="square" lIns="0" tIns="0" rIns="0" bIns="0" anchor="ctr">
            <a:normAutofit/>
          </a:bodyPr>
          <a:lstStyle/>
          <a:p>
            <a:pPr algn="ctr">
              <a:lnSpc>
                <a:spcPct val="120000"/>
              </a:lnSpc>
            </a:pPr>
            <a:r>
              <a:rPr lang="en-US" altLang="zh-CN" sz="1200" b="1" dirty="0">
                <a:solidFill>
                  <a:sysClr val="window" lastClr="FFFFFF"/>
                </a:solidFill>
                <a:latin typeface="Arial" panose="020B0604020202020204" pitchFamily="34" charset="0"/>
                <a:ea typeface="微软雅黑" panose="020B0503020204020204" charset="-122"/>
                <a:sym typeface="Arial" panose="020B0604020202020204" pitchFamily="34" charset="0"/>
              </a:rPr>
              <a:t>01</a:t>
            </a:r>
          </a:p>
        </p:txBody>
      </p:sp>
      <p:sp>
        <p:nvSpPr>
          <p:cNvPr id="16" name="文本框 40"/>
          <p:cNvSpPr txBox="1"/>
          <p:nvPr>
            <p:custDataLst>
              <p:tags r:id="rId4"/>
            </p:custDataLst>
          </p:nvPr>
        </p:nvSpPr>
        <p:spPr>
          <a:xfrm>
            <a:off x="926276" y="1056470"/>
            <a:ext cx="3141668" cy="313802"/>
          </a:xfrm>
          <a:prstGeom prst="rect">
            <a:avLst/>
          </a:prstGeom>
          <a:noFill/>
        </p:spPr>
        <p:txBody>
          <a:bodyPr wrap="square" lIns="67500" tIns="35100" rIns="67500" bIns="0" anchor="b" anchorCtr="0">
            <a:noAutofit/>
          </a:bodyPr>
          <a:lstStyle/>
          <a:p>
            <a:pPr>
              <a:lnSpc>
                <a:spcPct val="120000"/>
              </a:lnSpc>
            </a:pPr>
            <a:r>
              <a:rPr lang="zh-CN" altLang="zh-CN" b="1" spc="300" dirty="0">
                <a:ea typeface="微软雅黑" panose="020B0503020204020204" charset="-122"/>
                <a:cs typeface="+mj-cs"/>
                <a:sym typeface="+mn-ea"/>
              </a:rPr>
              <a:t>自动按照组合墙配筋</a:t>
            </a:r>
            <a:endParaRPr lang="zh-CN" altLang="en-US" b="1" spc="300" dirty="0">
              <a:ea typeface="微软雅黑" panose="020B0503020204020204" charset="-122"/>
              <a:cs typeface="+mj-cs"/>
              <a:sym typeface="Arial" panose="020B0604020202020204" pitchFamily="34" charset="0"/>
            </a:endParaRPr>
          </a:p>
        </p:txBody>
      </p:sp>
      <p:sp>
        <p:nvSpPr>
          <p:cNvPr id="17" name="文本框 48"/>
          <p:cNvSpPr txBox="1"/>
          <p:nvPr>
            <p:custDataLst>
              <p:tags r:id="rId5"/>
            </p:custDataLst>
          </p:nvPr>
        </p:nvSpPr>
        <p:spPr>
          <a:xfrm>
            <a:off x="571472" y="3929072"/>
            <a:ext cx="4786346" cy="500066"/>
          </a:xfrm>
          <a:prstGeom prst="rect">
            <a:avLst/>
          </a:prstGeom>
        </p:spPr>
        <p:txBody>
          <a:bodyPr vert="horz" wrap="square" lIns="67500" tIns="0" rIns="67500" bIns="35100" anchor="t" anchorCtr="0">
            <a:noAutofit/>
          </a:bodyPr>
          <a:lstStyle/>
          <a:p>
            <a:pPr marL="285750" lvl="1" indent="-285750" defTabSz="913765">
              <a:lnSpc>
                <a:spcPct val="120000"/>
              </a:lnSpc>
              <a:buFont typeface="Wingdings" panose="05000000000000000000" charset="0"/>
              <a:buChar char="Ø"/>
            </a:pPr>
            <a:r>
              <a:rPr lang="zh-CN" altLang="en-US" sz="1500" dirty="0">
                <a:latin typeface="楷体" pitchFamily="49" charset="-122"/>
                <a:ea typeface="楷体" pitchFamily="49" charset="-122"/>
                <a:sym typeface="+mn-ea"/>
              </a:rPr>
              <a:t>对于单独的矩形墙肢，是否勾选此项软件都按照单墙肢的对称配筋计算。</a:t>
            </a:r>
            <a:endParaRPr lang="en-US" altLang="zh-CN" sz="1500" dirty="0">
              <a:latin typeface="楷体" pitchFamily="49" charset="-122"/>
              <a:ea typeface="楷体" pitchFamily="49" charset="-122"/>
              <a:sym typeface="+mn-ea"/>
            </a:endParaRPr>
          </a:p>
        </p:txBody>
      </p:sp>
      <p:sp>
        <p:nvSpPr>
          <p:cNvPr id="24" name="文本框 56"/>
          <p:cNvSpPr txBox="1"/>
          <p:nvPr>
            <p:custDataLst>
              <p:tags r:id="rId6"/>
            </p:custDataLst>
          </p:nvPr>
        </p:nvSpPr>
        <p:spPr>
          <a:xfrm>
            <a:off x="571472" y="1500180"/>
            <a:ext cx="4643470" cy="1432750"/>
          </a:xfrm>
          <a:prstGeom prst="rect">
            <a:avLst/>
          </a:prstGeom>
        </p:spPr>
        <p:txBody>
          <a:bodyPr vert="horz" wrap="square" lIns="67500" tIns="0" rIns="67500" bIns="35100" anchor="t" anchorCtr="0">
            <a:noAutofit/>
          </a:bodyPr>
          <a:lstStyle/>
          <a:p>
            <a:pPr marL="285750" lvl="1" indent="-285750" defTabSz="913765">
              <a:lnSpc>
                <a:spcPct val="120000"/>
              </a:lnSpc>
              <a:buFont typeface="Wingdings" panose="05000000000000000000" charset="0"/>
              <a:buChar char="Ø"/>
            </a:pPr>
            <a:r>
              <a:rPr lang="zh-CN" altLang="en-US" sz="1500" dirty="0">
                <a:latin typeface="楷体" pitchFamily="49" charset="-122"/>
                <a:ea typeface="楷体" pitchFamily="49" charset="-122"/>
                <a:sym typeface="+mn-ea"/>
              </a:rPr>
              <a:t>剪力墙墙柱的配筋简图的两端配筋结果，是否勾选此项的表示方式不同。不考虑翼缘墙时，给出一个配筋数值，表示按照对称配筋的纵筋值；考虑翼缘墙时，给出两个配筋数值，因为软件按照不对称配筋得出的墙肢两端可能是不同的纵筋计算结果</a:t>
            </a:r>
            <a:r>
              <a:rPr lang="zh-CN" altLang="zh-CN" sz="1500" dirty="0">
                <a:latin typeface="楷体" pitchFamily="49" charset="-122"/>
                <a:ea typeface="楷体" pitchFamily="49" charset="-122"/>
                <a:sym typeface="+mn-ea"/>
              </a:rPr>
              <a:t>。</a:t>
            </a:r>
            <a:endParaRPr lang="zh-CN" altLang="en-US" sz="1500" dirty="0">
              <a:latin typeface="楷体" pitchFamily="49" charset="-122"/>
              <a:ea typeface="楷体" pitchFamily="49" charset="-122"/>
              <a:sym typeface="+mn-ea"/>
            </a:endParaRPr>
          </a:p>
          <a:p>
            <a:pPr marL="285750" lvl="1" indent="-285750" algn="l">
              <a:lnSpc>
                <a:spcPct val="120000"/>
              </a:lnSpc>
              <a:spcAft>
                <a:spcPts val="600"/>
              </a:spcAft>
              <a:buClrTx/>
              <a:buSzTx/>
              <a:buFont typeface="Wingdings" panose="05000000000000000000" charset="0"/>
              <a:buChar char="Ø"/>
            </a:pPr>
            <a:endParaRPr lang="zh-CN" altLang="en-US" sz="1600" dirty="0">
              <a:latin typeface="楷体" pitchFamily="49" charset="-122"/>
              <a:ea typeface="楷体" pitchFamily="49" charset="-122"/>
              <a:sym typeface="+mn-ea"/>
            </a:endParaRPr>
          </a:p>
        </p:txBody>
      </p:sp>
      <p:sp>
        <p:nvSpPr>
          <p:cNvPr id="13" name="文本框 25"/>
          <p:cNvSpPr txBox="1"/>
          <p:nvPr>
            <p:custDataLst>
              <p:tags r:id="rId7"/>
            </p:custDataLst>
          </p:nvPr>
        </p:nvSpPr>
        <p:spPr>
          <a:xfrm>
            <a:off x="753586" y="142859"/>
            <a:ext cx="4604232" cy="557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algn="l">
              <a:lnSpc>
                <a:spcPct val="100000"/>
              </a:lnSpc>
              <a:defRPr/>
            </a:pPr>
            <a:r>
              <a:rPr lang="zh-CN" altLang="en-US" sz="2000" b="1" noProof="1">
                <a:sym typeface="Arial" panose="020B0604020202020204" pitchFamily="34" charset="0"/>
              </a:rPr>
              <a:t>四、墙设计</a:t>
            </a:r>
          </a:p>
        </p:txBody>
      </p:sp>
      <p:sp>
        <p:nvSpPr>
          <p:cNvPr id="20" name="文本框 56"/>
          <p:cNvSpPr txBox="1"/>
          <p:nvPr>
            <p:custDataLst>
              <p:tags r:id="rId8"/>
            </p:custDataLst>
          </p:nvPr>
        </p:nvSpPr>
        <p:spPr>
          <a:xfrm>
            <a:off x="571472" y="3000378"/>
            <a:ext cx="4643470" cy="785818"/>
          </a:xfrm>
          <a:prstGeom prst="rect">
            <a:avLst/>
          </a:prstGeom>
        </p:spPr>
        <p:txBody>
          <a:bodyPr vert="horz" wrap="square" lIns="67500" tIns="0" rIns="67500" bIns="35100" anchor="t" anchorCtr="0">
            <a:noAutofit/>
          </a:bodyPr>
          <a:lstStyle/>
          <a:p>
            <a:pPr marL="285750" lvl="1" indent="-285750" defTabSz="913765">
              <a:lnSpc>
                <a:spcPct val="120000"/>
              </a:lnSpc>
              <a:buFont typeface="Wingdings" panose="05000000000000000000" charset="0"/>
              <a:buChar char="Ø"/>
            </a:pPr>
            <a:r>
              <a:rPr lang="zh-CN" altLang="en-US" sz="1500" dirty="0">
                <a:latin typeface="楷体" pitchFamily="49" charset="-122"/>
                <a:ea typeface="楷体" pitchFamily="49" charset="-122"/>
                <a:sym typeface="+mn-ea"/>
              </a:rPr>
              <a:t>软件对于长厚比小于</a:t>
            </a:r>
            <a:r>
              <a:rPr lang="en-US" altLang="zh-CN" sz="1500" dirty="0">
                <a:latin typeface="楷体" pitchFamily="49" charset="-122"/>
                <a:ea typeface="楷体" pitchFamily="49" charset="-122"/>
                <a:sym typeface="+mn-ea"/>
              </a:rPr>
              <a:t>4</a:t>
            </a:r>
            <a:r>
              <a:rPr lang="zh-CN" altLang="en-US" sz="1500" dirty="0">
                <a:latin typeface="楷体" pitchFamily="49" charset="-122"/>
                <a:ea typeface="楷体" pitchFamily="49" charset="-122"/>
                <a:sym typeface="+mn-ea"/>
              </a:rPr>
              <a:t>的墙肢按照柱来配筋设计，因此当该墙肢不满足双偏压配筋条件时，将显示为矩形的单墙肢</a:t>
            </a:r>
            <a:r>
              <a:rPr lang="zh-CN" altLang="zh-CN" sz="1500" dirty="0">
                <a:latin typeface="楷体" pitchFamily="49" charset="-122"/>
                <a:ea typeface="楷体" pitchFamily="49" charset="-122"/>
                <a:sym typeface="+mn-ea"/>
              </a:rPr>
              <a:t>。</a:t>
            </a:r>
            <a:endParaRPr lang="zh-CN" altLang="en-US" sz="1500" dirty="0">
              <a:latin typeface="楷体" pitchFamily="49" charset="-122"/>
              <a:ea typeface="楷体" pitchFamily="49" charset="-122"/>
              <a:sym typeface="+mn-ea"/>
            </a:endParaRPr>
          </a:p>
          <a:p>
            <a:pPr marL="285750" lvl="1" indent="-285750" algn="l">
              <a:lnSpc>
                <a:spcPct val="120000"/>
              </a:lnSpc>
              <a:spcAft>
                <a:spcPts val="600"/>
              </a:spcAft>
              <a:buClrTx/>
              <a:buSzTx/>
              <a:buFont typeface="Wingdings" panose="05000000000000000000" charset="0"/>
              <a:buChar char="Ø"/>
            </a:pPr>
            <a:endParaRPr lang="zh-CN" altLang="en-US" sz="1600" dirty="0">
              <a:latin typeface="楷体" pitchFamily="49" charset="-122"/>
              <a:ea typeface="楷体" pitchFamily="49" charset="-122"/>
              <a:sym typeface="+mn-ea"/>
            </a:endParaRPr>
          </a:p>
        </p:txBody>
      </p:sp>
      <p:pic>
        <p:nvPicPr>
          <p:cNvPr id="7171" name="Picture 3"/>
          <p:cNvPicPr>
            <a:picLocks noChangeAspect="1" noChangeArrowheads="1"/>
          </p:cNvPicPr>
          <p:nvPr/>
        </p:nvPicPr>
        <p:blipFill>
          <a:blip r:embed="rId10"/>
          <a:srcRect b="33335"/>
          <a:stretch>
            <a:fillRect/>
          </a:stretch>
        </p:blipFill>
        <p:spPr bwMode="auto">
          <a:xfrm>
            <a:off x="5357818" y="3071816"/>
            <a:ext cx="3641722" cy="1214446"/>
          </a:xfrm>
          <a:prstGeom prst="rect">
            <a:avLst/>
          </a:prstGeom>
          <a:noFill/>
          <a:ln w="9525">
            <a:solidFill>
              <a:srgbClr val="0070C0"/>
            </a:solidFill>
            <a:miter lim="800000"/>
            <a:headEnd/>
            <a:tailEnd/>
          </a:ln>
          <a:effectLst/>
        </p:spPr>
      </p:pic>
      <p:pic>
        <p:nvPicPr>
          <p:cNvPr id="7173" name="Picture 5" descr="http://192.168.1.6/Uploads/Attach/154407/E23440E9@C00B8A6D.5B12E860.jpg.jpg"/>
          <p:cNvPicPr>
            <a:picLocks noChangeAspect="1" noChangeArrowheads="1"/>
          </p:cNvPicPr>
          <p:nvPr/>
        </p:nvPicPr>
        <p:blipFill>
          <a:blip r:embed="rId11" cstate="print"/>
          <a:srcRect b="16637"/>
          <a:stretch>
            <a:fillRect/>
          </a:stretch>
        </p:blipFill>
        <p:spPr bwMode="auto">
          <a:xfrm>
            <a:off x="5572132" y="714362"/>
            <a:ext cx="3368079" cy="2071702"/>
          </a:xfrm>
          <a:prstGeom prst="rect">
            <a:avLst/>
          </a:prstGeom>
          <a:noFill/>
          <a:ln>
            <a:solidFill>
              <a:srgbClr val="0070C0"/>
            </a:solid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
          </p:nvPr>
        </p:nvSpPr>
        <p:spPr/>
        <p:txBody>
          <a:bodyPr/>
          <a:lstStyle/>
          <a:p>
            <a:pPr>
              <a:defRPr/>
            </a:pPr>
            <a:fld id="{A46037C8-5B0A-4AE1-9877-D75452A8BEB9}" type="slidenum">
              <a:rPr lang="zh-CN" altLang="en-US" smtClean="0"/>
              <a:pPr>
                <a:defRPr/>
              </a:pPr>
              <a:t>27</a:t>
            </a:fld>
            <a:endParaRPr lang="zh-CN" altLang="en-US"/>
          </a:p>
        </p:txBody>
      </p:sp>
      <p:sp>
        <p:nvSpPr>
          <p:cNvPr id="27" name="等腰三角形 26"/>
          <p:cNvSpPr/>
          <p:nvPr>
            <p:custDataLst>
              <p:tags r:id="rId1"/>
            </p:custDataLst>
          </p:nvPr>
        </p:nvSpPr>
        <p:spPr>
          <a:xfrm rot="5400000" flipH="1">
            <a:off x="203002" y="460177"/>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28" name="等腰三角形 27"/>
          <p:cNvSpPr/>
          <p:nvPr>
            <p:custDataLst>
              <p:tags r:id="rId2"/>
            </p:custDataLst>
          </p:nvPr>
        </p:nvSpPr>
        <p:spPr>
          <a:xfrm rot="5400000" flipH="1">
            <a:off x="-47625" y="98822"/>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29" name="直接连接符 28"/>
          <p:cNvCxnSpPr/>
          <p:nvPr/>
        </p:nvCxnSpPr>
        <p:spPr>
          <a:xfrm>
            <a:off x="723265" y="700088"/>
            <a:ext cx="4329113" cy="0"/>
          </a:xfrm>
          <a:prstGeom prst="line">
            <a:avLst/>
          </a:prstGeom>
          <a:ln w="31750">
            <a:solidFill>
              <a:srgbClr val="2F5597"/>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15" name="菱形 14"/>
          <p:cNvSpPr/>
          <p:nvPr>
            <p:custDataLst>
              <p:tags r:id="rId3"/>
            </p:custDataLst>
          </p:nvPr>
        </p:nvSpPr>
        <p:spPr>
          <a:xfrm>
            <a:off x="357158" y="1000114"/>
            <a:ext cx="482441" cy="482441"/>
          </a:xfrm>
          <a:prstGeom prst="diamond">
            <a:avLst/>
          </a:prstGeom>
          <a:ln>
            <a:noFill/>
          </a:ln>
        </p:spPr>
        <p:style>
          <a:lnRef idx="2">
            <a:srgbClr val="1F74AD">
              <a:shade val="50000"/>
            </a:srgbClr>
          </a:lnRef>
          <a:fillRef idx="1">
            <a:srgbClr val="1F74AD"/>
          </a:fillRef>
          <a:effectRef idx="0">
            <a:srgbClr val="1F74AD"/>
          </a:effectRef>
          <a:fontRef idx="minor">
            <a:sysClr val="window" lastClr="FFFFFF"/>
          </a:fontRef>
        </p:style>
        <p:txBody>
          <a:bodyPr wrap="square" lIns="0" tIns="0" rIns="0" bIns="0" anchor="ctr">
            <a:normAutofit/>
          </a:bodyPr>
          <a:lstStyle/>
          <a:p>
            <a:pPr algn="ctr">
              <a:lnSpc>
                <a:spcPct val="120000"/>
              </a:lnSpc>
            </a:pPr>
            <a:r>
              <a:rPr lang="en-US" altLang="zh-CN" sz="1200" b="1" dirty="0">
                <a:solidFill>
                  <a:sysClr val="window" lastClr="FFFFFF"/>
                </a:solidFill>
                <a:latin typeface="Arial" panose="020B0604020202020204" pitchFamily="34" charset="0"/>
                <a:ea typeface="微软雅黑" panose="020B0503020204020204" charset="-122"/>
                <a:sym typeface="Arial" panose="020B0604020202020204" pitchFamily="34" charset="0"/>
              </a:rPr>
              <a:t>02</a:t>
            </a:r>
          </a:p>
        </p:txBody>
      </p:sp>
      <p:sp>
        <p:nvSpPr>
          <p:cNvPr id="16" name="文本框 40"/>
          <p:cNvSpPr txBox="1"/>
          <p:nvPr>
            <p:custDataLst>
              <p:tags r:id="rId4"/>
            </p:custDataLst>
          </p:nvPr>
        </p:nvSpPr>
        <p:spPr>
          <a:xfrm>
            <a:off x="926276" y="1056470"/>
            <a:ext cx="4365804" cy="313802"/>
          </a:xfrm>
          <a:prstGeom prst="rect">
            <a:avLst/>
          </a:prstGeom>
          <a:noFill/>
        </p:spPr>
        <p:txBody>
          <a:bodyPr wrap="square" lIns="67500" tIns="35100" rIns="67500" bIns="0" anchor="b" anchorCtr="0">
            <a:noAutofit/>
          </a:bodyPr>
          <a:lstStyle/>
          <a:p>
            <a:pPr>
              <a:lnSpc>
                <a:spcPct val="120000"/>
              </a:lnSpc>
            </a:pPr>
            <a:r>
              <a:rPr lang="zh-CN" altLang="zh-CN" b="1" spc="300" dirty="0">
                <a:ea typeface="微软雅黑" panose="020B0503020204020204" charset="-122"/>
                <a:cs typeface="+mj-cs"/>
                <a:sym typeface="+mn-ea"/>
              </a:rPr>
              <a:t>按照组合截面计算剪力墙的轴压比</a:t>
            </a:r>
            <a:endParaRPr lang="zh-CN" altLang="en-US" b="1" spc="300" dirty="0">
              <a:ea typeface="微软雅黑" panose="020B0503020204020204" charset="-122"/>
              <a:cs typeface="+mj-cs"/>
              <a:sym typeface="Arial" panose="020B0604020202020204" pitchFamily="34" charset="0"/>
            </a:endParaRPr>
          </a:p>
        </p:txBody>
      </p:sp>
      <p:sp>
        <p:nvSpPr>
          <p:cNvPr id="17" name="文本框 48"/>
          <p:cNvSpPr txBox="1"/>
          <p:nvPr>
            <p:custDataLst>
              <p:tags r:id="rId5"/>
            </p:custDataLst>
          </p:nvPr>
        </p:nvSpPr>
        <p:spPr>
          <a:xfrm>
            <a:off x="571472" y="1500180"/>
            <a:ext cx="5081308" cy="584901"/>
          </a:xfrm>
          <a:prstGeom prst="rect">
            <a:avLst/>
          </a:prstGeom>
        </p:spPr>
        <p:txBody>
          <a:bodyPr vert="horz" wrap="square" lIns="67500" tIns="0" rIns="67500" bIns="35100" anchor="t" anchorCtr="0">
            <a:noAutofit/>
          </a:bodyPr>
          <a:lstStyle/>
          <a:p>
            <a:pPr marL="285750" lvl="1" indent="-285750" defTabSz="913765">
              <a:lnSpc>
                <a:spcPct val="120000"/>
              </a:lnSpc>
              <a:buFont typeface="Wingdings" panose="05000000000000000000" charset="0"/>
              <a:buChar char="Ø"/>
            </a:pPr>
            <a:r>
              <a:rPr lang="zh-CN" altLang="en-US" sz="1500" dirty="0">
                <a:latin typeface="楷体" pitchFamily="49" charset="-122"/>
                <a:ea typeface="楷体" pitchFamily="49" charset="-122"/>
                <a:sym typeface="+mn-ea"/>
              </a:rPr>
              <a:t>软件提供</a:t>
            </a:r>
            <a:r>
              <a:rPr lang="zh-CN" altLang="zh-CN" sz="1500" dirty="0">
                <a:latin typeface="楷体" pitchFamily="49" charset="-122"/>
                <a:ea typeface="楷体" pitchFamily="49" charset="-122"/>
                <a:sym typeface="+mn-ea"/>
              </a:rPr>
              <a:t>按照剪力墙的组合截面计算剪力墙的轴压比，和组合截面配筋相似，计算每一墙肢的轴压比时，软件自动考虑其两端的部分翼缘</a:t>
            </a:r>
            <a:r>
              <a:rPr lang="zh-CN" altLang="en-US" sz="1500" dirty="0">
                <a:latin typeface="楷体" pitchFamily="49" charset="-122"/>
                <a:ea typeface="楷体" pitchFamily="49" charset="-122"/>
                <a:sym typeface="+mn-ea"/>
              </a:rPr>
              <a:t>。</a:t>
            </a:r>
            <a:endParaRPr lang="en-US" altLang="zh-CN" sz="1500" dirty="0">
              <a:latin typeface="楷体" pitchFamily="49" charset="-122"/>
              <a:ea typeface="楷体" pitchFamily="49" charset="-122"/>
              <a:sym typeface="+mn-ea"/>
            </a:endParaRPr>
          </a:p>
        </p:txBody>
      </p:sp>
      <p:sp>
        <p:nvSpPr>
          <p:cNvPr id="13" name="文本框 25"/>
          <p:cNvSpPr txBox="1"/>
          <p:nvPr>
            <p:custDataLst>
              <p:tags r:id="rId6"/>
            </p:custDataLst>
          </p:nvPr>
        </p:nvSpPr>
        <p:spPr>
          <a:xfrm>
            <a:off x="753586" y="142859"/>
            <a:ext cx="4604232" cy="557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algn="l">
              <a:lnSpc>
                <a:spcPct val="100000"/>
              </a:lnSpc>
              <a:defRPr/>
            </a:pPr>
            <a:r>
              <a:rPr lang="zh-CN" altLang="en-US" sz="2000" b="1" noProof="1">
                <a:sym typeface="Arial" panose="020B0604020202020204" pitchFamily="34" charset="0"/>
              </a:rPr>
              <a:t>四、墙设计</a:t>
            </a:r>
          </a:p>
        </p:txBody>
      </p:sp>
      <p:sp>
        <p:nvSpPr>
          <p:cNvPr id="18" name="文本框 56"/>
          <p:cNvSpPr txBox="1"/>
          <p:nvPr>
            <p:custDataLst>
              <p:tags r:id="rId7"/>
            </p:custDataLst>
          </p:nvPr>
        </p:nvSpPr>
        <p:spPr>
          <a:xfrm>
            <a:off x="571472" y="2500312"/>
            <a:ext cx="4960572" cy="1080120"/>
          </a:xfrm>
          <a:prstGeom prst="rect">
            <a:avLst/>
          </a:prstGeom>
        </p:spPr>
        <p:txBody>
          <a:bodyPr vert="horz" wrap="square" lIns="67500" tIns="0" rIns="67500" bIns="35100" anchor="t" anchorCtr="0">
            <a:noAutofit/>
          </a:bodyPr>
          <a:lstStyle/>
          <a:p>
            <a:pPr marL="285750" lvl="1" indent="-285750" defTabSz="913765">
              <a:lnSpc>
                <a:spcPct val="120000"/>
              </a:lnSpc>
              <a:buFont typeface="Wingdings" panose="05000000000000000000" charset="0"/>
              <a:buChar char="Ø"/>
            </a:pPr>
            <a:r>
              <a:rPr lang="zh-CN" altLang="en-US" sz="1500" dirty="0">
                <a:latin typeface="楷体" pitchFamily="49" charset="-122"/>
                <a:ea typeface="楷体" pitchFamily="49" charset="-122"/>
                <a:sym typeface="+mn-ea"/>
              </a:rPr>
              <a:t>和非组合轴压比的区别：前者扣除面积重叠区域，内力按阴影区组合截面取，后者柱、墙分开计算，不考虑面积重叠因素，内力按单构件取；尤其当有端柱时，前者计算时扣除了较多的重叠面积，可能计算结果比后者大一些</a:t>
            </a:r>
            <a:r>
              <a:rPr lang="zh-CN" altLang="zh-CN" sz="1500" dirty="0">
                <a:latin typeface="楷体" pitchFamily="49" charset="-122"/>
                <a:ea typeface="楷体" pitchFamily="49" charset="-122"/>
                <a:sym typeface="+mn-ea"/>
              </a:rPr>
              <a:t>。</a:t>
            </a:r>
            <a:endParaRPr lang="zh-CN" altLang="en-US" sz="1500" dirty="0">
              <a:latin typeface="楷体" pitchFamily="49" charset="-122"/>
              <a:ea typeface="楷体" pitchFamily="49" charset="-122"/>
              <a:sym typeface="+mn-ea"/>
            </a:endParaRPr>
          </a:p>
          <a:p>
            <a:pPr marL="285750" lvl="1" indent="-285750" algn="l">
              <a:lnSpc>
                <a:spcPct val="120000"/>
              </a:lnSpc>
              <a:spcAft>
                <a:spcPts val="600"/>
              </a:spcAft>
              <a:buClrTx/>
              <a:buSzTx/>
              <a:buFont typeface="Wingdings" panose="05000000000000000000" charset="0"/>
              <a:buChar char="Ø"/>
            </a:pPr>
            <a:endParaRPr lang="zh-CN" altLang="en-US" sz="1600" dirty="0">
              <a:latin typeface="楷体" pitchFamily="49" charset="-122"/>
              <a:ea typeface="楷体" pitchFamily="49" charset="-122"/>
              <a:sym typeface="+mn-ea"/>
            </a:endParaRPr>
          </a:p>
        </p:txBody>
      </p:sp>
      <p:sp>
        <p:nvSpPr>
          <p:cNvPr id="20" name="文本框 56"/>
          <p:cNvSpPr txBox="1"/>
          <p:nvPr>
            <p:custDataLst>
              <p:tags r:id="rId8"/>
            </p:custDataLst>
          </p:nvPr>
        </p:nvSpPr>
        <p:spPr>
          <a:xfrm>
            <a:off x="571472" y="4000510"/>
            <a:ext cx="5032010" cy="428628"/>
          </a:xfrm>
          <a:prstGeom prst="rect">
            <a:avLst/>
          </a:prstGeom>
        </p:spPr>
        <p:txBody>
          <a:bodyPr vert="horz" wrap="square" lIns="67500" tIns="0" rIns="67500" bIns="35100" anchor="t" anchorCtr="0">
            <a:noAutofit/>
          </a:bodyPr>
          <a:lstStyle/>
          <a:p>
            <a:pPr marL="285750" lvl="1" indent="-285750" defTabSz="913765">
              <a:lnSpc>
                <a:spcPct val="120000"/>
              </a:lnSpc>
              <a:buFont typeface="Wingdings" panose="05000000000000000000" charset="0"/>
              <a:buChar char="Ø"/>
            </a:pPr>
            <a:r>
              <a:rPr lang="zh-CN" altLang="en-US" sz="1500" dirty="0">
                <a:latin typeface="楷体" pitchFamily="49" charset="-122"/>
                <a:ea typeface="楷体" pitchFamily="49" charset="-122"/>
                <a:sym typeface="+mn-ea"/>
              </a:rPr>
              <a:t>软件在构件信息等文本中输出的轴压比是指组合轴压比</a:t>
            </a:r>
            <a:r>
              <a:rPr lang="zh-CN" altLang="zh-CN" sz="1500" dirty="0">
                <a:latin typeface="楷体" pitchFamily="49" charset="-122"/>
                <a:ea typeface="楷体" pitchFamily="49" charset="-122"/>
                <a:sym typeface="+mn-ea"/>
              </a:rPr>
              <a:t>。</a:t>
            </a:r>
            <a:endParaRPr lang="zh-CN" altLang="en-US" sz="1500" dirty="0">
              <a:latin typeface="楷体" pitchFamily="49" charset="-122"/>
              <a:ea typeface="楷体" pitchFamily="49" charset="-122"/>
              <a:sym typeface="+mn-ea"/>
            </a:endParaRPr>
          </a:p>
          <a:p>
            <a:pPr marL="285750" lvl="1" indent="-285750" algn="l">
              <a:lnSpc>
                <a:spcPct val="120000"/>
              </a:lnSpc>
              <a:spcAft>
                <a:spcPts val="600"/>
              </a:spcAft>
              <a:buClrTx/>
              <a:buSzTx/>
              <a:buFont typeface="Wingdings" panose="05000000000000000000" charset="0"/>
              <a:buChar char="Ø"/>
            </a:pPr>
            <a:endParaRPr lang="zh-CN" altLang="en-US" sz="1600" dirty="0">
              <a:latin typeface="楷体" pitchFamily="49" charset="-122"/>
              <a:ea typeface="楷体" pitchFamily="49" charset="-122"/>
              <a:sym typeface="+mn-ea"/>
            </a:endParaRPr>
          </a:p>
        </p:txBody>
      </p:sp>
      <p:pic>
        <p:nvPicPr>
          <p:cNvPr id="24577" name="Picture 1"/>
          <p:cNvPicPr>
            <a:picLocks noChangeAspect="1" noChangeArrowheads="1"/>
          </p:cNvPicPr>
          <p:nvPr/>
        </p:nvPicPr>
        <p:blipFill>
          <a:blip r:embed="rId10"/>
          <a:srcRect/>
          <a:stretch>
            <a:fillRect/>
          </a:stretch>
        </p:blipFill>
        <p:spPr bwMode="auto">
          <a:xfrm>
            <a:off x="6715140" y="2857502"/>
            <a:ext cx="1333509" cy="571504"/>
          </a:xfrm>
          <a:prstGeom prst="rect">
            <a:avLst/>
          </a:prstGeom>
          <a:noFill/>
          <a:ln w="9525">
            <a:solidFill>
              <a:srgbClr val="0070C0"/>
            </a:solidFill>
            <a:miter lim="800000"/>
            <a:headEnd/>
            <a:tailEnd/>
          </a:ln>
          <a:effectLst/>
        </p:spPr>
      </p:pic>
      <p:pic>
        <p:nvPicPr>
          <p:cNvPr id="24578" name="Picture 2"/>
          <p:cNvPicPr>
            <a:picLocks noChangeAspect="1" noChangeArrowheads="1"/>
          </p:cNvPicPr>
          <p:nvPr/>
        </p:nvPicPr>
        <p:blipFill>
          <a:blip r:embed="rId11"/>
          <a:srcRect/>
          <a:stretch>
            <a:fillRect/>
          </a:stretch>
        </p:blipFill>
        <p:spPr bwMode="auto">
          <a:xfrm>
            <a:off x="6215074" y="1428742"/>
            <a:ext cx="2286016" cy="998669"/>
          </a:xfrm>
          <a:prstGeom prst="rect">
            <a:avLst/>
          </a:prstGeom>
          <a:noFill/>
          <a:ln w="9525">
            <a:solidFill>
              <a:srgbClr val="0070C0"/>
            </a:solid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
          </p:nvPr>
        </p:nvSpPr>
        <p:spPr/>
        <p:txBody>
          <a:bodyPr/>
          <a:lstStyle/>
          <a:p>
            <a:pPr>
              <a:defRPr/>
            </a:pPr>
            <a:fld id="{A46037C8-5B0A-4AE1-9877-D75452A8BEB9}" type="slidenum">
              <a:rPr lang="zh-CN" altLang="en-US" smtClean="0"/>
              <a:pPr>
                <a:defRPr/>
              </a:pPr>
              <a:t>28</a:t>
            </a:fld>
            <a:endParaRPr lang="zh-CN" altLang="en-US"/>
          </a:p>
        </p:txBody>
      </p:sp>
      <p:sp>
        <p:nvSpPr>
          <p:cNvPr id="27" name="等腰三角形 26"/>
          <p:cNvSpPr/>
          <p:nvPr>
            <p:custDataLst>
              <p:tags r:id="rId1"/>
            </p:custDataLst>
          </p:nvPr>
        </p:nvSpPr>
        <p:spPr>
          <a:xfrm rot="5400000" flipH="1">
            <a:off x="203002" y="460177"/>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28" name="等腰三角形 27"/>
          <p:cNvSpPr/>
          <p:nvPr>
            <p:custDataLst>
              <p:tags r:id="rId2"/>
            </p:custDataLst>
          </p:nvPr>
        </p:nvSpPr>
        <p:spPr>
          <a:xfrm rot="5400000" flipH="1">
            <a:off x="-47625" y="98822"/>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29" name="直接连接符 28"/>
          <p:cNvCxnSpPr/>
          <p:nvPr/>
        </p:nvCxnSpPr>
        <p:spPr>
          <a:xfrm>
            <a:off x="723265" y="700088"/>
            <a:ext cx="4329113" cy="0"/>
          </a:xfrm>
          <a:prstGeom prst="line">
            <a:avLst/>
          </a:prstGeom>
          <a:ln w="31750">
            <a:solidFill>
              <a:srgbClr val="2F5597"/>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15" name="菱形 14"/>
          <p:cNvSpPr/>
          <p:nvPr>
            <p:custDataLst>
              <p:tags r:id="rId3"/>
            </p:custDataLst>
          </p:nvPr>
        </p:nvSpPr>
        <p:spPr>
          <a:xfrm>
            <a:off x="359544" y="872320"/>
            <a:ext cx="482441" cy="482441"/>
          </a:xfrm>
          <a:prstGeom prst="diamond">
            <a:avLst/>
          </a:prstGeom>
          <a:ln>
            <a:noFill/>
          </a:ln>
        </p:spPr>
        <p:style>
          <a:lnRef idx="2">
            <a:srgbClr val="1F74AD">
              <a:shade val="50000"/>
            </a:srgbClr>
          </a:lnRef>
          <a:fillRef idx="1">
            <a:srgbClr val="1F74AD"/>
          </a:fillRef>
          <a:effectRef idx="0">
            <a:srgbClr val="1F74AD"/>
          </a:effectRef>
          <a:fontRef idx="minor">
            <a:sysClr val="window" lastClr="FFFFFF"/>
          </a:fontRef>
        </p:style>
        <p:txBody>
          <a:bodyPr wrap="square" lIns="0" tIns="0" rIns="0" bIns="0" anchor="ctr">
            <a:normAutofit/>
          </a:bodyPr>
          <a:lstStyle/>
          <a:p>
            <a:pPr algn="ctr">
              <a:lnSpc>
                <a:spcPct val="120000"/>
              </a:lnSpc>
            </a:pPr>
            <a:r>
              <a:rPr lang="en-US" altLang="zh-CN" sz="1200" b="1" dirty="0">
                <a:solidFill>
                  <a:sysClr val="window" lastClr="FFFFFF"/>
                </a:solidFill>
                <a:latin typeface="Arial" panose="020B0604020202020204" pitchFamily="34" charset="0"/>
                <a:ea typeface="微软雅黑" panose="020B0503020204020204" charset="-122"/>
                <a:sym typeface="Arial" panose="020B0604020202020204" pitchFamily="34" charset="0"/>
              </a:rPr>
              <a:t>03</a:t>
            </a:r>
          </a:p>
        </p:txBody>
      </p:sp>
      <p:sp>
        <p:nvSpPr>
          <p:cNvPr id="16" name="文本框 40"/>
          <p:cNvSpPr txBox="1"/>
          <p:nvPr>
            <p:custDataLst>
              <p:tags r:id="rId4"/>
            </p:custDataLst>
          </p:nvPr>
        </p:nvSpPr>
        <p:spPr>
          <a:xfrm>
            <a:off x="928662" y="928676"/>
            <a:ext cx="5157892" cy="313802"/>
          </a:xfrm>
          <a:prstGeom prst="rect">
            <a:avLst/>
          </a:prstGeom>
          <a:noFill/>
        </p:spPr>
        <p:txBody>
          <a:bodyPr wrap="square" lIns="67500" tIns="35100" rIns="67500" bIns="0" anchor="b" anchorCtr="0">
            <a:noAutofit/>
          </a:bodyPr>
          <a:lstStyle/>
          <a:p>
            <a:pPr>
              <a:lnSpc>
                <a:spcPct val="120000"/>
              </a:lnSpc>
            </a:pPr>
            <a:r>
              <a:rPr lang="zh-CN" altLang="zh-CN" b="1" spc="300" dirty="0">
                <a:ea typeface="微软雅黑" panose="020B0503020204020204" charset="-122"/>
                <a:cs typeface="+mj-cs"/>
                <a:sym typeface="+mn-ea"/>
              </a:rPr>
              <a:t>可使墙水平分布筋参与边缘构件的配箍</a:t>
            </a:r>
            <a:endParaRPr lang="zh-CN" altLang="en-US" b="1" spc="300" dirty="0">
              <a:ea typeface="微软雅黑" panose="020B0503020204020204" charset="-122"/>
              <a:cs typeface="+mj-cs"/>
              <a:sym typeface="Arial" panose="020B0604020202020204" pitchFamily="34" charset="0"/>
            </a:endParaRPr>
          </a:p>
        </p:txBody>
      </p:sp>
      <p:sp>
        <p:nvSpPr>
          <p:cNvPr id="17" name="文本框 48"/>
          <p:cNvSpPr txBox="1"/>
          <p:nvPr>
            <p:custDataLst>
              <p:tags r:id="rId5"/>
            </p:custDataLst>
          </p:nvPr>
        </p:nvSpPr>
        <p:spPr>
          <a:xfrm>
            <a:off x="571472" y="1500180"/>
            <a:ext cx="5143536" cy="584901"/>
          </a:xfrm>
          <a:prstGeom prst="rect">
            <a:avLst/>
          </a:prstGeom>
        </p:spPr>
        <p:txBody>
          <a:bodyPr vert="horz" wrap="square" lIns="67500" tIns="0" rIns="67500" bIns="35100" anchor="t" anchorCtr="0">
            <a:noAutofit/>
          </a:bodyPr>
          <a:lstStyle/>
          <a:p>
            <a:pPr marL="285750" lvl="1" indent="-285750" defTabSz="913765">
              <a:lnSpc>
                <a:spcPct val="120000"/>
              </a:lnSpc>
              <a:buFont typeface="Wingdings" panose="05000000000000000000" charset="0"/>
              <a:buChar char="Ø"/>
            </a:pPr>
            <a:r>
              <a:rPr lang="en-US" altLang="zh-CN" sz="1500" dirty="0">
                <a:latin typeface="楷体" pitchFamily="49" charset="-122"/>
                <a:ea typeface="楷体" pitchFamily="49" charset="-122"/>
                <a:sym typeface="+mn-ea"/>
              </a:rPr>
              <a:t>YJK</a:t>
            </a:r>
            <a:r>
              <a:rPr lang="zh-CN" altLang="zh-CN" sz="1500" dirty="0">
                <a:latin typeface="楷体" pitchFamily="49" charset="-122"/>
                <a:ea typeface="楷体" pitchFamily="49" charset="-122"/>
                <a:sym typeface="+mn-ea"/>
              </a:rPr>
              <a:t>在剪力墙施工图软件中，可通过参数使约束边缘构件和构造边缘构件均可以考虑墙水平分布筋</a:t>
            </a:r>
            <a:r>
              <a:rPr lang="zh-CN" altLang="en-US" sz="1500" dirty="0">
                <a:latin typeface="楷体" pitchFamily="49" charset="-122"/>
                <a:ea typeface="楷体" pitchFamily="49" charset="-122"/>
                <a:sym typeface="+mn-ea"/>
              </a:rPr>
              <a:t>。</a:t>
            </a:r>
            <a:endParaRPr lang="en-US" altLang="zh-CN" sz="1500" dirty="0">
              <a:latin typeface="楷体" pitchFamily="49" charset="-122"/>
              <a:ea typeface="楷体" pitchFamily="49" charset="-122"/>
              <a:sym typeface="+mn-ea"/>
            </a:endParaRPr>
          </a:p>
        </p:txBody>
      </p:sp>
      <p:sp>
        <p:nvSpPr>
          <p:cNvPr id="24" name="文本框 56"/>
          <p:cNvSpPr txBox="1"/>
          <p:nvPr>
            <p:custDataLst>
              <p:tags r:id="rId6"/>
            </p:custDataLst>
          </p:nvPr>
        </p:nvSpPr>
        <p:spPr>
          <a:xfrm>
            <a:off x="571472" y="2214560"/>
            <a:ext cx="5214974" cy="504056"/>
          </a:xfrm>
          <a:prstGeom prst="rect">
            <a:avLst/>
          </a:prstGeom>
        </p:spPr>
        <p:txBody>
          <a:bodyPr vert="horz" wrap="square" lIns="67500" tIns="0" rIns="67500" bIns="35100" anchor="t" anchorCtr="0">
            <a:noAutofit/>
          </a:bodyPr>
          <a:lstStyle/>
          <a:p>
            <a:pPr marL="285750" lvl="1" indent="-285750" defTabSz="913765">
              <a:lnSpc>
                <a:spcPct val="120000"/>
              </a:lnSpc>
              <a:buFont typeface="Wingdings" panose="05000000000000000000" charset="0"/>
              <a:buChar char="Ø"/>
            </a:pPr>
            <a:r>
              <a:rPr lang="zh-CN" altLang="zh-CN" sz="1500" dirty="0">
                <a:latin typeface="楷体" pitchFamily="49" charset="-122"/>
                <a:ea typeface="楷体" pitchFamily="49" charset="-122"/>
                <a:sym typeface="+mn-ea"/>
              </a:rPr>
              <a:t>软件根据国标图集</a:t>
            </a:r>
            <a:r>
              <a:rPr lang="en-US" altLang="zh-CN" sz="1500" dirty="0">
                <a:latin typeface="楷体" pitchFamily="49" charset="-122"/>
                <a:ea typeface="楷体" pitchFamily="49" charset="-122"/>
                <a:sym typeface="+mn-ea"/>
              </a:rPr>
              <a:t>《 16G101-1 》</a:t>
            </a:r>
            <a:r>
              <a:rPr lang="zh-CN" altLang="en-US" sz="1500" dirty="0">
                <a:latin typeface="楷体" pitchFamily="49" charset="-122"/>
                <a:ea typeface="楷体" pitchFamily="49" charset="-122"/>
                <a:sym typeface="+mn-ea"/>
              </a:rPr>
              <a:t>也</a:t>
            </a:r>
            <a:r>
              <a:rPr lang="zh-CN" altLang="zh-CN" sz="1500" dirty="0">
                <a:latin typeface="楷体" pitchFamily="49" charset="-122"/>
                <a:ea typeface="楷体" pitchFamily="49" charset="-122"/>
                <a:sym typeface="+mn-ea"/>
              </a:rPr>
              <a:t>给出了剪力墙水平分布筋计入约束边缘构件体积配箍率的做法。</a:t>
            </a:r>
            <a:endParaRPr lang="zh-CN" altLang="en-US" sz="1500" dirty="0">
              <a:latin typeface="楷体" pitchFamily="49" charset="-122"/>
              <a:ea typeface="楷体" pitchFamily="49" charset="-122"/>
              <a:sym typeface="+mn-ea"/>
            </a:endParaRPr>
          </a:p>
          <a:p>
            <a:pPr marL="285750" lvl="1" indent="-285750" algn="l">
              <a:lnSpc>
                <a:spcPct val="120000"/>
              </a:lnSpc>
              <a:spcAft>
                <a:spcPts val="600"/>
              </a:spcAft>
              <a:buClrTx/>
              <a:buSzTx/>
              <a:buFont typeface="Wingdings" panose="05000000000000000000" charset="0"/>
              <a:buChar char="Ø"/>
            </a:pPr>
            <a:endParaRPr lang="zh-CN" altLang="en-US" sz="1600" dirty="0">
              <a:latin typeface="楷体" pitchFamily="49" charset="-122"/>
              <a:ea typeface="楷体" pitchFamily="49" charset="-122"/>
              <a:sym typeface="+mn-ea"/>
            </a:endParaRPr>
          </a:p>
        </p:txBody>
      </p:sp>
      <p:sp>
        <p:nvSpPr>
          <p:cNvPr id="13" name="文本框 25"/>
          <p:cNvSpPr txBox="1"/>
          <p:nvPr>
            <p:custDataLst>
              <p:tags r:id="rId7"/>
            </p:custDataLst>
          </p:nvPr>
        </p:nvSpPr>
        <p:spPr>
          <a:xfrm>
            <a:off x="753586" y="142859"/>
            <a:ext cx="4604232" cy="557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algn="l">
              <a:lnSpc>
                <a:spcPct val="100000"/>
              </a:lnSpc>
              <a:defRPr/>
            </a:pPr>
            <a:r>
              <a:rPr lang="zh-CN" altLang="en-US" sz="2000" b="1" noProof="1">
                <a:sym typeface="Arial" panose="020B0604020202020204" pitchFamily="34" charset="0"/>
              </a:rPr>
              <a:t>四、墙设计</a:t>
            </a:r>
          </a:p>
        </p:txBody>
      </p:sp>
      <p:sp>
        <p:nvSpPr>
          <p:cNvPr id="20" name="文本框 56"/>
          <p:cNvSpPr txBox="1"/>
          <p:nvPr>
            <p:custDataLst>
              <p:tags r:id="rId8"/>
            </p:custDataLst>
          </p:nvPr>
        </p:nvSpPr>
        <p:spPr>
          <a:xfrm>
            <a:off x="571472" y="2857502"/>
            <a:ext cx="8355860" cy="1428760"/>
          </a:xfrm>
          <a:prstGeom prst="rect">
            <a:avLst/>
          </a:prstGeom>
        </p:spPr>
        <p:txBody>
          <a:bodyPr vert="horz" wrap="square" lIns="67500" tIns="0" rIns="67500" bIns="35100" anchor="t" anchorCtr="0">
            <a:noAutofit/>
          </a:bodyPr>
          <a:lstStyle/>
          <a:p>
            <a:pPr marL="285750" lvl="1" indent="-285750" defTabSz="913765">
              <a:lnSpc>
                <a:spcPct val="120000"/>
              </a:lnSpc>
              <a:buFont typeface="Wingdings" panose="05000000000000000000" charset="0"/>
              <a:buChar char="Ø"/>
            </a:pPr>
            <a:r>
              <a:rPr lang="zh-CN" altLang="en-US" sz="1500" dirty="0">
                <a:latin typeface="楷体" pitchFamily="49" charset="-122"/>
                <a:ea typeface="楷体" pitchFamily="49" charset="-122"/>
                <a:sym typeface="+mn-ea"/>
              </a:rPr>
              <a:t>非底部加强区的构造边缘构件没有体积配箍率要求，增加箍筋由墙身水平分布筋全替代的方式；</a:t>
            </a:r>
            <a:endParaRPr lang="en-US" altLang="zh-CN" sz="1500" dirty="0">
              <a:latin typeface="楷体" pitchFamily="49" charset="-122"/>
              <a:ea typeface="楷体" pitchFamily="49" charset="-122"/>
              <a:sym typeface="+mn-ea"/>
            </a:endParaRPr>
          </a:p>
          <a:p>
            <a:pPr marL="285750" lvl="1" indent="-285750" defTabSz="913765">
              <a:lnSpc>
                <a:spcPct val="120000"/>
              </a:lnSpc>
            </a:pPr>
            <a:r>
              <a:rPr lang="zh-CN" altLang="en-US" sz="1500" dirty="0">
                <a:latin typeface="楷体" pitchFamily="49" charset="-122"/>
                <a:ea typeface="楷体" pitchFamily="49" charset="-122"/>
                <a:sym typeface="+mn-ea"/>
              </a:rPr>
              <a:t>   在满足墙水平筋提供的体积配箍率小于限值前提下，软件自动选用是全替代还是隔一替一的方式，不满足限值要求时则不替代。如果该处填写值为</a:t>
            </a:r>
            <a:r>
              <a:rPr lang="en-US" altLang="zh-CN" sz="1500" dirty="0">
                <a:latin typeface="楷体" pitchFamily="49" charset="-122"/>
                <a:ea typeface="楷体" pitchFamily="49" charset="-122"/>
                <a:sym typeface="+mn-ea"/>
              </a:rPr>
              <a:t>0</a:t>
            </a:r>
            <a:r>
              <a:rPr lang="zh-CN" altLang="en-US" sz="1500" dirty="0">
                <a:latin typeface="楷体" pitchFamily="49" charset="-122"/>
                <a:ea typeface="楷体" pitchFamily="49" charset="-122"/>
                <a:sym typeface="+mn-ea"/>
              </a:rPr>
              <a:t>，则不会出现替代；如果填写值为</a:t>
            </a:r>
            <a:r>
              <a:rPr lang="en-US" altLang="zh-CN" sz="1500" dirty="0">
                <a:latin typeface="楷体" pitchFamily="49" charset="-122"/>
                <a:ea typeface="楷体" pitchFamily="49" charset="-122"/>
                <a:sym typeface="+mn-ea"/>
              </a:rPr>
              <a:t>1</a:t>
            </a:r>
            <a:r>
              <a:rPr lang="zh-CN" altLang="en-US" sz="1500" dirty="0">
                <a:latin typeface="楷体" pitchFamily="49" charset="-122"/>
                <a:ea typeface="楷体" pitchFamily="49" charset="-122"/>
                <a:sym typeface="+mn-ea"/>
              </a:rPr>
              <a:t>，则间距满足一致的情况下将全替代；在进行全替代时，程序会调整边缘构件的箍筋间距后再用原墙身水平分布筋替代。所以设置该参数后同时也会影响边缘构件箍筋的选筋</a:t>
            </a:r>
            <a:endParaRPr lang="en-US" altLang="zh-CN" sz="1500" dirty="0">
              <a:latin typeface="楷体" pitchFamily="49" charset="-122"/>
              <a:ea typeface="楷体" pitchFamily="49" charset="-122"/>
              <a:sym typeface="+mn-ea"/>
            </a:endParaRPr>
          </a:p>
          <a:p>
            <a:pPr marL="285750" lvl="1" indent="-285750" defTabSz="913765">
              <a:lnSpc>
                <a:spcPct val="120000"/>
              </a:lnSpc>
              <a:buFont typeface="Wingdings" panose="05000000000000000000" charset="0"/>
              <a:buChar char="Ø"/>
            </a:pPr>
            <a:endParaRPr lang="zh-CN" altLang="en-US" sz="1500" dirty="0">
              <a:latin typeface="楷体" pitchFamily="49" charset="-122"/>
              <a:ea typeface="楷体" pitchFamily="49" charset="-122"/>
              <a:sym typeface="+mn-ea"/>
            </a:endParaRPr>
          </a:p>
          <a:p>
            <a:pPr marL="285750" lvl="1" indent="-285750" defTabSz="913765">
              <a:lnSpc>
                <a:spcPct val="120000"/>
              </a:lnSpc>
            </a:pPr>
            <a:endParaRPr lang="zh-CN" altLang="en-US" sz="1500" dirty="0">
              <a:latin typeface="楷体" pitchFamily="49" charset="-122"/>
              <a:ea typeface="楷体" pitchFamily="49" charset="-122"/>
              <a:sym typeface="+mn-ea"/>
            </a:endParaRPr>
          </a:p>
          <a:p>
            <a:pPr marL="285750" lvl="1" indent="-285750" algn="l">
              <a:lnSpc>
                <a:spcPct val="120000"/>
              </a:lnSpc>
              <a:spcAft>
                <a:spcPts val="600"/>
              </a:spcAft>
              <a:buClrTx/>
              <a:buSzTx/>
              <a:buFont typeface="Wingdings" panose="05000000000000000000" charset="0"/>
              <a:buChar char="Ø"/>
            </a:pPr>
            <a:endParaRPr lang="zh-CN" altLang="en-US" sz="1600" dirty="0">
              <a:latin typeface="楷体" pitchFamily="49" charset="-122"/>
              <a:ea typeface="楷体" pitchFamily="49" charset="-122"/>
              <a:sym typeface="+mn-ea"/>
            </a:endParaRPr>
          </a:p>
        </p:txBody>
      </p:sp>
      <p:pic>
        <p:nvPicPr>
          <p:cNvPr id="23553" name="Picture 1"/>
          <p:cNvPicPr>
            <a:picLocks noChangeAspect="1" noChangeArrowheads="1"/>
          </p:cNvPicPr>
          <p:nvPr/>
        </p:nvPicPr>
        <p:blipFill>
          <a:blip r:embed="rId10"/>
          <a:srcRect/>
          <a:stretch>
            <a:fillRect/>
          </a:stretch>
        </p:blipFill>
        <p:spPr bwMode="auto">
          <a:xfrm>
            <a:off x="5786446" y="857238"/>
            <a:ext cx="3227024" cy="615683"/>
          </a:xfrm>
          <a:prstGeom prst="rect">
            <a:avLst/>
          </a:prstGeom>
          <a:noFill/>
          <a:ln w="9525">
            <a:solidFill>
              <a:srgbClr val="0070C0"/>
            </a:solidFill>
            <a:miter lim="800000"/>
            <a:headEnd/>
            <a:tailEnd/>
          </a:ln>
          <a:effectLst/>
        </p:spPr>
      </p:pic>
      <p:pic>
        <p:nvPicPr>
          <p:cNvPr id="23555" name="Picture 3"/>
          <p:cNvPicPr>
            <a:picLocks noChangeAspect="1" noChangeArrowheads="1"/>
          </p:cNvPicPr>
          <p:nvPr/>
        </p:nvPicPr>
        <p:blipFill>
          <a:blip r:embed="rId11"/>
          <a:srcRect/>
          <a:stretch>
            <a:fillRect/>
          </a:stretch>
        </p:blipFill>
        <p:spPr bwMode="auto">
          <a:xfrm>
            <a:off x="5786446" y="1643056"/>
            <a:ext cx="3247744" cy="642942"/>
          </a:xfrm>
          <a:prstGeom prst="rect">
            <a:avLst/>
          </a:prstGeom>
          <a:noFill/>
          <a:ln w="9525">
            <a:solidFill>
              <a:srgbClr val="0070C0"/>
            </a:solid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
          </p:nvPr>
        </p:nvSpPr>
        <p:spPr/>
        <p:txBody>
          <a:bodyPr/>
          <a:lstStyle/>
          <a:p>
            <a:pPr>
              <a:defRPr/>
            </a:pPr>
            <a:fld id="{A46037C8-5B0A-4AE1-9877-D75452A8BEB9}" type="slidenum">
              <a:rPr lang="zh-CN" altLang="en-US" smtClean="0"/>
              <a:pPr>
                <a:defRPr/>
              </a:pPr>
              <a:t>29</a:t>
            </a:fld>
            <a:endParaRPr lang="zh-CN" altLang="en-US"/>
          </a:p>
        </p:txBody>
      </p:sp>
      <p:sp>
        <p:nvSpPr>
          <p:cNvPr id="27" name="等腰三角形 26"/>
          <p:cNvSpPr/>
          <p:nvPr>
            <p:custDataLst>
              <p:tags r:id="rId1"/>
            </p:custDataLst>
          </p:nvPr>
        </p:nvSpPr>
        <p:spPr>
          <a:xfrm rot="5400000" flipH="1">
            <a:off x="203002" y="460177"/>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28" name="等腰三角形 27"/>
          <p:cNvSpPr/>
          <p:nvPr>
            <p:custDataLst>
              <p:tags r:id="rId2"/>
            </p:custDataLst>
          </p:nvPr>
        </p:nvSpPr>
        <p:spPr>
          <a:xfrm rot="5400000" flipH="1">
            <a:off x="-47625" y="98822"/>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29" name="直接连接符 28"/>
          <p:cNvCxnSpPr/>
          <p:nvPr/>
        </p:nvCxnSpPr>
        <p:spPr>
          <a:xfrm>
            <a:off x="723265" y="700088"/>
            <a:ext cx="4329113" cy="0"/>
          </a:xfrm>
          <a:prstGeom prst="line">
            <a:avLst/>
          </a:prstGeom>
          <a:ln w="31750">
            <a:solidFill>
              <a:srgbClr val="2F5597"/>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15" name="菱形 14"/>
          <p:cNvSpPr/>
          <p:nvPr>
            <p:custDataLst>
              <p:tags r:id="rId3"/>
            </p:custDataLst>
          </p:nvPr>
        </p:nvSpPr>
        <p:spPr>
          <a:xfrm>
            <a:off x="357158" y="1000114"/>
            <a:ext cx="482441" cy="482441"/>
          </a:xfrm>
          <a:prstGeom prst="diamond">
            <a:avLst/>
          </a:prstGeom>
          <a:ln>
            <a:noFill/>
          </a:ln>
        </p:spPr>
        <p:style>
          <a:lnRef idx="2">
            <a:srgbClr val="1F74AD">
              <a:shade val="50000"/>
            </a:srgbClr>
          </a:lnRef>
          <a:fillRef idx="1">
            <a:srgbClr val="1F74AD"/>
          </a:fillRef>
          <a:effectRef idx="0">
            <a:srgbClr val="1F74AD"/>
          </a:effectRef>
          <a:fontRef idx="minor">
            <a:sysClr val="window" lastClr="FFFFFF"/>
          </a:fontRef>
        </p:style>
        <p:txBody>
          <a:bodyPr wrap="square" lIns="0" tIns="0" rIns="0" bIns="0" anchor="ctr">
            <a:normAutofit/>
          </a:bodyPr>
          <a:lstStyle/>
          <a:p>
            <a:pPr algn="ctr">
              <a:lnSpc>
                <a:spcPct val="120000"/>
              </a:lnSpc>
            </a:pPr>
            <a:r>
              <a:rPr lang="en-US" altLang="zh-CN" sz="1200" b="1" dirty="0">
                <a:solidFill>
                  <a:sysClr val="window" lastClr="FFFFFF"/>
                </a:solidFill>
                <a:latin typeface="Arial" panose="020B0604020202020204" pitchFamily="34" charset="0"/>
                <a:ea typeface="微软雅黑" panose="020B0503020204020204" charset="-122"/>
                <a:sym typeface="Arial" panose="020B0604020202020204" pitchFamily="34" charset="0"/>
              </a:rPr>
              <a:t>04</a:t>
            </a:r>
          </a:p>
        </p:txBody>
      </p:sp>
      <p:sp>
        <p:nvSpPr>
          <p:cNvPr id="16" name="文本框 40"/>
          <p:cNvSpPr txBox="1"/>
          <p:nvPr>
            <p:custDataLst>
              <p:tags r:id="rId4"/>
            </p:custDataLst>
          </p:nvPr>
        </p:nvSpPr>
        <p:spPr>
          <a:xfrm>
            <a:off x="926276" y="1056470"/>
            <a:ext cx="5157892" cy="313802"/>
          </a:xfrm>
          <a:prstGeom prst="rect">
            <a:avLst/>
          </a:prstGeom>
          <a:noFill/>
        </p:spPr>
        <p:txBody>
          <a:bodyPr wrap="square" lIns="67500" tIns="35100" rIns="67500" bIns="0" anchor="b" anchorCtr="0">
            <a:noAutofit/>
          </a:bodyPr>
          <a:lstStyle/>
          <a:p>
            <a:pPr>
              <a:lnSpc>
                <a:spcPct val="120000"/>
              </a:lnSpc>
            </a:pPr>
            <a:r>
              <a:rPr lang="zh-CN" altLang="zh-CN" b="1" spc="300" dirty="0">
                <a:ea typeface="微软雅黑" panose="020B0503020204020204" charset="-122"/>
                <a:cs typeface="+mj-cs"/>
                <a:sym typeface="+mn-ea"/>
              </a:rPr>
              <a:t>对短墙肢自动单元加密计算</a:t>
            </a:r>
            <a:endParaRPr lang="zh-CN" altLang="en-US" b="1" spc="300" dirty="0">
              <a:ea typeface="微软雅黑" panose="020B0503020204020204" charset="-122"/>
              <a:cs typeface="+mj-cs"/>
              <a:sym typeface="Arial" panose="020B0604020202020204" pitchFamily="34" charset="0"/>
            </a:endParaRPr>
          </a:p>
        </p:txBody>
      </p:sp>
      <p:sp>
        <p:nvSpPr>
          <p:cNvPr id="17" name="文本框 48"/>
          <p:cNvSpPr txBox="1"/>
          <p:nvPr>
            <p:custDataLst>
              <p:tags r:id="rId5"/>
            </p:custDataLst>
          </p:nvPr>
        </p:nvSpPr>
        <p:spPr>
          <a:xfrm>
            <a:off x="633700" y="1482793"/>
            <a:ext cx="8114764" cy="368877"/>
          </a:xfrm>
          <a:prstGeom prst="rect">
            <a:avLst/>
          </a:prstGeom>
        </p:spPr>
        <p:txBody>
          <a:bodyPr vert="horz" wrap="square" lIns="67500" tIns="0" rIns="67500" bIns="35100" anchor="t" anchorCtr="0">
            <a:noAutofit/>
          </a:bodyPr>
          <a:lstStyle/>
          <a:p>
            <a:pPr marL="285750" lvl="1" indent="-285750" defTabSz="913765">
              <a:lnSpc>
                <a:spcPct val="120000"/>
              </a:lnSpc>
              <a:buFont typeface="Wingdings" panose="05000000000000000000" charset="0"/>
              <a:buChar char="Ø"/>
            </a:pPr>
            <a:r>
              <a:rPr lang="zh-CN" altLang="en-US" sz="1500" dirty="0">
                <a:latin typeface="楷体" pitchFamily="49" charset="-122"/>
                <a:ea typeface="楷体" pitchFamily="49" charset="-122"/>
                <a:sym typeface="+mn-ea"/>
              </a:rPr>
              <a:t>软件</a:t>
            </a:r>
            <a:r>
              <a:rPr lang="zh-CN" altLang="zh-CN" sz="1500" dirty="0">
                <a:latin typeface="楷体" pitchFamily="49" charset="-122"/>
                <a:ea typeface="楷体" pitchFamily="49" charset="-122"/>
                <a:sym typeface="+mn-ea"/>
              </a:rPr>
              <a:t>对于水平向只划分了</a:t>
            </a:r>
            <a:r>
              <a:rPr lang="en-US" altLang="zh-CN" sz="1500" dirty="0">
                <a:latin typeface="楷体" pitchFamily="49" charset="-122"/>
                <a:ea typeface="楷体" pitchFamily="49" charset="-122"/>
                <a:sym typeface="+mn-ea"/>
              </a:rPr>
              <a:t>1</a:t>
            </a:r>
            <a:r>
              <a:rPr lang="zh-CN" altLang="zh-CN" sz="1500" dirty="0">
                <a:latin typeface="楷体" pitchFamily="49" charset="-122"/>
                <a:ea typeface="楷体" pitchFamily="49" charset="-122"/>
                <a:sym typeface="+mn-ea"/>
              </a:rPr>
              <a:t>个单元的较短墙肢，自动增加到</a:t>
            </a:r>
            <a:r>
              <a:rPr lang="en-US" altLang="zh-CN" sz="1500" dirty="0">
                <a:latin typeface="楷体" pitchFamily="49" charset="-122"/>
                <a:ea typeface="楷体" pitchFamily="49" charset="-122"/>
                <a:sym typeface="+mn-ea"/>
              </a:rPr>
              <a:t>2</a:t>
            </a:r>
            <a:r>
              <a:rPr lang="zh-CN" altLang="zh-CN" sz="1500" dirty="0">
                <a:latin typeface="楷体" pitchFamily="49" charset="-122"/>
                <a:ea typeface="楷体" pitchFamily="49" charset="-122"/>
                <a:sym typeface="+mn-ea"/>
              </a:rPr>
              <a:t>个单元，以避免短墙肢计算异常</a:t>
            </a:r>
            <a:r>
              <a:rPr lang="zh-CN" altLang="en-US" sz="1500" dirty="0">
                <a:latin typeface="楷体" pitchFamily="49" charset="-122"/>
                <a:ea typeface="楷体" pitchFamily="49" charset="-122"/>
                <a:sym typeface="+mn-ea"/>
              </a:rPr>
              <a:t>。</a:t>
            </a:r>
            <a:endParaRPr lang="en-US" altLang="zh-CN" sz="1500" dirty="0">
              <a:latin typeface="楷体" pitchFamily="49" charset="-122"/>
              <a:ea typeface="楷体" pitchFamily="49" charset="-122"/>
              <a:sym typeface="+mn-ea"/>
            </a:endParaRPr>
          </a:p>
        </p:txBody>
      </p:sp>
      <p:sp>
        <p:nvSpPr>
          <p:cNvPr id="24" name="文本框 56"/>
          <p:cNvSpPr txBox="1"/>
          <p:nvPr>
            <p:custDataLst>
              <p:tags r:id="rId6"/>
            </p:custDataLst>
          </p:nvPr>
        </p:nvSpPr>
        <p:spPr>
          <a:xfrm>
            <a:off x="642910" y="1857370"/>
            <a:ext cx="8136904" cy="504056"/>
          </a:xfrm>
          <a:prstGeom prst="rect">
            <a:avLst/>
          </a:prstGeom>
        </p:spPr>
        <p:txBody>
          <a:bodyPr vert="horz" wrap="square" lIns="67500" tIns="0" rIns="67500" bIns="35100" anchor="t" anchorCtr="0">
            <a:noAutofit/>
          </a:bodyPr>
          <a:lstStyle/>
          <a:p>
            <a:pPr marL="285750" lvl="1" indent="-285750" defTabSz="913765">
              <a:lnSpc>
                <a:spcPct val="120000"/>
              </a:lnSpc>
              <a:buFont typeface="Wingdings" panose="05000000000000000000" charset="0"/>
              <a:buChar char="Ø"/>
            </a:pPr>
            <a:r>
              <a:rPr lang="zh-CN" altLang="en-US" sz="1500" dirty="0">
                <a:latin typeface="楷体" pitchFamily="49" charset="-122"/>
                <a:ea typeface="楷体" pitchFamily="49" charset="-122"/>
                <a:sym typeface="+mn-ea"/>
              </a:rPr>
              <a:t>高级参数给出了“墙柱忽略配筋的最小尺寸”，对于小于此长度的墙不进行设计，有时会表现为小墙肢配筋异常；可手动修改此参数，但一般建议避免建模时出现过短墙肢，计算会不准确</a:t>
            </a:r>
            <a:r>
              <a:rPr lang="zh-CN" altLang="zh-CN" sz="1500" dirty="0">
                <a:latin typeface="楷体" pitchFamily="49" charset="-122"/>
                <a:ea typeface="楷体" pitchFamily="49" charset="-122"/>
                <a:sym typeface="+mn-ea"/>
              </a:rPr>
              <a:t>。</a:t>
            </a:r>
            <a:endParaRPr lang="zh-CN" altLang="en-US" sz="1500" dirty="0">
              <a:latin typeface="楷体" pitchFamily="49" charset="-122"/>
              <a:ea typeface="楷体" pitchFamily="49" charset="-122"/>
              <a:sym typeface="+mn-ea"/>
            </a:endParaRPr>
          </a:p>
          <a:p>
            <a:pPr marL="285750" lvl="1" indent="-285750" algn="l">
              <a:lnSpc>
                <a:spcPct val="120000"/>
              </a:lnSpc>
              <a:spcAft>
                <a:spcPts val="600"/>
              </a:spcAft>
              <a:buClrTx/>
              <a:buSzTx/>
              <a:buFont typeface="Wingdings" panose="05000000000000000000" charset="0"/>
              <a:buChar char="Ø"/>
            </a:pPr>
            <a:endParaRPr lang="zh-CN" altLang="en-US" sz="1600" dirty="0">
              <a:latin typeface="楷体" pitchFamily="49" charset="-122"/>
              <a:ea typeface="楷体" pitchFamily="49" charset="-122"/>
              <a:sym typeface="+mn-ea"/>
            </a:endParaRPr>
          </a:p>
        </p:txBody>
      </p:sp>
      <p:sp>
        <p:nvSpPr>
          <p:cNvPr id="13" name="文本框 25"/>
          <p:cNvSpPr txBox="1"/>
          <p:nvPr>
            <p:custDataLst>
              <p:tags r:id="rId7"/>
            </p:custDataLst>
          </p:nvPr>
        </p:nvSpPr>
        <p:spPr>
          <a:xfrm>
            <a:off x="753586" y="142859"/>
            <a:ext cx="4604232" cy="557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algn="l">
              <a:lnSpc>
                <a:spcPct val="100000"/>
              </a:lnSpc>
              <a:defRPr/>
            </a:pPr>
            <a:r>
              <a:rPr lang="zh-CN" altLang="en-US" sz="2000" b="1" noProof="1">
                <a:sym typeface="Arial" panose="020B0604020202020204" pitchFamily="34" charset="0"/>
              </a:rPr>
              <a:t>四、墙设计</a:t>
            </a:r>
          </a:p>
        </p:txBody>
      </p:sp>
      <p:pic>
        <p:nvPicPr>
          <p:cNvPr id="22529" name="Picture 1"/>
          <p:cNvPicPr>
            <a:picLocks noChangeAspect="1" noChangeArrowheads="1"/>
          </p:cNvPicPr>
          <p:nvPr/>
        </p:nvPicPr>
        <p:blipFill>
          <a:blip r:embed="rId12"/>
          <a:srcRect/>
          <a:stretch>
            <a:fillRect/>
          </a:stretch>
        </p:blipFill>
        <p:spPr bwMode="auto">
          <a:xfrm>
            <a:off x="5929322" y="2500312"/>
            <a:ext cx="2495548" cy="276225"/>
          </a:xfrm>
          <a:prstGeom prst="rect">
            <a:avLst/>
          </a:prstGeom>
          <a:noFill/>
          <a:ln w="9525">
            <a:solidFill>
              <a:srgbClr val="0070C0"/>
            </a:solidFill>
            <a:miter lim="800000"/>
            <a:headEnd/>
            <a:tailEnd/>
          </a:ln>
          <a:effectLst/>
        </p:spPr>
      </p:pic>
      <p:sp>
        <p:nvSpPr>
          <p:cNvPr id="14" name="菱形 13"/>
          <p:cNvSpPr/>
          <p:nvPr>
            <p:custDataLst>
              <p:tags r:id="rId8"/>
            </p:custDataLst>
          </p:nvPr>
        </p:nvSpPr>
        <p:spPr>
          <a:xfrm>
            <a:off x="430982" y="3015460"/>
            <a:ext cx="482441" cy="482441"/>
          </a:xfrm>
          <a:prstGeom prst="diamond">
            <a:avLst/>
          </a:prstGeom>
          <a:solidFill>
            <a:srgbClr val="00B0F0"/>
          </a:solidFill>
          <a:ln>
            <a:noFill/>
          </a:ln>
        </p:spPr>
        <p:style>
          <a:lnRef idx="2">
            <a:srgbClr val="1F74AD">
              <a:shade val="50000"/>
            </a:srgbClr>
          </a:lnRef>
          <a:fillRef idx="1">
            <a:srgbClr val="1F74AD"/>
          </a:fillRef>
          <a:effectRef idx="0">
            <a:srgbClr val="1F74AD"/>
          </a:effectRef>
          <a:fontRef idx="minor">
            <a:sysClr val="window" lastClr="FFFFFF"/>
          </a:fontRef>
        </p:style>
        <p:txBody>
          <a:bodyPr wrap="square" lIns="0" tIns="0" rIns="0" bIns="0" anchor="ctr">
            <a:normAutofit/>
          </a:bodyPr>
          <a:lstStyle/>
          <a:p>
            <a:pPr algn="ctr">
              <a:lnSpc>
                <a:spcPct val="120000"/>
              </a:lnSpc>
            </a:pPr>
            <a:r>
              <a:rPr lang="en-US" altLang="zh-CN" sz="1200" b="1" dirty="0">
                <a:solidFill>
                  <a:sysClr val="window" lastClr="FFFFFF"/>
                </a:solidFill>
                <a:latin typeface="Arial" panose="020B0604020202020204" pitchFamily="34" charset="0"/>
                <a:ea typeface="微软雅黑" panose="020B0503020204020204" charset="-122"/>
                <a:sym typeface="Arial" panose="020B0604020202020204" pitchFamily="34" charset="0"/>
              </a:rPr>
              <a:t>05</a:t>
            </a:r>
          </a:p>
        </p:txBody>
      </p:sp>
      <p:sp>
        <p:nvSpPr>
          <p:cNvPr id="19" name="文本框 40"/>
          <p:cNvSpPr txBox="1"/>
          <p:nvPr>
            <p:custDataLst>
              <p:tags r:id="rId9"/>
            </p:custDataLst>
          </p:nvPr>
        </p:nvSpPr>
        <p:spPr>
          <a:xfrm>
            <a:off x="1000100" y="3071816"/>
            <a:ext cx="5805964" cy="313802"/>
          </a:xfrm>
          <a:prstGeom prst="rect">
            <a:avLst/>
          </a:prstGeom>
          <a:noFill/>
        </p:spPr>
        <p:txBody>
          <a:bodyPr wrap="square" lIns="67500" tIns="35100" rIns="67500" bIns="0" anchor="b" anchorCtr="0">
            <a:noAutofit/>
          </a:bodyPr>
          <a:lstStyle/>
          <a:p>
            <a:pPr>
              <a:lnSpc>
                <a:spcPct val="120000"/>
              </a:lnSpc>
            </a:pPr>
            <a:r>
              <a:rPr lang="zh-CN" altLang="zh-CN" b="1" spc="300" dirty="0">
                <a:ea typeface="微软雅黑" panose="020B0503020204020204" charset="-122"/>
                <a:cs typeface="+mj-cs"/>
                <a:sym typeface="+mn-ea"/>
              </a:rPr>
              <a:t>对短肢剪力墙的判断</a:t>
            </a:r>
            <a:r>
              <a:rPr lang="zh-CN" altLang="en-US" b="1" spc="300" dirty="0">
                <a:ea typeface="微软雅黑" panose="020B0503020204020204" charset="-122"/>
                <a:cs typeface="+mj-cs"/>
                <a:sym typeface="+mn-ea"/>
              </a:rPr>
              <a:t>可</a:t>
            </a:r>
            <a:r>
              <a:rPr lang="zh-CN" altLang="zh-CN" b="1" spc="300" dirty="0">
                <a:ea typeface="微软雅黑" panose="020B0503020204020204" charset="-122"/>
                <a:cs typeface="+mj-cs"/>
                <a:sym typeface="+mn-ea"/>
              </a:rPr>
              <a:t>考虑墙厚和偏心</a:t>
            </a:r>
            <a:endParaRPr lang="zh-CN" altLang="en-US" b="1" spc="300" dirty="0">
              <a:ea typeface="微软雅黑" panose="020B0503020204020204" charset="-122"/>
              <a:cs typeface="+mj-cs"/>
              <a:sym typeface="Arial" panose="020B0604020202020204" pitchFamily="34" charset="0"/>
            </a:endParaRPr>
          </a:p>
        </p:txBody>
      </p:sp>
      <p:sp>
        <p:nvSpPr>
          <p:cNvPr id="21" name="文本框 48"/>
          <p:cNvSpPr txBox="1"/>
          <p:nvPr>
            <p:custDataLst>
              <p:tags r:id="rId10"/>
            </p:custDataLst>
          </p:nvPr>
        </p:nvSpPr>
        <p:spPr>
          <a:xfrm>
            <a:off x="707524" y="3498139"/>
            <a:ext cx="8114764" cy="368877"/>
          </a:xfrm>
          <a:prstGeom prst="rect">
            <a:avLst/>
          </a:prstGeom>
        </p:spPr>
        <p:txBody>
          <a:bodyPr vert="horz" wrap="square" lIns="67500" tIns="0" rIns="67500" bIns="35100" anchor="t" anchorCtr="0">
            <a:noAutofit/>
          </a:bodyPr>
          <a:lstStyle/>
          <a:p>
            <a:pPr marL="285750" lvl="1" indent="-285750" defTabSz="913765">
              <a:lnSpc>
                <a:spcPct val="120000"/>
              </a:lnSpc>
              <a:buFont typeface="Wingdings" panose="05000000000000000000" charset="0"/>
              <a:buChar char="Ø"/>
            </a:pPr>
            <a:r>
              <a:rPr lang="zh-CN" altLang="en-US" sz="1500" dirty="0">
                <a:latin typeface="楷体" pitchFamily="49" charset="-122"/>
                <a:ea typeface="楷体" pitchFamily="49" charset="-122"/>
                <a:sym typeface="+mn-ea"/>
              </a:rPr>
              <a:t>软件</a:t>
            </a:r>
            <a:r>
              <a:rPr lang="zh-CN" altLang="zh-CN" sz="1500" dirty="0">
                <a:latin typeface="楷体" pitchFamily="49" charset="-122"/>
                <a:ea typeface="楷体" pitchFamily="49" charset="-122"/>
                <a:sym typeface="+mn-ea"/>
              </a:rPr>
              <a:t>对短肢剪力墙的判断按考虑墙厚和偏心的全长</a:t>
            </a:r>
            <a:r>
              <a:rPr lang="zh-CN" altLang="en-US" sz="1500" dirty="0">
                <a:latin typeface="楷体" pitchFamily="49" charset="-122"/>
                <a:ea typeface="楷体" pitchFamily="49" charset="-122"/>
                <a:sym typeface="+mn-ea"/>
              </a:rPr>
              <a:t>。</a:t>
            </a:r>
            <a:endParaRPr lang="en-US" altLang="zh-CN" sz="1500" dirty="0">
              <a:latin typeface="楷体" pitchFamily="49" charset="-122"/>
              <a:ea typeface="楷体" pitchFamily="49" charset="-122"/>
              <a:sym typeface="+mn-ea"/>
            </a:endParaRPr>
          </a:p>
        </p:txBody>
      </p:sp>
      <p:pic>
        <p:nvPicPr>
          <p:cNvPr id="22" name="图片 21"/>
          <p:cNvPicPr/>
          <p:nvPr/>
        </p:nvPicPr>
        <p:blipFill>
          <a:blip r:embed="rId13" cstate="print"/>
          <a:stretch>
            <a:fillRect/>
          </a:stretch>
        </p:blipFill>
        <p:spPr>
          <a:xfrm>
            <a:off x="5857884" y="3143254"/>
            <a:ext cx="2857520" cy="1428760"/>
          </a:xfrm>
          <a:prstGeom prst="rect">
            <a:avLst/>
          </a:prstGeom>
          <a:ln>
            <a:solidFill>
              <a:srgbClr val="0070C0"/>
            </a:solid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_180504205938_2.JPG"/>
          <p:cNvPicPr>
            <a:picLocks noChangeAspect="1"/>
          </p:cNvPicPr>
          <p:nvPr/>
        </p:nvPicPr>
        <p:blipFill>
          <a:blip r:embed="rId2" cstate="print"/>
          <a:stretch>
            <a:fillRect/>
          </a:stretch>
        </p:blipFill>
        <p:spPr>
          <a:xfrm>
            <a:off x="0" y="0"/>
            <a:ext cx="9144001" cy="4786328"/>
          </a:xfrm>
          <a:prstGeom prst="rect">
            <a:avLst/>
          </a:prstGeom>
        </p:spPr>
      </p:pic>
      <p:sp>
        <p:nvSpPr>
          <p:cNvPr id="4" name="文本框 21"/>
          <p:cNvSpPr txBox="1">
            <a:spLocks noChangeArrowheads="1"/>
          </p:cNvSpPr>
          <p:nvPr/>
        </p:nvSpPr>
        <p:spPr bwMode="auto">
          <a:xfrm>
            <a:off x="1571604" y="1643056"/>
            <a:ext cx="5848350" cy="584775"/>
          </a:xfrm>
          <a:prstGeom prst="rect">
            <a:avLst/>
          </a:prstGeom>
          <a:noFill/>
          <a:ln>
            <a:noFill/>
          </a:ln>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defRPr/>
            </a:pPr>
            <a:r>
              <a:rPr lang="zh-CN" altLang="en-US" sz="3200" b="1" dirty="0">
                <a:solidFill>
                  <a:srgbClr val="FFC000"/>
                </a:solidFill>
                <a:latin typeface="Verdana" panose="020B0604030504040204" pitchFamily="34" charset="0"/>
                <a:sym typeface="Arial" panose="020B0604020202020204" pitchFamily="34" charset="0"/>
              </a:rPr>
              <a:t>材料强度取值</a:t>
            </a:r>
            <a:endParaRPr kumimoji="0" lang="zh-CN" altLang="en-US" sz="3200" b="1" i="0" u="none" strike="noStrike" kern="1200" cap="none" spc="0" normalizeH="0" baseline="0" noProof="1">
              <a:ln>
                <a:noFill/>
              </a:ln>
              <a:solidFill>
                <a:srgbClr val="FFC000"/>
              </a:solidFill>
              <a:effectLst/>
              <a:uLnTx/>
              <a:uFillTx/>
              <a:latin typeface="Verdana" panose="020B0604030504040204" pitchFamily="34" charset="0"/>
              <a:ea typeface="宋体" panose="02010600030101010101" pitchFamily="2"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00"/>
                                        <p:tgtEl>
                                          <p:spTgt spid="4"/>
                                        </p:tgtEl>
                                      </p:cBhvr>
                                    </p:animEffect>
                                    <p:anim calcmode="lin" valueType="num">
                                      <p:cBhvr>
                                        <p:cTn id="8" dur="200" fill="hold"/>
                                        <p:tgtEl>
                                          <p:spTgt spid="4"/>
                                        </p:tgtEl>
                                        <p:attrNameLst>
                                          <p:attrName>ppt_x</p:attrName>
                                        </p:attrNameLst>
                                      </p:cBhvr>
                                      <p:tavLst>
                                        <p:tav tm="0">
                                          <p:val>
                                            <p:strVal val="#ppt_x"/>
                                          </p:val>
                                        </p:tav>
                                        <p:tav tm="100000">
                                          <p:val>
                                            <p:strVal val="#ppt_x"/>
                                          </p:val>
                                        </p:tav>
                                      </p:tavLst>
                                    </p:anim>
                                    <p:anim calcmode="lin" valueType="num">
                                      <p:cBhvr>
                                        <p:cTn id="9" dur="2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
          </p:nvPr>
        </p:nvSpPr>
        <p:spPr/>
        <p:txBody>
          <a:bodyPr/>
          <a:lstStyle/>
          <a:p>
            <a:pPr>
              <a:defRPr/>
            </a:pPr>
            <a:fld id="{A46037C8-5B0A-4AE1-9877-D75452A8BEB9}" type="slidenum">
              <a:rPr lang="zh-CN" altLang="en-US" smtClean="0"/>
              <a:pPr>
                <a:defRPr/>
              </a:pPr>
              <a:t>30</a:t>
            </a:fld>
            <a:endParaRPr lang="zh-CN" altLang="en-US"/>
          </a:p>
        </p:txBody>
      </p:sp>
      <p:sp>
        <p:nvSpPr>
          <p:cNvPr id="27" name="等腰三角形 26"/>
          <p:cNvSpPr/>
          <p:nvPr>
            <p:custDataLst>
              <p:tags r:id="rId1"/>
            </p:custDataLst>
          </p:nvPr>
        </p:nvSpPr>
        <p:spPr>
          <a:xfrm rot="5400000" flipH="1">
            <a:off x="203002" y="460177"/>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28" name="等腰三角形 27"/>
          <p:cNvSpPr/>
          <p:nvPr>
            <p:custDataLst>
              <p:tags r:id="rId2"/>
            </p:custDataLst>
          </p:nvPr>
        </p:nvSpPr>
        <p:spPr>
          <a:xfrm rot="5400000" flipH="1">
            <a:off x="-47625" y="98822"/>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29" name="直接连接符 28"/>
          <p:cNvCxnSpPr/>
          <p:nvPr/>
        </p:nvCxnSpPr>
        <p:spPr>
          <a:xfrm>
            <a:off x="723265" y="700088"/>
            <a:ext cx="4329113" cy="0"/>
          </a:xfrm>
          <a:prstGeom prst="line">
            <a:avLst/>
          </a:prstGeom>
          <a:ln w="31750">
            <a:solidFill>
              <a:srgbClr val="2F5597"/>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13" name="文本框 25"/>
          <p:cNvSpPr txBox="1"/>
          <p:nvPr>
            <p:custDataLst>
              <p:tags r:id="rId3"/>
            </p:custDataLst>
          </p:nvPr>
        </p:nvSpPr>
        <p:spPr>
          <a:xfrm>
            <a:off x="753586" y="142859"/>
            <a:ext cx="4604232" cy="557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algn="l">
              <a:lnSpc>
                <a:spcPct val="100000"/>
              </a:lnSpc>
              <a:defRPr/>
            </a:pPr>
            <a:r>
              <a:rPr lang="zh-CN" altLang="en-US" sz="2000" b="1" noProof="1">
                <a:sym typeface="Arial" panose="020B0604020202020204" pitchFamily="34" charset="0"/>
              </a:rPr>
              <a:t>四、墙设计</a:t>
            </a:r>
          </a:p>
        </p:txBody>
      </p:sp>
      <p:sp>
        <p:nvSpPr>
          <p:cNvPr id="18" name="文本框 56"/>
          <p:cNvSpPr txBox="1"/>
          <p:nvPr>
            <p:custDataLst>
              <p:tags r:id="rId4"/>
            </p:custDataLst>
          </p:nvPr>
        </p:nvSpPr>
        <p:spPr>
          <a:xfrm>
            <a:off x="642910" y="1428742"/>
            <a:ext cx="8136904" cy="1152128"/>
          </a:xfrm>
          <a:prstGeom prst="rect">
            <a:avLst/>
          </a:prstGeom>
        </p:spPr>
        <p:txBody>
          <a:bodyPr vert="horz" wrap="square" lIns="67500" tIns="0" rIns="67500" bIns="35100" anchor="t" anchorCtr="0">
            <a:noAutofit/>
          </a:bodyPr>
          <a:lstStyle/>
          <a:p>
            <a:pPr marL="285750" lvl="1" indent="-285750" defTabSz="913765">
              <a:lnSpc>
                <a:spcPct val="120000"/>
              </a:lnSpc>
              <a:buFont typeface="Wingdings" panose="05000000000000000000" charset="0"/>
              <a:buChar char="Ø"/>
            </a:pPr>
            <a:r>
              <a:rPr lang="zh-CN" altLang="zh-CN" sz="1500" dirty="0">
                <a:latin typeface="楷体" pitchFamily="49" charset="-122"/>
                <a:ea typeface="楷体" pitchFamily="49" charset="-122"/>
                <a:sym typeface="+mn-ea"/>
              </a:rPr>
              <a:t>正截面设计</a:t>
            </a:r>
            <a:r>
              <a:rPr lang="zh-CN" altLang="en-US" sz="1500" dirty="0">
                <a:latin typeface="楷体" pitchFamily="49" charset="-122"/>
                <a:ea typeface="楷体" pitchFamily="49" charset="-122"/>
                <a:sym typeface="+mn-ea"/>
              </a:rPr>
              <a:t>：</a:t>
            </a:r>
            <a:endParaRPr lang="en-US" altLang="zh-CN" sz="1500" dirty="0">
              <a:latin typeface="楷体" pitchFamily="49" charset="-122"/>
              <a:ea typeface="楷体" pitchFamily="49" charset="-122"/>
              <a:sym typeface="+mn-ea"/>
            </a:endParaRPr>
          </a:p>
          <a:p>
            <a:pPr marL="285750" lvl="1" indent="-285750" defTabSz="913765">
              <a:lnSpc>
                <a:spcPct val="120000"/>
              </a:lnSpc>
            </a:pPr>
            <a:r>
              <a:rPr lang="en-US" altLang="zh-CN" sz="1500" dirty="0">
                <a:latin typeface="楷体" pitchFamily="49" charset="-122"/>
                <a:ea typeface="楷体" pitchFamily="49" charset="-122"/>
                <a:sym typeface="+mn-ea"/>
              </a:rPr>
              <a:t>   </a:t>
            </a:r>
            <a:r>
              <a:rPr lang="zh-CN" altLang="zh-CN" sz="1500" dirty="0">
                <a:latin typeface="楷体" pitchFamily="49" charset="-122"/>
                <a:ea typeface="楷体" pitchFamily="49" charset="-122"/>
                <a:sym typeface="+mn-ea"/>
              </a:rPr>
              <a:t>选用《</a:t>
            </a:r>
            <a:r>
              <a:rPr lang="zh-CN" altLang="en-US" sz="1500" dirty="0">
                <a:latin typeface="楷体" pitchFamily="49" charset="-122"/>
                <a:ea typeface="楷体" pitchFamily="49" charset="-122"/>
                <a:sym typeface="+mn-ea"/>
              </a:rPr>
              <a:t>组合结构设计规范</a:t>
            </a:r>
            <a:r>
              <a:rPr lang="zh-CN" altLang="zh-CN" sz="1500" dirty="0">
                <a:latin typeface="楷体" pitchFamily="49" charset="-122"/>
                <a:ea typeface="楷体" pitchFamily="49" charset="-122"/>
                <a:sym typeface="+mn-ea"/>
              </a:rPr>
              <a:t>》时，软件根据</a:t>
            </a:r>
            <a:r>
              <a:rPr lang="en-US" altLang="zh-CN" sz="1500" dirty="0">
                <a:latin typeface="楷体" pitchFamily="49" charset="-122"/>
                <a:ea typeface="楷体" pitchFamily="49" charset="-122"/>
                <a:sym typeface="+mn-ea"/>
              </a:rPr>
              <a:t>9.1.1</a:t>
            </a:r>
            <a:r>
              <a:rPr lang="zh-CN" altLang="en-US" sz="1500" dirty="0">
                <a:latin typeface="楷体" pitchFamily="49" charset="-122"/>
                <a:ea typeface="楷体" pitchFamily="49" charset="-122"/>
                <a:sym typeface="+mn-ea"/>
              </a:rPr>
              <a:t>、</a:t>
            </a:r>
            <a:r>
              <a:rPr lang="en-US" altLang="zh-CN" sz="1500" dirty="0">
                <a:latin typeface="楷体" pitchFamily="49" charset="-122"/>
                <a:ea typeface="楷体" pitchFamily="49" charset="-122"/>
                <a:sym typeface="+mn-ea"/>
              </a:rPr>
              <a:t> 9.1.2</a:t>
            </a:r>
            <a:r>
              <a:rPr lang="zh-CN" altLang="zh-CN" sz="1500" dirty="0">
                <a:latin typeface="楷体" pitchFamily="49" charset="-122"/>
                <a:ea typeface="楷体" pitchFamily="49" charset="-122"/>
                <a:sym typeface="+mn-ea"/>
              </a:rPr>
              <a:t>条进行承载力计算；选用《钢骨混凝土结构技术规程》时，软件根据该规程</a:t>
            </a:r>
            <a:r>
              <a:rPr lang="en-US" altLang="zh-CN" sz="1500" dirty="0">
                <a:latin typeface="楷体" pitchFamily="49" charset="-122"/>
                <a:ea typeface="楷体" pitchFamily="49" charset="-122"/>
                <a:sym typeface="+mn-ea"/>
              </a:rPr>
              <a:t>6.4.9</a:t>
            </a:r>
            <a:r>
              <a:rPr lang="zh-CN" altLang="zh-CN" sz="1500" dirty="0">
                <a:latin typeface="楷体" pitchFamily="49" charset="-122"/>
                <a:ea typeface="楷体" pitchFamily="49" charset="-122"/>
                <a:sym typeface="+mn-ea"/>
              </a:rPr>
              <a:t>条进行承载力计算</a:t>
            </a:r>
            <a:r>
              <a:rPr lang="zh-CN" altLang="en-US" sz="1500" dirty="0">
                <a:latin typeface="楷体" pitchFamily="49" charset="-122"/>
                <a:ea typeface="楷体" pitchFamily="49" charset="-122"/>
                <a:sym typeface="+mn-ea"/>
              </a:rPr>
              <a:t>；</a:t>
            </a:r>
            <a:r>
              <a:rPr lang="zh-CN" altLang="zh-CN" sz="1500" dirty="0">
                <a:latin typeface="楷体" pitchFamily="49" charset="-122"/>
                <a:ea typeface="楷体" pitchFamily="49" charset="-122"/>
                <a:sym typeface="+mn-ea"/>
              </a:rPr>
              <a:t>端部配置型钢墙肢的边缘构件阴影范围纵筋构造配筋与普通混凝土墙肢取值一致配筋。</a:t>
            </a:r>
            <a:endParaRPr lang="zh-CN" altLang="en-US" sz="1500" dirty="0">
              <a:latin typeface="楷体" pitchFamily="49" charset="-122"/>
              <a:ea typeface="楷体" pitchFamily="49" charset="-122"/>
              <a:sym typeface="+mn-ea"/>
            </a:endParaRPr>
          </a:p>
          <a:p>
            <a:pPr marL="285750" lvl="1" indent="-285750" algn="l">
              <a:lnSpc>
                <a:spcPct val="120000"/>
              </a:lnSpc>
              <a:spcAft>
                <a:spcPts val="600"/>
              </a:spcAft>
              <a:buClrTx/>
              <a:buSzTx/>
              <a:buFont typeface="Wingdings" panose="05000000000000000000" charset="0"/>
              <a:buChar char="Ø"/>
            </a:pPr>
            <a:endParaRPr lang="zh-CN" altLang="en-US" sz="1600" dirty="0">
              <a:latin typeface="楷体" pitchFamily="49" charset="-122"/>
              <a:ea typeface="楷体" pitchFamily="49" charset="-122"/>
              <a:sym typeface="+mn-ea"/>
            </a:endParaRPr>
          </a:p>
        </p:txBody>
      </p:sp>
      <p:sp>
        <p:nvSpPr>
          <p:cNvPr id="20" name="文本框 56"/>
          <p:cNvSpPr txBox="1"/>
          <p:nvPr>
            <p:custDataLst>
              <p:tags r:id="rId5"/>
            </p:custDataLst>
          </p:nvPr>
        </p:nvSpPr>
        <p:spPr>
          <a:xfrm>
            <a:off x="642910" y="2571750"/>
            <a:ext cx="8136904" cy="1500198"/>
          </a:xfrm>
          <a:prstGeom prst="rect">
            <a:avLst/>
          </a:prstGeom>
        </p:spPr>
        <p:txBody>
          <a:bodyPr vert="horz" wrap="square" lIns="67500" tIns="0" rIns="67500" bIns="35100" anchor="t" anchorCtr="0">
            <a:noAutofit/>
          </a:bodyPr>
          <a:lstStyle/>
          <a:p>
            <a:pPr marL="285750" lvl="1" indent="-285750" defTabSz="913765">
              <a:lnSpc>
                <a:spcPct val="120000"/>
              </a:lnSpc>
              <a:buFont typeface="Wingdings" panose="05000000000000000000" charset="0"/>
              <a:buChar char="Ø"/>
            </a:pPr>
            <a:r>
              <a:rPr lang="zh-CN" altLang="zh-CN" sz="1500" dirty="0">
                <a:latin typeface="楷体" pitchFamily="49" charset="-122"/>
                <a:ea typeface="楷体" pitchFamily="49" charset="-122"/>
                <a:sym typeface="+mn-ea"/>
              </a:rPr>
              <a:t>斜截面设计</a:t>
            </a:r>
            <a:r>
              <a:rPr lang="zh-CN" altLang="en-US" sz="1500" dirty="0">
                <a:latin typeface="楷体" pitchFamily="49" charset="-122"/>
                <a:ea typeface="楷体" pitchFamily="49" charset="-122"/>
                <a:sym typeface="+mn-ea"/>
              </a:rPr>
              <a:t>：</a:t>
            </a:r>
            <a:endParaRPr lang="en-US" altLang="zh-CN" sz="1500" dirty="0">
              <a:latin typeface="楷体" pitchFamily="49" charset="-122"/>
              <a:ea typeface="楷体" pitchFamily="49" charset="-122"/>
              <a:sym typeface="+mn-ea"/>
            </a:endParaRPr>
          </a:p>
          <a:p>
            <a:pPr marL="285750" lvl="1" indent="-285750" defTabSz="913765">
              <a:lnSpc>
                <a:spcPct val="120000"/>
              </a:lnSpc>
            </a:pPr>
            <a:r>
              <a:rPr lang="en-US" altLang="zh-CN" sz="1500" dirty="0">
                <a:latin typeface="楷体" pitchFamily="49" charset="-122"/>
                <a:ea typeface="楷体" pitchFamily="49" charset="-122"/>
                <a:sym typeface="+mn-ea"/>
              </a:rPr>
              <a:t>   </a:t>
            </a:r>
            <a:r>
              <a:rPr lang="zh-CN" altLang="zh-CN" sz="1500" dirty="0">
                <a:latin typeface="楷体" pitchFamily="49" charset="-122"/>
                <a:ea typeface="楷体" pitchFamily="49" charset="-122"/>
                <a:sym typeface="+mn-ea"/>
              </a:rPr>
              <a:t>选用《</a:t>
            </a:r>
            <a:r>
              <a:rPr lang="zh-CN" altLang="en-US" sz="1500" dirty="0">
                <a:latin typeface="楷体" pitchFamily="49" charset="-122"/>
                <a:ea typeface="楷体" pitchFamily="49" charset="-122"/>
                <a:sym typeface="+mn-ea"/>
              </a:rPr>
              <a:t>组合结构设计规范</a:t>
            </a:r>
            <a:r>
              <a:rPr lang="zh-CN" altLang="zh-CN" sz="1500" dirty="0">
                <a:latin typeface="楷体" pitchFamily="49" charset="-122"/>
                <a:ea typeface="楷体" pitchFamily="49" charset="-122"/>
                <a:sym typeface="+mn-ea"/>
              </a:rPr>
              <a:t>》时，软件按照</a:t>
            </a:r>
            <a:r>
              <a:rPr lang="en-US" altLang="zh-CN" sz="1500" dirty="0">
                <a:latin typeface="楷体" pitchFamily="49" charset="-122"/>
                <a:ea typeface="楷体" pitchFamily="49" charset="-122"/>
                <a:sym typeface="+mn-ea"/>
              </a:rPr>
              <a:t>9.1.5</a:t>
            </a:r>
            <a:r>
              <a:rPr lang="zh-CN" altLang="zh-CN" sz="1500" dirty="0">
                <a:latin typeface="楷体" pitchFamily="49" charset="-122"/>
                <a:ea typeface="楷体" pitchFamily="49" charset="-122"/>
                <a:sym typeface="+mn-ea"/>
              </a:rPr>
              <a:t>条进行墙肢受剪最小截面尺寸验算；选用《钢骨规程》时，软件按照该规程</a:t>
            </a:r>
            <a:r>
              <a:rPr lang="en-US" altLang="zh-CN" sz="1500" dirty="0">
                <a:latin typeface="楷体" pitchFamily="49" charset="-122"/>
                <a:ea typeface="楷体" pitchFamily="49" charset="-122"/>
                <a:sym typeface="+mn-ea"/>
              </a:rPr>
              <a:t>6.4.12</a:t>
            </a:r>
            <a:r>
              <a:rPr lang="zh-CN" altLang="zh-CN" sz="1500" dirty="0">
                <a:latin typeface="楷体" pitchFamily="49" charset="-122"/>
                <a:ea typeface="楷体" pitchFamily="49" charset="-122"/>
                <a:sym typeface="+mn-ea"/>
              </a:rPr>
              <a:t>条进行墙肢受剪最小截面尺寸验算</a:t>
            </a:r>
            <a:r>
              <a:rPr lang="zh-CN" altLang="en-US" sz="1500" dirty="0">
                <a:latin typeface="楷体" pitchFamily="49" charset="-122"/>
                <a:ea typeface="楷体" pitchFamily="49" charset="-122"/>
                <a:sym typeface="+mn-ea"/>
              </a:rPr>
              <a:t>；</a:t>
            </a:r>
            <a:r>
              <a:rPr lang="zh-CN" altLang="zh-CN" sz="1500" dirty="0">
                <a:latin typeface="楷体" pitchFamily="49" charset="-122"/>
                <a:ea typeface="楷体" pitchFamily="49" charset="-122"/>
                <a:sym typeface="+mn-ea"/>
              </a:rPr>
              <a:t>软件按照《</a:t>
            </a:r>
            <a:r>
              <a:rPr lang="zh-CN" altLang="en-US" sz="1500" dirty="0">
                <a:latin typeface="楷体" pitchFamily="49" charset="-122"/>
                <a:ea typeface="楷体" pitchFamily="49" charset="-122"/>
                <a:sym typeface="+mn-ea"/>
              </a:rPr>
              <a:t>组合结构设计规范</a:t>
            </a:r>
            <a:r>
              <a:rPr lang="zh-CN" altLang="zh-CN" sz="1500" dirty="0">
                <a:latin typeface="楷体" pitchFamily="49" charset="-122"/>
                <a:ea typeface="楷体" pitchFamily="49" charset="-122"/>
                <a:sym typeface="+mn-ea"/>
              </a:rPr>
              <a:t>》</a:t>
            </a:r>
            <a:r>
              <a:rPr lang="en-US" altLang="zh-CN" sz="1500" dirty="0">
                <a:latin typeface="楷体" pitchFamily="49" charset="-122"/>
                <a:ea typeface="楷体" pitchFamily="49" charset="-122"/>
                <a:sym typeface="+mn-ea"/>
              </a:rPr>
              <a:t>9.1.6</a:t>
            </a:r>
            <a:r>
              <a:rPr lang="zh-CN" altLang="zh-CN" sz="1500" dirty="0">
                <a:latin typeface="楷体" pitchFamily="49" charset="-122"/>
                <a:ea typeface="楷体" pitchFamily="49" charset="-122"/>
                <a:sym typeface="+mn-ea"/>
              </a:rPr>
              <a:t>条、</a:t>
            </a:r>
            <a:r>
              <a:rPr lang="en-US" altLang="zh-CN" sz="1500" dirty="0">
                <a:latin typeface="楷体" pitchFamily="49" charset="-122"/>
                <a:ea typeface="楷体" pitchFamily="49" charset="-122"/>
                <a:sym typeface="+mn-ea"/>
              </a:rPr>
              <a:t>9.1.8</a:t>
            </a:r>
            <a:r>
              <a:rPr lang="zh-CN" altLang="zh-CN" sz="1500" dirty="0">
                <a:latin typeface="楷体" pitchFamily="49" charset="-122"/>
                <a:ea typeface="楷体" pitchFamily="49" charset="-122"/>
                <a:sym typeface="+mn-ea"/>
              </a:rPr>
              <a:t>条或《钢骨规程》</a:t>
            </a:r>
            <a:r>
              <a:rPr lang="en-US" altLang="zh-CN" sz="1500" dirty="0">
                <a:latin typeface="楷体" pitchFamily="49" charset="-122"/>
                <a:ea typeface="楷体" pitchFamily="49" charset="-122"/>
                <a:sym typeface="+mn-ea"/>
              </a:rPr>
              <a:t>6.4.10</a:t>
            </a:r>
            <a:r>
              <a:rPr lang="zh-CN" altLang="zh-CN" sz="1500" dirty="0">
                <a:latin typeface="楷体" pitchFamily="49" charset="-122"/>
                <a:ea typeface="楷体" pitchFamily="49" charset="-122"/>
                <a:sym typeface="+mn-ea"/>
              </a:rPr>
              <a:t>条、</a:t>
            </a:r>
            <a:r>
              <a:rPr lang="en-US" altLang="zh-CN" sz="1500" dirty="0">
                <a:latin typeface="楷体" pitchFamily="49" charset="-122"/>
                <a:ea typeface="楷体" pitchFamily="49" charset="-122"/>
                <a:sym typeface="+mn-ea"/>
              </a:rPr>
              <a:t>6.4.12</a:t>
            </a:r>
            <a:r>
              <a:rPr lang="zh-CN" altLang="zh-CN" sz="1500" dirty="0">
                <a:latin typeface="楷体" pitchFamily="49" charset="-122"/>
                <a:ea typeface="楷体" pitchFamily="49" charset="-122"/>
                <a:sym typeface="+mn-ea"/>
              </a:rPr>
              <a:t>条及</a:t>
            </a:r>
            <a:r>
              <a:rPr lang="en-US" altLang="zh-CN" sz="1500" dirty="0">
                <a:latin typeface="楷体" pitchFamily="49" charset="-122"/>
                <a:ea typeface="楷体" pitchFamily="49" charset="-122"/>
                <a:sym typeface="+mn-ea"/>
              </a:rPr>
              <a:t>6.4.13</a:t>
            </a:r>
            <a:r>
              <a:rPr lang="zh-CN" altLang="zh-CN" sz="1500" dirty="0">
                <a:latin typeface="楷体" pitchFamily="49" charset="-122"/>
                <a:ea typeface="楷体" pitchFamily="49" charset="-122"/>
                <a:sym typeface="+mn-ea"/>
              </a:rPr>
              <a:t>条进行承载力配筋计算</a:t>
            </a:r>
            <a:r>
              <a:rPr lang="zh-CN" altLang="en-US" sz="1500" dirty="0">
                <a:latin typeface="楷体" pitchFamily="49" charset="-122"/>
                <a:ea typeface="楷体" pitchFamily="49" charset="-122"/>
                <a:sym typeface="+mn-ea"/>
              </a:rPr>
              <a:t>；</a:t>
            </a:r>
            <a:r>
              <a:rPr lang="zh-CN" altLang="zh-CN" sz="1500" dirty="0">
                <a:latin typeface="楷体" pitchFamily="49" charset="-122"/>
                <a:ea typeface="楷体" pitchFamily="49" charset="-122"/>
                <a:sym typeface="+mn-ea"/>
              </a:rPr>
              <a:t>端部配置型钢墙肢的水平分布钢筋最小配筋率与普通混凝土墙肢取值一致。</a:t>
            </a:r>
            <a:endParaRPr lang="zh-CN" altLang="en-US" sz="1500" dirty="0">
              <a:latin typeface="楷体" pitchFamily="49" charset="-122"/>
              <a:ea typeface="楷体" pitchFamily="49" charset="-122"/>
              <a:sym typeface="+mn-ea"/>
            </a:endParaRPr>
          </a:p>
          <a:p>
            <a:pPr marL="285750" lvl="1" indent="-285750" algn="l">
              <a:lnSpc>
                <a:spcPct val="120000"/>
              </a:lnSpc>
              <a:spcAft>
                <a:spcPts val="600"/>
              </a:spcAft>
              <a:buClrTx/>
              <a:buSzTx/>
              <a:buFont typeface="Wingdings" panose="05000000000000000000" charset="0"/>
              <a:buChar char="Ø"/>
            </a:pPr>
            <a:endParaRPr lang="zh-CN" altLang="en-US" sz="1600" dirty="0">
              <a:latin typeface="楷体" pitchFamily="49" charset="-122"/>
              <a:ea typeface="楷体" pitchFamily="49" charset="-122"/>
              <a:sym typeface="+mn-ea"/>
            </a:endParaRPr>
          </a:p>
        </p:txBody>
      </p:sp>
      <p:sp>
        <p:nvSpPr>
          <p:cNvPr id="14" name="菱形 13"/>
          <p:cNvSpPr/>
          <p:nvPr>
            <p:custDataLst>
              <p:tags r:id="rId6"/>
            </p:custDataLst>
          </p:nvPr>
        </p:nvSpPr>
        <p:spPr>
          <a:xfrm>
            <a:off x="433832" y="940338"/>
            <a:ext cx="482441" cy="482441"/>
          </a:xfrm>
          <a:prstGeom prst="diamond">
            <a:avLst/>
          </a:prstGeom>
          <a:solidFill>
            <a:schemeClr val="accent2">
              <a:lumMod val="60000"/>
              <a:lumOff val="40000"/>
            </a:schemeClr>
          </a:solidFill>
          <a:ln>
            <a:noFill/>
          </a:ln>
        </p:spPr>
        <p:style>
          <a:lnRef idx="2">
            <a:srgbClr val="1F74AD">
              <a:shade val="50000"/>
            </a:srgbClr>
          </a:lnRef>
          <a:fillRef idx="1">
            <a:srgbClr val="1F74AD"/>
          </a:fillRef>
          <a:effectRef idx="0">
            <a:srgbClr val="1F74AD"/>
          </a:effectRef>
          <a:fontRef idx="minor">
            <a:sysClr val="window" lastClr="FFFFFF"/>
          </a:fontRef>
        </p:style>
        <p:txBody>
          <a:bodyPr wrap="square" lIns="0" tIns="0" rIns="0" bIns="0" anchor="ctr">
            <a:normAutofit/>
          </a:bodyPr>
          <a:lstStyle/>
          <a:p>
            <a:pPr algn="ctr">
              <a:lnSpc>
                <a:spcPct val="120000"/>
              </a:lnSpc>
            </a:pPr>
            <a:r>
              <a:rPr lang="en-US" altLang="zh-CN" sz="1200" b="1" dirty="0">
                <a:solidFill>
                  <a:sysClr val="window" lastClr="FFFFFF"/>
                </a:solidFill>
                <a:latin typeface="Arial" panose="020B0604020202020204" pitchFamily="34" charset="0"/>
                <a:ea typeface="微软雅黑" panose="020B0503020204020204" charset="-122"/>
                <a:sym typeface="Arial" panose="020B0604020202020204" pitchFamily="34" charset="0"/>
              </a:rPr>
              <a:t>06</a:t>
            </a:r>
          </a:p>
        </p:txBody>
      </p:sp>
      <p:sp>
        <p:nvSpPr>
          <p:cNvPr id="19" name="文本框 40"/>
          <p:cNvSpPr txBox="1"/>
          <p:nvPr>
            <p:custDataLst>
              <p:tags r:id="rId7"/>
            </p:custDataLst>
          </p:nvPr>
        </p:nvSpPr>
        <p:spPr>
          <a:xfrm>
            <a:off x="1002950" y="996694"/>
            <a:ext cx="3168352" cy="313802"/>
          </a:xfrm>
          <a:prstGeom prst="rect">
            <a:avLst/>
          </a:prstGeom>
          <a:noFill/>
        </p:spPr>
        <p:txBody>
          <a:bodyPr wrap="square" lIns="67500" tIns="35100" rIns="67500" bIns="0" anchor="b" anchorCtr="0">
            <a:noAutofit/>
          </a:bodyPr>
          <a:lstStyle/>
          <a:p>
            <a:pPr>
              <a:lnSpc>
                <a:spcPct val="120000"/>
              </a:lnSpc>
            </a:pPr>
            <a:r>
              <a:rPr lang="zh-CN" altLang="zh-CN" b="1" spc="300" dirty="0">
                <a:ea typeface="微软雅黑" panose="020B0503020204020204" charset="-122"/>
                <a:cs typeface="+mj-cs"/>
                <a:sym typeface="+mn-ea"/>
              </a:rPr>
              <a:t>端部配置型钢的墙肢</a:t>
            </a:r>
            <a:endParaRPr lang="zh-CN" altLang="en-US" b="1" spc="300" dirty="0">
              <a:ea typeface="微软雅黑" panose="020B0503020204020204" charset="-122"/>
              <a:cs typeface="+mj-cs"/>
              <a:sym typeface="Arial" panose="020B0604020202020204"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
          </p:nvPr>
        </p:nvSpPr>
        <p:spPr/>
        <p:txBody>
          <a:bodyPr/>
          <a:lstStyle/>
          <a:p>
            <a:pPr>
              <a:defRPr/>
            </a:pPr>
            <a:fld id="{A46037C8-5B0A-4AE1-9877-D75452A8BEB9}" type="slidenum">
              <a:rPr lang="zh-CN" altLang="en-US" smtClean="0"/>
              <a:pPr>
                <a:defRPr/>
              </a:pPr>
              <a:t>31</a:t>
            </a:fld>
            <a:endParaRPr lang="zh-CN" altLang="en-US"/>
          </a:p>
        </p:txBody>
      </p:sp>
      <p:sp>
        <p:nvSpPr>
          <p:cNvPr id="27" name="等腰三角形 26"/>
          <p:cNvSpPr/>
          <p:nvPr>
            <p:custDataLst>
              <p:tags r:id="rId1"/>
            </p:custDataLst>
          </p:nvPr>
        </p:nvSpPr>
        <p:spPr>
          <a:xfrm rot="5400000" flipH="1">
            <a:off x="203002" y="460177"/>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28" name="等腰三角形 27"/>
          <p:cNvSpPr/>
          <p:nvPr>
            <p:custDataLst>
              <p:tags r:id="rId2"/>
            </p:custDataLst>
          </p:nvPr>
        </p:nvSpPr>
        <p:spPr>
          <a:xfrm rot="5400000" flipH="1">
            <a:off x="-47625" y="98822"/>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29" name="直接连接符 28"/>
          <p:cNvCxnSpPr/>
          <p:nvPr/>
        </p:nvCxnSpPr>
        <p:spPr>
          <a:xfrm>
            <a:off x="723265" y="700088"/>
            <a:ext cx="4329113" cy="0"/>
          </a:xfrm>
          <a:prstGeom prst="line">
            <a:avLst/>
          </a:prstGeom>
          <a:ln w="31750">
            <a:solidFill>
              <a:srgbClr val="2F5597"/>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15" name="菱形 14"/>
          <p:cNvSpPr/>
          <p:nvPr>
            <p:custDataLst>
              <p:tags r:id="rId3"/>
            </p:custDataLst>
          </p:nvPr>
        </p:nvSpPr>
        <p:spPr>
          <a:xfrm>
            <a:off x="359544" y="943758"/>
            <a:ext cx="482441" cy="482441"/>
          </a:xfrm>
          <a:prstGeom prst="diamond">
            <a:avLst/>
          </a:prstGeom>
          <a:ln>
            <a:noFill/>
          </a:ln>
        </p:spPr>
        <p:style>
          <a:lnRef idx="2">
            <a:srgbClr val="1F74AD">
              <a:shade val="50000"/>
            </a:srgbClr>
          </a:lnRef>
          <a:fillRef idx="1">
            <a:srgbClr val="1F74AD"/>
          </a:fillRef>
          <a:effectRef idx="0">
            <a:srgbClr val="1F74AD"/>
          </a:effectRef>
          <a:fontRef idx="minor">
            <a:sysClr val="window" lastClr="FFFFFF"/>
          </a:fontRef>
        </p:style>
        <p:txBody>
          <a:bodyPr wrap="square" lIns="0" tIns="0" rIns="0" bIns="0" anchor="ctr">
            <a:normAutofit/>
          </a:bodyPr>
          <a:lstStyle/>
          <a:p>
            <a:pPr algn="ctr">
              <a:lnSpc>
                <a:spcPct val="120000"/>
              </a:lnSpc>
            </a:pPr>
            <a:r>
              <a:rPr lang="en-US" altLang="zh-CN" sz="1200" b="1" dirty="0">
                <a:solidFill>
                  <a:sysClr val="window" lastClr="FFFFFF"/>
                </a:solidFill>
                <a:latin typeface="Arial" panose="020B0604020202020204" pitchFamily="34" charset="0"/>
                <a:ea typeface="微软雅黑" panose="020B0503020204020204" charset="-122"/>
                <a:sym typeface="Arial" panose="020B0604020202020204" pitchFamily="34" charset="0"/>
              </a:rPr>
              <a:t>07</a:t>
            </a:r>
          </a:p>
        </p:txBody>
      </p:sp>
      <p:sp>
        <p:nvSpPr>
          <p:cNvPr id="16" name="文本框 40"/>
          <p:cNvSpPr txBox="1"/>
          <p:nvPr>
            <p:custDataLst>
              <p:tags r:id="rId4"/>
            </p:custDataLst>
          </p:nvPr>
        </p:nvSpPr>
        <p:spPr>
          <a:xfrm>
            <a:off x="928662" y="1000114"/>
            <a:ext cx="5805964" cy="313802"/>
          </a:xfrm>
          <a:prstGeom prst="rect">
            <a:avLst/>
          </a:prstGeom>
          <a:noFill/>
        </p:spPr>
        <p:txBody>
          <a:bodyPr wrap="square" lIns="67500" tIns="35100" rIns="67500" bIns="0" anchor="b" anchorCtr="0">
            <a:noAutofit/>
          </a:bodyPr>
          <a:lstStyle/>
          <a:p>
            <a:pPr>
              <a:lnSpc>
                <a:spcPct val="120000"/>
              </a:lnSpc>
            </a:pPr>
            <a:r>
              <a:rPr lang="zh-CN" altLang="zh-CN" b="1" spc="300" dirty="0">
                <a:ea typeface="微软雅黑" panose="020B0503020204020204" charset="-122"/>
                <a:cs typeface="+mj-cs"/>
                <a:sym typeface="+mn-ea"/>
              </a:rPr>
              <a:t>墙的偏拉验算</a:t>
            </a:r>
            <a:endParaRPr lang="zh-CN" altLang="en-US" b="1" spc="300" dirty="0">
              <a:ea typeface="微软雅黑" panose="020B0503020204020204" charset="-122"/>
              <a:cs typeface="+mj-cs"/>
              <a:sym typeface="Arial" panose="020B0604020202020204" pitchFamily="34" charset="0"/>
            </a:endParaRPr>
          </a:p>
        </p:txBody>
      </p:sp>
      <p:sp>
        <p:nvSpPr>
          <p:cNvPr id="17" name="文本框 48"/>
          <p:cNvSpPr txBox="1"/>
          <p:nvPr>
            <p:custDataLst>
              <p:tags r:id="rId5"/>
            </p:custDataLst>
          </p:nvPr>
        </p:nvSpPr>
        <p:spPr>
          <a:xfrm>
            <a:off x="642910" y="1357304"/>
            <a:ext cx="5367060" cy="368877"/>
          </a:xfrm>
          <a:prstGeom prst="rect">
            <a:avLst/>
          </a:prstGeom>
        </p:spPr>
        <p:txBody>
          <a:bodyPr vert="horz" wrap="square" lIns="67500" tIns="0" rIns="67500" bIns="35100" anchor="t" anchorCtr="0">
            <a:noAutofit/>
          </a:bodyPr>
          <a:lstStyle/>
          <a:p>
            <a:pPr marL="285750" lvl="1" indent="-285750" defTabSz="913765">
              <a:lnSpc>
                <a:spcPct val="120000"/>
              </a:lnSpc>
              <a:buFont typeface="Wingdings" panose="05000000000000000000" charset="0"/>
              <a:buChar char="Ø"/>
            </a:pPr>
            <a:r>
              <a:rPr lang="zh-CN" altLang="zh-CN" sz="1500" dirty="0">
                <a:latin typeface="楷体" pitchFamily="49" charset="-122"/>
                <a:ea typeface="楷体" pitchFamily="49" charset="-122"/>
                <a:sym typeface="+mn-ea"/>
              </a:rPr>
              <a:t>用来查看柱、墙等竖向构件在各种组合下的受拉情况，并标注查出的受拉构件</a:t>
            </a:r>
            <a:r>
              <a:rPr lang="zh-CN" altLang="en-US" sz="1500" dirty="0">
                <a:latin typeface="楷体" pitchFamily="49" charset="-122"/>
                <a:ea typeface="楷体" pitchFamily="49" charset="-122"/>
                <a:sym typeface="+mn-ea"/>
              </a:rPr>
              <a:t>。</a:t>
            </a:r>
            <a:endParaRPr lang="en-US" altLang="zh-CN" sz="1500" dirty="0">
              <a:latin typeface="楷体" pitchFamily="49" charset="-122"/>
              <a:ea typeface="楷体" pitchFamily="49" charset="-122"/>
              <a:sym typeface="+mn-ea"/>
            </a:endParaRPr>
          </a:p>
        </p:txBody>
      </p:sp>
      <p:sp>
        <p:nvSpPr>
          <p:cNvPr id="13" name="文本框 25"/>
          <p:cNvSpPr txBox="1"/>
          <p:nvPr>
            <p:custDataLst>
              <p:tags r:id="rId6"/>
            </p:custDataLst>
          </p:nvPr>
        </p:nvSpPr>
        <p:spPr>
          <a:xfrm>
            <a:off x="753586" y="142859"/>
            <a:ext cx="4604232" cy="557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algn="l">
              <a:lnSpc>
                <a:spcPct val="100000"/>
              </a:lnSpc>
              <a:defRPr/>
            </a:pPr>
            <a:r>
              <a:rPr lang="zh-CN" altLang="en-US" sz="2000" b="1" noProof="1">
                <a:sym typeface="Arial" panose="020B0604020202020204" pitchFamily="34" charset="0"/>
              </a:rPr>
              <a:t>四、墙设计</a:t>
            </a:r>
          </a:p>
        </p:txBody>
      </p:sp>
      <p:sp>
        <p:nvSpPr>
          <p:cNvPr id="18" name="文本框 56"/>
          <p:cNvSpPr txBox="1"/>
          <p:nvPr>
            <p:custDataLst>
              <p:tags r:id="rId7"/>
            </p:custDataLst>
          </p:nvPr>
        </p:nvSpPr>
        <p:spPr>
          <a:xfrm>
            <a:off x="571472" y="2285998"/>
            <a:ext cx="5929354" cy="648072"/>
          </a:xfrm>
          <a:prstGeom prst="rect">
            <a:avLst/>
          </a:prstGeom>
        </p:spPr>
        <p:txBody>
          <a:bodyPr vert="horz" wrap="square" lIns="67500" tIns="0" rIns="67500" bIns="35100" anchor="t" anchorCtr="0">
            <a:noAutofit/>
          </a:bodyPr>
          <a:lstStyle/>
          <a:p>
            <a:pPr marL="285750" lvl="1" indent="-285750" defTabSz="913765">
              <a:lnSpc>
                <a:spcPct val="120000"/>
              </a:lnSpc>
              <a:buFont typeface="Wingdings" panose="05000000000000000000" charset="0"/>
              <a:buChar char="Ø"/>
            </a:pPr>
            <a:r>
              <a:rPr lang="zh-CN" altLang="zh-CN" sz="1500" dirty="0">
                <a:latin typeface="楷体" pitchFamily="49" charset="-122"/>
                <a:ea typeface="楷体" pitchFamily="49" charset="-122"/>
                <a:sym typeface="+mn-ea"/>
              </a:rPr>
              <a:t>用户可先在【偏拉验算】菜单下查找</a:t>
            </a:r>
            <a:r>
              <a:rPr lang="zh-CN" altLang="en-US" sz="1500" dirty="0">
                <a:latin typeface="楷体" pitchFamily="49" charset="-122"/>
                <a:ea typeface="楷体" pitchFamily="49" charset="-122"/>
                <a:sym typeface="+mn-ea"/>
              </a:rPr>
              <a:t>偏拉验算不满足的墙</a:t>
            </a:r>
            <a:r>
              <a:rPr lang="zh-CN" altLang="zh-CN" sz="1500" dirty="0">
                <a:latin typeface="楷体" pitchFamily="49" charset="-122"/>
                <a:ea typeface="楷体" pitchFamily="49" charset="-122"/>
                <a:sym typeface="+mn-ea"/>
              </a:rPr>
              <a:t>，再回到前处理用【双肢墙】菜单人工指定双肢墙。</a:t>
            </a:r>
            <a:endParaRPr lang="zh-CN" altLang="en-US" sz="1500" dirty="0">
              <a:latin typeface="楷体" pitchFamily="49" charset="-122"/>
              <a:ea typeface="楷体" pitchFamily="49" charset="-122"/>
              <a:sym typeface="+mn-ea"/>
            </a:endParaRPr>
          </a:p>
          <a:p>
            <a:pPr marL="285750" lvl="1" indent="-285750" algn="l">
              <a:lnSpc>
                <a:spcPct val="120000"/>
              </a:lnSpc>
              <a:spcAft>
                <a:spcPts val="600"/>
              </a:spcAft>
              <a:buClrTx/>
              <a:buSzTx/>
              <a:buFont typeface="Wingdings" panose="05000000000000000000" charset="0"/>
              <a:buChar char="Ø"/>
            </a:pPr>
            <a:endParaRPr lang="zh-CN" altLang="en-US" sz="1600" dirty="0">
              <a:latin typeface="楷体" pitchFamily="49" charset="-122"/>
              <a:ea typeface="楷体" pitchFamily="49" charset="-122"/>
              <a:sym typeface="+mn-ea"/>
            </a:endParaRPr>
          </a:p>
        </p:txBody>
      </p:sp>
      <p:sp>
        <p:nvSpPr>
          <p:cNvPr id="20" name="文本框 56"/>
          <p:cNvSpPr txBox="1"/>
          <p:nvPr>
            <p:custDataLst>
              <p:tags r:id="rId8"/>
            </p:custDataLst>
          </p:nvPr>
        </p:nvSpPr>
        <p:spPr>
          <a:xfrm>
            <a:off x="571472" y="2857502"/>
            <a:ext cx="5817828" cy="571504"/>
          </a:xfrm>
          <a:prstGeom prst="rect">
            <a:avLst/>
          </a:prstGeom>
        </p:spPr>
        <p:txBody>
          <a:bodyPr vert="horz" wrap="square" lIns="67500" tIns="0" rIns="67500" bIns="35100" anchor="t" anchorCtr="0">
            <a:noAutofit/>
          </a:bodyPr>
          <a:lstStyle/>
          <a:p>
            <a:pPr marL="285750" lvl="1" indent="-285750" defTabSz="913765">
              <a:lnSpc>
                <a:spcPct val="120000"/>
              </a:lnSpc>
              <a:buFont typeface="Wingdings" panose="05000000000000000000" charset="0"/>
              <a:buChar char="Ø"/>
            </a:pPr>
            <a:r>
              <a:rPr lang="zh-CN" altLang="zh-CN" sz="1500" dirty="0">
                <a:latin typeface="楷体" pitchFamily="49" charset="-122"/>
                <a:ea typeface="楷体" pitchFamily="49" charset="-122"/>
                <a:sym typeface="+mn-ea"/>
              </a:rPr>
              <a:t>对于双肢墙，软件按《高规》</a:t>
            </a:r>
            <a:r>
              <a:rPr lang="en-US" altLang="zh-CN" sz="1500" dirty="0">
                <a:latin typeface="楷体" pitchFamily="49" charset="-122"/>
                <a:ea typeface="楷体" pitchFamily="49" charset="-122"/>
                <a:sym typeface="+mn-ea"/>
              </a:rPr>
              <a:t>7.2.4</a:t>
            </a:r>
            <a:r>
              <a:rPr lang="zh-CN" altLang="zh-CN" sz="1500" dirty="0">
                <a:latin typeface="楷体" pitchFamily="49" charset="-122"/>
                <a:ea typeface="楷体" pitchFamily="49" charset="-122"/>
                <a:sym typeface="+mn-ea"/>
              </a:rPr>
              <a:t>条，配筋计算时将该墙柱的弯矩设计值和剪力设计值乘以增大系数</a:t>
            </a:r>
            <a:r>
              <a:rPr lang="en-US" altLang="zh-CN" sz="1500" dirty="0">
                <a:latin typeface="楷体" pitchFamily="49" charset="-122"/>
                <a:ea typeface="楷体" pitchFamily="49" charset="-122"/>
                <a:sym typeface="+mn-ea"/>
              </a:rPr>
              <a:t>1.25</a:t>
            </a:r>
            <a:r>
              <a:rPr lang="zh-CN" altLang="zh-CN" sz="1500" dirty="0">
                <a:latin typeface="楷体" pitchFamily="49" charset="-122"/>
                <a:ea typeface="楷体" pitchFamily="49" charset="-122"/>
                <a:sym typeface="+mn-ea"/>
              </a:rPr>
              <a:t>。</a:t>
            </a:r>
            <a:endParaRPr lang="zh-CN" altLang="en-US" sz="1500" dirty="0">
              <a:latin typeface="楷体" pitchFamily="49" charset="-122"/>
              <a:ea typeface="楷体" pitchFamily="49" charset="-122"/>
              <a:sym typeface="+mn-ea"/>
            </a:endParaRPr>
          </a:p>
          <a:p>
            <a:pPr marL="285750" lvl="1" indent="-285750" algn="l">
              <a:lnSpc>
                <a:spcPct val="120000"/>
              </a:lnSpc>
              <a:spcAft>
                <a:spcPts val="600"/>
              </a:spcAft>
              <a:buClrTx/>
              <a:buSzTx/>
              <a:buFont typeface="Wingdings" panose="05000000000000000000" charset="0"/>
              <a:buChar char="Ø"/>
            </a:pPr>
            <a:endParaRPr lang="zh-CN" altLang="en-US" sz="1600" dirty="0">
              <a:latin typeface="楷体" pitchFamily="49" charset="-122"/>
              <a:ea typeface="楷体" pitchFamily="49" charset="-122"/>
              <a:sym typeface="+mn-ea"/>
            </a:endParaRPr>
          </a:p>
        </p:txBody>
      </p:sp>
      <p:sp>
        <p:nvSpPr>
          <p:cNvPr id="14" name="菱形 13"/>
          <p:cNvSpPr/>
          <p:nvPr>
            <p:custDataLst>
              <p:tags r:id="rId9"/>
            </p:custDataLst>
          </p:nvPr>
        </p:nvSpPr>
        <p:spPr>
          <a:xfrm>
            <a:off x="359544" y="1872452"/>
            <a:ext cx="482441" cy="482441"/>
          </a:xfrm>
          <a:prstGeom prst="diamond">
            <a:avLst/>
          </a:prstGeom>
          <a:solidFill>
            <a:schemeClr val="accent2">
              <a:lumMod val="60000"/>
              <a:lumOff val="40000"/>
            </a:schemeClr>
          </a:solidFill>
          <a:ln>
            <a:noFill/>
          </a:ln>
        </p:spPr>
        <p:style>
          <a:lnRef idx="2">
            <a:srgbClr val="1F74AD">
              <a:shade val="50000"/>
            </a:srgbClr>
          </a:lnRef>
          <a:fillRef idx="1">
            <a:srgbClr val="1F74AD"/>
          </a:fillRef>
          <a:effectRef idx="0">
            <a:srgbClr val="1F74AD"/>
          </a:effectRef>
          <a:fontRef idx="minor">
            <a:sysClr val="window" lastClr="FFFFFF"/>
          </a:fontRef>
        </p:style>
        <p:txBody>
          <a:bodyPr wrap="square" lIns="0" tIns="0" rIns="0" bIns="0" anchor="ctr">
            <a:normAutofit/>
          </a:bodyPr>
          <a:lstStyle/>
          <a:p>
            <a:pPr algn="ctr">
              <a:lnSpc>
                <a:spcPct val="120000"/>
              </a:lnSpc>
            </a:pPr>
            <a:r>
              <a:rPr lang="en-US" altLang="zh-CN" sz="1200" b="1" dirty="0">
                <a:solidFill>
                  <a:sysClr val="window" lastClr="FFFFFF"/>
                </a:solidFill>
                <a:latin typeface="Arial" panose="020B0604020202020204" pitchFamily="34" charset="0"/>
                <a:ea typeface="微软雅黑" panose="020B0503020204020204" charset="-122"/>
                <a:sym typeface="Arial" panose="020B0604020202020204" pitchFamily="34" charset="0"/>
              </a:rPr>
              <a:t>08</a:t>
            </a:r>
          </a:p>
        </p:txBody>
      </p:sp>
      <p:sp>
        <p:nvSpPr>
          <p:cNvPr id="19" name="文本框 40"/>
          <p:cNvSpPr txBox="1"/>
          <p:nvPr>
            <p:custDataLst>
              <p:tags r:id="rId10"/>
            </p:custDataLst>
          </p:nvPr>
        </p:nvSpPr>
        <p:spPr>
          <a:xfrm>
            <a:off x="928662" y="1928808"/>
            <a:ext cx="3168352" cy="313802"/>
          </a:xfrm>
          <a:prstGeom prst="rect">
            <a:avLst/>
          </a:prstGeom>
          <a:noFill/>
        </p:spPr>
        <p:txBody>
          <a:bodyPr wrap="square" lIns="67500" tIns="35100" rIns="67500" bIns="0" anchor="b" anchorCtr="0">
            <a:noAutofit/>
          </a:bodyPr>
          <a:lstStyle/>
          <a:p>
            <a:pPr>
              <a:lnSpc>
                <a:spcPct val="120000"/>
              </a:lnSpc>
            </a:pPr>
            <a:r>
              <a:rPr lang="zh-CN" altLang="zh-CN" b="1" spc="300" dirty="0">
                <a:ea typeface="微软雅黑" panose="020B0503020204020204" charset="-122"/>
                <a:cs typeface="+mj-cs"/>
                <a:sym typeface="+mn-ea"/>
              </a:rPr>
              <a:t>双肢墙</a:t>
            </a:r>
            <a:endParaRPr lang="zh-CN" altLang="en-US" b="1" spc="300" dirty="0">
              <a:ea typeface="微软雅黑" panose="020B0503020204020204" charset="-122"/>
              <a:cs typeface="+mj-cs"/>
              <a:sym typeface="Arial" panose="020B0604020202020204" pitchFamily="34" charset="0"/>
            </a:endParaRPr>
          </a:p>
        </p:txBody>
      </p:sp>
      <p:pic>
        <p:nvPicPr>
          <p:cNvPr id="20481" name="Picture 1"/>
          <p:cNvPicPr>
            <a:picLocks noChangeAspect="1" noChangeArrowheads="1"/>
          </p:cNvPicPr>
          <p:nvPr/>
        </p:nvPicPr>
        <p:blipFill>
          <a:blip r:embed="rId15"/>
          <a:srcRect/>
          <a:stretch>
            <a:fillRect/>
          </a:stretch>
        </p:blipFill>
        <p:spPr bwMode="auto">
          <a:xfrm>
            <a:off x="6429388" y="285734"/>
            <a:ext cx="1071570" cy="666755"/>
          </a:xfrm>
          <a:prstGeom prst="rect">
            <a:avLst/>
          </a:prstGeom>
          <a:noFill/>
          <a:ln w="9525">
            <a:solidFill>
              <a:srgbClr val="0070C0"/>
            </a:solidFill>
            <a:miter lim="800000"/>
            <a:headEnd/>
            <a:tailEnd/>
          </a:ln>
          <a:effectLst/>
        </p:spPr>
      </p:pic>
      <p:pic>
        <p:nvPicPr>
          <p:cNvPr id="20482" name="Picture 2"/>
          <p:cNvPicPr>
            <a:picLocks noChangeAspect="1" noChangeArrowheads="1"/>
          </p:cNvPicPr>
          <p:nvPr/>
        </p:nvPicPr>
        <p:blipFill>
          <a:blip r:embed="rId16"/>
          <a:srcRect/>
          <a:stretch>
            <a:fillRect/>
          </a:stretch>
        </p:blipFill>
        <p:spPr bwMode="auto">
          <a:xfrm>
            <a:off x="7715272" y="285734"/>
            <a:ext cx="1255828" cy="2733681"/>
          </a:xfrm>
          <a:prstGeom prst="rect">
            <a:avLst/>
          </a:prstGeom>
          <a:noFill/>
          <a:ln w="9525">
            <a:solidFill>
              <a:srgbClr val="0070C0"/>
            </a:solidFill>
            <a:miter lim="800000"/>
            <a:headEnd/>
            <a:tailEnd/>
          </a:ln>
          <a:effectLst/>
        </p:spPr>
      </p:pic>
      <p:pic>
        <p:nvPicPr>
          <p:cNvPr id="20483" name="Picture 3"/>
          <p:cNvPicPr>
            <a:picLocks noChangeAspect="1" noChangeArrowheads="1"/>
          </p:cNvPicPr>
          <p:nvPr/>
        </p:nvPicPr>
        <p:blipFill>
          <a:blip r:embed="rId17"/>
          <a:srcRect/>
          <a:stretch>
            <a:fillRect/>
          </a:stretch>
        </p:blipFill>
        <p:spPr bwMode="auto">
          <a:xfrm>
            <a:off x="7643834" y="3429006"/>
            <a:ext cx="1095375" cy="828675"/>
          </a:xfrm>
          <a:prstGeom prst="rect">
            <a:avLst/>
          </a:prstGeom>
          <a:noFill/>
          <a:ln w="9525">
            <a:solidFill>
              <a:srgbClr val="0070C0"/>
            </a:solidFill>
            <a:miter lim="800000"/>
            <a:headEnd/>
            <a:tailEnd/>
          </a:ln>
          <a:effectLst/>
        </p:spPr>
      </p:pic>
      <p:sp>
        <p:nvSpPr>
          <p:cNvPr id="21" name="菱形 20"/>
          <p:cNvSpPr/>
          <p:nvPr>
            <p:custDataLst>
              <p:tags r:id="rId11"/>
            </p:custDataLst>
          </p:nvPr>
        </p:nvSpPr>
        <p:spPr>
          <a:xfrm>
            <a:off x="359544" y="3372650"/>
            <a:ext cx="482441" cy="482441"/>
          </a:xfrm>
          <a:prstGeom prst="diamond">
            <a:avLst/>
          </a:prstGeom>
          <a:ln>
            <a:noFill/>
          </a:ln>
        </p:spPr>
        <p:style>
          <a:lnRef idx="2">
            <a:srgbClr val="1F74AD">
              <a:shade val="50000"/>
            </a:srgbClr>
          </a:lnRef>
          <a:fillRef idx="1">
            <a:srgbClr val="1F74AD"/>
          </a:fillRef>
          <a:effectRef idx="0">
            <a:srgbClr val="1F74AD"/>
          </a:effectRef>
          <a:fontRef idx="minor">
            <a:sysClr val="window" lastClr="FFFFFF"/>
          </a:fontRef>
        </p:style>
        <p:txBody>
          <a:bodyPr wrap="square" lIns="0" tIns="0" rIns="0" bIns="0" anchor="ctr">
            <a:normAutofit/>
          </a:bodyPr>
          <a:lstStyle/>
          <a:p>
            <a:pPr algn="ctr">
              <a:lnSpc>
                <a:spcPct val="120000"/>
              </a:lnSpc>
            </a:pPr>
            <a:r>
              <a:rPr lang="en-US" altLang="zh-CN" sz="1200" b="1" dirty="0">
                <a:solidFill>
                  <a:sysClr val="window" lastClr="FFFFFF"/>
                </a:solidFill>
                <a:latin typeface="Arial" panose="020B0604020202020204" pitchFamily="34" charset="0"/>
                <a:ea typeface="微软雅黑" panose="020B0503020204020204" charset="-122"/>
                <a:sym typeface="Arial" panose="020B0604020202020204" pitchFamily="34" charset="0"/>
              </a:rPr>
              <a:t>09</a:t>
            </a:r>
          </a:p>
        </p:txBody>
      </p:sp>
      <p:sp>
        <p:nvSpPr>
          <p:cNvPr id="22" name="文本框 40"/>
          <p:cNvSpPr txBox="1"/>
          <p:nvPr>
            <p:custDataLst>
              <p:tags r:id="rId12"/>
            </p:custDataLst>
          </p:nvPr>
        </p:nvSpPr>
        <p:spPr>
          <a:xfrm>
            <a:off x="928662" y="3429006"/>
            <a:ext cx="3789740" cy="313802"/>
          </a:xfrm>
          <a:prstGeom prst="rect">
            <a:avLst/>
          </a:prstGeom>
          <a:noFill/>
        </p:spPr>
        <p:txBody>
          <a:bodyPr wrap="square" lIns="67500" tIns="35100" rIns="67500" bIns="0" anchor="b" anchorCtr="0">
            <a:noAutofit/>
          </a:bodyPr>
          <a:lstStyle/>
          <a:p>
            <a:pPr>
              <a:lnSpc>
                <a:spcPct val="120000"/>
              </a:lnSpc>
            </a:pPr>
            <a:r>
              <a:rPr lang="zh-CN" altLang="zh-CN" b="1" spc="300" dirty="0">
                <a:ea typeface="微软雅黑" panose="020B0503020204020204" charset="-122"/>
                <a:cs typeface="+mj-cs"/>
                <a:sym typeface="+mn-ea"/>
              </a:rPr>
              <a:t>钢板墙</a:t>
            </a:r>
            <a:endParaRPr lang="zh-CN" altLang="en-US" b="1" spc="300" dirty="0">
              <a:ea typeface="微软雅黑" panose="020B0503020204020204" charset="-122"/>
              <a:cs typeface="+mj-cs"/>
              <a:sym typeface="Arial" panose="020B0604020202020204" pitchFamily="34" charset="0"/>
            </a:endParaRPr>
          </a:p>
        </p:txBody>
      </p:sp>
      <p:sp>
        <p:nvSpPr>
          <p:cNvPr id="23" name="文本框 48"/>
          <p:cNvSpPr txBox="1"/>
          <p:nvPr>
            <p:custDataLst>
              <p:tags r:id="rId13"/>
            </p:custDataLst>
          </p:nvPr>
        </p:nvSpPr>
        <p:spPr>
          <a:xfrm>
            <a:off x="642910" y="3786196"/>
            <a:ext cx="5864740" cy="785818"/>
          </a:xfrm>
          <a:prstGeom prst="rect">
            <a:avLst/>
          </a:prstGeom>
        </p:spPr>
        <p:txBody>
          <a:bodyPr vert="horz" wrap="square" lIns="67500" tIns="0" rIns="67500" bIns="35100" anchor="t" anchorCtr="0">
            <a:noAutofit/>
          </a:bodyPr>
          <a:lstStyle/>
          <a:p>
            <a:pPr marL="285750" lvl="1" indent="-285750" defTabSz="913765">
              <a:lnSpc>
                <a:spcPct val="120000"/>
              </a:lnSpc>
              <a:buFont typeface="Wingdings" panose="05000000000000000000" charset="0"/>
              <a:buChar char="Ø"/>
            </a:pPr>
            <a:r>
              <a:rPr lang="zh-CN" altLang="zh-CN" sz="1500" dirty="0">
                <a:latin typeface="楷体" pitchFamily="49" charset="-122"/>
                <a:ea typeface="楷体" pitchFamily="49" charset="-122"/>
                <a:sym typeface="+mn-ea"/>
              </a:rPr>
              <a:t>可在墙定义中将墙材料定义为钢，就形成了纯钢板墙，软件在后续的处理中按纯钢板墙计算该剪力墙，例如用于钢筒仓、钢漏斗的整体计算分析构件</a:t>
            </a:r>
            <a:r>
              <a:rPr lang="zh-CN" altLang="en-US" sz="1500" dirty="0">
                <a:latin typeface="楷体" pitchFamily="49" charset="-122"/>
                <a:ea typeface="楷体" pitchFamily="49" charset="-122"/>
                <a:sym typeface="+mn-ea"/>
              </a:rPr>
              <a:t>。</a:t>
            </a:r>
            <a:endParaRPr lang="en-US" altLang="zh-CN" sz="1500" dirty="0">
              <a:latin typeface="楷体" pitchFamily="49" charset="-122"/>
              <a:ea typeface="楷体" pitchFamily="49" charset="-122"/>
              <a:sym typeface="+mn-ea"/>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
          </p:nvPr>
        </p:nvSpPr>
        <p:spPr/>
        <p:txBody>
          <a:bodyPr/>
          <a:lstStyle/>
          <a:p>
            <a:pPr>
              <a:defRPr/>
            </a:pPr>
            <a:fld id="{A46037C8-5B0A-4AE1-9877-D75452A8BEB9}" type="slidenum">
              <a:rPr lang="zh-CN" altLang="en-US" smtClean="0"/>
              <a:pPr>
                <a:defRPr/>
              </a:pPr>
              <a:t>32</a:t>
            </a:fld>
            <a:endParaRPr lang="zh-CN" altLang="en-US"/>
          </a:p>
        </p:txBody>
      </p:sp>
      <p:sp>
        <p:nvSpPr>
          <p:cNvPr id="27" name="等腰三角形 26"/>
          <p:cNvSpPr/>
          <p:nvPr>
            <p:custDataLst>
              <p:tags r:id="rId1"/>
            </p:custDataLst>
          </p:nvPr>
        </p:nvSpPr>
        <p:spPr>
          <a:xfrm rot="5400000" flipH="1">
            <a:off x="203002" y="460177"/>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28" name="等腰三角形 27"/>
          <p:cNvSpPr/>
          <p:nvPr>
            <p:custDataLst>
              <p:tags r:id="rId2"/>
            </p:custDataLst>
          </p:nvPr>
        </p:nvSpPr>
        <p:spPr>
          <a:xfrm rot="5400000" flipH="1">
            <a:off x="-47625" y="98822"/>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29" name="直接连接符 28"/>
          <p:cNvCxnSpPr/>
          <p:nvPr/>
        </p:nvCxnSpPr>
        <p:spPr>
          <a:xfrm>
            <a:off x="723265" y="700088"/>
            <a:ext cx="4329113" cy="0"/>
          </a:xfrm>
          <a:prstGeom prst="line">
            <a:avLst/>
          </a:prstGeom>
          <a:ln w="31750">
            <a:solidFill>
              <a:srgbClr val="2F5597"/>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13" name="文本框 25"/>
          <p:cNvSpPr txBox="1"/>
          <p:nvPr>
            <p:custDataLst>
              <p:tags r:id="rId3"/>
            </p:custDataLst>
          </p:nvPr>
        </p:nvSpPr>
        <p:spPr>
          <a:xfrm>
            <a:off x="753586" y="142859"/>
            <a:ext cx="4604232" cy="557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algn="l">
              <a:lnSpc>
                <a:spcPct val="100000"/>
              </a:lnSpc>
              <a:defRPr/>
            </a:pPr>
            <a:r>
              <a:rPr lang="zh-CN" altLang="en-US" sz="2000" b="1" noProof="1">
                <a:sym typeface="Arial" panose="020B0604020202020204" pitchFamily="34" charset="0"/>
              </a:rPr>
              <a:t>四、墙设计</a:t>
            </a:r>
          </a:p>
        </p:txBody>
      </p:sp>
      <p:sp>
        <p:nvSpPr>
          <p:cNvPr id="18" name="文本框 56"/>
          <p:cNvSpPr txBox="1"/>
          <p:nvPr>
            <p:custDataLst>
              <p:tags r:id="rId4"/>
            </p:custDataLst>
          </p:nvPr>
        </p:nvSpPr>
        <p:spPr>
          <a:xfrm>
            <a:off x="642910" y="3000378"/>
            <a:ext cx="5500726" cy="500066"/>
          </a:xfrm>
          <a:prstGeom prst="rect">
            <a:avLst/>
          </a:prstGeom>
        </p:spPr>
        <p:txBody>
          <a:bodyPr vert="horz" wrap="square" lIns="67500" tIns="0" rIns="67500" bIns="35100" anchor="t" anchorCtr="0">
            <a:noAutofit/>
          </a:bodyPr>
          <a:lstStyle/>
          <a:p>
            <a:pPr marL="285750" lvl="1" indent="-285750" defTabSz="913765">
              <a:lnSpc>
                <a:spcPct val="120000"/>
              </a:lnSpc>
              <a:buFont typeface="Wingdings" panose="05000000000000000000" charset="0"/>
              <a:buChar char="Ø"/>
            </a:pPr>
            <a:r>
              <a:rPr lang="zh-CN" altLang="zh-CN" sz="1500" dirty="0">
                <a:latin typeface="楷体" pitchFamily="49" charset="-122"/>
                <a:ea typeface="楷体" pitchFamily="49" charset="-122"/>
                <a:sym typeface="+mn-ea"/>
              </a:rPr>
              <a:t>当剪力墙施工缝验算超限时，软件给出满足施工缝验算要求需要补充的钢筋用量</a:t>
            </a:r>
            <a:r>
              <a:rPr lang="en-US" altLang="en-US" sz="1500" dirty="0" err="1">
                <a:latin typeface="楷体" pitchFamily="49" charset="-122"/>
                <a:ea typeface="楷体" pitchFamily="49" charset="-122"/>
                <a:sym typeface="+mn-ea"/>
              </a:rPr>
              <a:t>Astneed</a:t>
            </a:r>
            <a:r>
              <a:rPr lang="en-US" altLang="en-US" sz="1500" dirty="0">
                <a:latin typeface="楷体" pitchFamily="49" charset="-122"/>
                <a:ea typeface="楷体" pitchFamily="49" charset="-122"/>
                <a:sym typeface="+mn-ea"/>
              </a:rPr>
              <a:t> </a:t>
            </a:r>
            <a:r>
              <a:rPr lang="zh-CN" altLang="zh-CN" sz="1500" dirty="0">
                <a:latin typeface="楷体" pitchFamily="49" charset="-122"/>
                <a:ea typeface="楷体" pitchFamily="49" charset="-122"/>
                <a:sym typeface="+mn-ea"/>
              </a:rPr>
              <a:t>。</a:t>
            </a:r>
            <a:endParaRPr lang="zh-CN" altLang="en-US" sz="1500" dirty="0">
              <a:latin typeface="楷体" pitchFamily="49" charset="-122"/>
              <a:ea typeface="楷体" pitchFamily="49" charset="-122"/>
              <a:sym typeface="+mn-ea"/>
            </a:endParaRPr>
          </a:p>
          <a:p>
            <a:pPr marL="285750" lvl="1" indent="-285750" algn="l">
              <a:lnSpc>
                <a:spcPct val="120000"/>
              </a:lnSpc>
              <a:spcAft>
                <a:spcPts val="600"/>
              </a:spcAft>
              <a:buClrTx/>
              <a:buSzTx/>
              <a:buFont typeface="Wingdings" panose="05000000000000000000" charset="0"/>
              <a:buChar char="Ø"/>
            </a:pPr>
            <a:endParaRPr lang="zh-CN" altLang="en-US" sz="1600" dirty="0">
              <a:latin typeface="楷体" pitchFamily="49" charset="-122"/>
              <a:ea typeface="楷体" pitchFamily="49" charset="-122"/>
              <a:sym typeface="+mn-ea"/>
            </a:endParaRPr>
          </a:p>
        </p:txBody>
      </p:sp>
      <p:sp>
        <p:nvSpPr>
          <p:cNvPr id="20" name="文本框 56"/>
          <p:cNvSpPr txBox="1"/>
          <p:nvPr>
            <p:custDataLst>
              <p:tags r:id="rId5"/>
            </p:custDataLst>
          </p:nvPr>
        </p:nvSpPr>
        <p:spPr>
          <a:xfrm>
            <a:off x="642910" y="4071948"/>
            <a:ext cx="5500726" cy="576064"/>
          </a:xfrm>
          <a:prstGeom prst="rect">
            <a:avLst/>
          </a:prstGeom>
        </p:spPr>
        <p:txBody>
          <a:bodyPr vert="horz" wrap="square" lIns="67500" tIns="0" rIns="67500" bIns="35100" anchor="t" anchorCtr="0">
            <a:noAutofit/>
          </a:bodyPr>
          <a:lstStyle/>
          <a:p>
            <a:pPr marL="285750" lvl="1" indent="-285750" defTabSz="913765">
              <a:lnSpc>
                <a:spcPct val="120000"/>
              </a:lnSpc>
              <a:buFont typeface="Wingdings" panose="05000000000000000000" charset="0"/>
              <a:buChar char="Ø"/>
            </a:pPr>
            <a:r>
              <a:rPr lang="zh-CN" altLang="zh-CN" sz="1500" dirty="0">
                <a:latin typeface="楷体" pitchFamily="49" charset="-122"/>
                <a:ea typeface="楷体" pitchFamily="49" charset="-122"/>
                <a:sym typeface="+mn-ea"/>
              </a:rPr>
              <a:t>软件对需要进行施工缝验算的剪力墙，不管其施工缝验算是否超限，其计算结果均在</a:t>
            </a:r>
            <a:r>
              <a:rPr lang="en-US" altLang="zh-CN" sz="1500" dirty="0" err="1">
                <a:latin typeface="楷体" pitchFamily="49" charset="-122"/>
                <a:ea typeface="楷体" pitchFamily="49" charset="-122"/>
                <a:sym typeface="+mn-ea"/>
              </a:rPr>
              <a:t>wpj.out</a:t>
            </a:r>
            <a:r>
              <a:rPr lang="zh-CN" altLang="zh-CN" sz="1500" dirty="0">
                <a:latin typeface="楷体" pitchFamily="49" charset="-122"/>
                <a:ea typeface="楷体" pitchFamily="49" charset="-122"/>
                <a:sym typeface="+mn-ea"/>
              </a:rPr>
              <a:t>文件中输出。</a:t>
            </a:r>
            <a:endParaRPr lang="zh-CN" altLang="en-US" sz="1500" dirty="0">
              <a:latin typeface="楷体" pitchFamily="49" charset="-122"/>
              <a:ea typeface="楷体" pitchFamily="49" charset="-122"/>
              <a:sym typeface="+mn-ea"/>
            </a:endParaRPr>
          </a:p>
          <a:p>
            <a:pPr marL="285750" lvl="1" indent="-285750" algn="l">
              <a:lnSpc>
                <a:spcPct val="120000"/>
              </a:lnSpc>
              <a:spcAft>
                <a:spcPts val="600"/>
              </a:spcAft>
              <a:buClrTx/>
              <a:buSzTx/>
              <a:buFont typeface="Wingdings" panose="05000000000000000000" charset="0"/>
              <a:buChar char="Ø"/>
            </a:pPr>
            <a:endParaRPr lang="zh-CN" altLang="en-US" sz="1600" dirty="0">
              <a:latin typeface="楷体" pitchFamily="49" charset="-122"/>
              <a:ea typeface="楷体" pitchFamily="49" charset="-122"/>
              <a:sym typeface="+mn-ea"/>
            </a:endParaRPr>
          </a:p>
        </p:txBody>
      </p:sp>
      <p:sp>
        <p:nvSpPr>
          <p:cNvPr id="14" name="菱形 13"/>
          <p:cNvSpPr/>
          <p:nvPr>
            <p:custDataLst>
              <p:tags r:id="rId6"/>
            </p:custDataLst>
          </p:nvPr>
        </p:nvSpPr>
        <p:spPr>
          <a:xfrm>
            <a:off x="430982" y="2586832"/>
            <a:ext cx="460447" cy="482441"/>
          </a:xfrm>
          <a:prstGeom prst="diamond">
            <a:avLst/>
          </a:prstGeom>
          <a:solidFill>
            <a:schemeClr val="accent2">
              <a:lumMod val="60000"/>
              <a:lumOff val="40000"/>
            </a:schemeClr>
          </a:solidFill>
          <a:ln>
            <a:noFill/>
          </a:ln>
        </p:spPr>
        <p:style>
          <a:lnRef idx="2">
            <a:srgbClr val="1F74AD">
              <a:shade val="50000"/>
            </a:srgbClr>
          </a:lnRef>
          <a:fillRef idx="1">
            <a:srgbClr val="1F74AD"/>
          </a:fillRef>
          <a:effectRef idx="0">
            <a:srgbClr val="1F74AD"/>
          </a:effectRef>
          <a:fontRef idx="minor">
            <a:sysClr val="window" lastClr="FFFFFF"/>
          </a:fontRef>
        </p:style>
        <p:txBody>
          <a:bodyPr wrap="square" lIns="0" tIns="0" rIns="0" bIns="0" anchor="ctr">
            <a:normAutofit/>
          </a:bodyPr>
          <a:lstStyle/>
          <a:p>
            <a:pPr algn="ctr">
              <a:lnSpc>
                <a:spcPct val="120000"/>
              </a:lnSpc>
            </a:pPr>
            <a:r>
              <a:rPr lang="en-US" altLang="zh-CN" sz="1200" b="1" dirty="0">
                <a:solidFill>
                  <a:sysClr val="window" lastClr="FFFFFF"/>
                </a:solidFill>
                <a:latin typeface="Arial" panose="020B0604020202020204" pitchFamily="34" charset="0"/>
                <a:ea typeface="微软雅黑" panose="020B0503020204020204" charset="-122"/>
                <a:sym typeface="Arial" panose="020B0604020202020204" pitchFamily="34" charset="0"/>
              </a:rPr>
              <a:t>11</a:t>
            </a:r>
          </a:p>
        </p:txBody>
      </p:sp>
      <p:sp>
        <p:nvSpPr>
          <p:cNvPr id="19" name="文本框 40"/>
          <p:cNvSpPr txBox="1"/>
          <p:nvPr>
            <p:custDataLst>
              <p:tags r:id="rId7"/>
            </p:custDataLst>
          </p:nvPr>
        </p:nvSpPr>
        <p:spPr>
          <a:xfrm>
            <a:off x="1000100" y="2643188"/>
            <a:ext cx="5429288" cy="313802"/>
          </a:xfrm>
          <a:prstGeom prst="rect">
            <a:avLst/>
          </a:prstGeom>
          <a:noFill/>
        </p:spPr>
        <p:txBody>
          <a:bodyPr wrap="square" lIns="67500" tIns="35100" rIns="67500" bIns="0" anchor="b" anchorCtr="0">
            <a:noAutofit/>
          </a:bodyPr>
          <a:lstStyle/>
          <a:p>
            <a:pPr>
              <a:lnSpc>
                <a:spcPct val="120000"/>
              </a:lnSpc>
            </a:pPr>
            <a:r>
              <a:rPr lang="zh-CN" altLang="zh-CN" b="1" spc="300" dirty="0">
                <a:ea typeface="微软雅黑" panose="020B0503020204020204" charset="-122"/>
                <a:cs typeface="+mj-cs"/>
                <a:sym typeface="+mn-ea"/>
              </a:rPr>
              <a:t>剪力墙施工缝超限时给出需要补充的钢筋</a:t>
            </a:r>
            <a:endParaRPr lang="zh-CN" altLang="en-US" b="1" spc="300" dirty="0">
              <a:ea typeface="微软雅黑" panose="020B0503020204020204" charset="-122"/>
              <a:cs typeface="+mj-cs"/>
              <a:sym typeface="Arial" panose="020B0604020202020204" pitchFamily="34" charset="0"/>
            </a:endParaRPr>
          </a:p>
        </p:txBody>
      </p:sp>
      <p:sp>
        <p:nvSpPr>
          <p:cNvPr id="21" name="文本框 56"/>
          <p:cNvSpPr txBox="1"/>
          <p:nvPr>
            <p:custDataLst>
              <p:tags r:id="rId8"/>
            </p:custDataLst>
          </p:nvPr>
        </p:nvSpPr>
        <p:spPr>
          <a:xfrm>
            <a:off x="642910" y="3500444"/>
            <a:ext cx="5500726" cy="360040"/>
          </a:xfrm>
          <a:prstGeom prst="rect">
            <a:avLst/>
          </a:prstGeom>
        </p:spPr>
        <p:txBody>
          <a:bodyPr vert="horz" wrap="square" lIns="67500" tIns="0" rIns="67500" bIns="35100" anchor="t" anchorCtr="0">
            <a:noAutofit/>
          </a:bodyPr>
          <a:lstStyle/>
          <a:p>
            <a:pPr marL="285750" lvl="1" indent="-285750" defTabSz="913765">
              <a:lnSpc>
                <a:spcPct val="120000"/>
              </a:lnSpc>
              <a:buFont typeface="Wingdings" panose="05000000000000000000" charset="0"/>
              <a:buChar char="Ø"/>
            </a:pPr>
            <a:r>
              <a:rPr lang="zh-CN" altLang="zh-CN" sz="1500" dirty="0">
                <a:latin typeface="楷体" pitchFamily="49" charset="-122"/>
                <a:ea typeface="楷体" pitchFamily="49" charset="-122"/>
                <a:sym typeface="+mn-ea"/>
              </a:rPr>
              <a:t>补充的钢筋用量为该段墙柱总的补充量，可以用来加在该墙柱的分布钢筋或边缘构件上。</a:t>
            </a:r>
            <a:endParaRPr lang="zh-CN" altLang="en-US" sz="1500" dirty="0">
              <a:latin typeface="楷体" pitchFamily="49" charset="-122"/>
              <a:ea typeface="楷体" pitchFamily="49" charset="-122"/>
              <a:sym typeface="+mn-ea"/>
            </a:endParaRPr>
          </a:p>
          <a:p>
            <a:pPr marL="285750" lvl="1" indent="-285750" algn="l">
              <a:lnSpc>
                <a:spcPct val="120000"/>
              </a:lnSpc>
              <a:spcAft>
                <a:spcPts val="600"/>
              </a:spcAft>
              <a:buClrTx/>
              <a:buSzTx/>
              <a:buFont typeface="Wingdings" panose="05000000000000000000" charset="0"/>
              <a:buChar char="Ø"/>
            </a:pPr>
            <a:endParaRPr lang="zh-CN" altLang="en-US" sz="1600" dirty="0">
              <a:latin typeface="楷体" pitchFamily="49" charset="-122"/>
              <a:ea typeface="楷体" pitchFamily="49" charset="-122"/>
              <a:sym typeface="+mn-ea"/>
            </a:endParaRPr>
          </a:p>
        </p:txBody>
      </p:sp>
      <p:sp>
        <p:nvSpPr>
          <p:cNvPr id="22" name="文本框 16"/>
          <p:cNvSpPr txBox="1"/>
          <p:nvPr/>
        </p:nvSpPr>
        <p:spPr>
          <a:xfrm>
            <a:off x="6286512" y="1785932"/>
            <a:ext cx="2714644" cy="2862322"/>
          </a:xfrm>
          <a:prstGeom prst="rect">
            <a:avLst/>
          </a:prstGeom>
          <a:solidFill>
            <a:srgbClr val="4DBFBF"/>
          </a:solidFill>
        </p:spPr>
        <p:txBody>
          <a:bodyPr wrap="square" rtlCol="0">
            <a:spAutoFit/>
          </a:bodyPr>
          <a:lstStyle/>
          <a:p>
            <a:pPr fontAlgn="auto">
              <a:lnSpc>
                <a:spcPct val="150000"/>
              </a:lnSpc>
              <a:buFont typeface="Wingdings" panose="05000000000000000000" charset="0"/>
            </a:pPr>
            <a:r>
              <a:rPr lang="zh-CN" altLang="en-US" sz="1000" dirty="0">
                <a:solidFill>
                  <a:schemeClr val="bg1"/>
                </a:solidFill>
                <a:latin typeface="Times New Roman" panose="02020603050405020304" pitchFamily="18" charset="0"/>
                <a:cs typeface="Times New Roman" panose="02020603050405020304" pitchFamily="18" charset="0"/>
              </a:rPr>
              <a:t>注意以下情况：</a:t>
            </a:r>
            <a:endParaRPr lang="en-US" altLang="en-US" sz="1000" dirty="0">
              <a:solidFill>
                <a:schemeClr val="bg1"/>
              </a:solidFill>
              <a:latin typeface="Times New Roman" panose="02020603050405020304" pitchFamily="18" charset="0"/>
              <a:cs typeface="Times New Roman" panose="02020603050405020304" pitchFamily="18" charset="0"/>
            </a:endParaRPr>
          </a:p>
          <a:p>
            <a:pPr fontAlgn="auto">
              <a:lnSpc>
                <a:spcPct val="150000"/>
              </a:lnSpc>
              <a:buFont typeface="Wingdings" panose="05000000000000000000" charset="0"/>
            </a:pPr>
            <a:r>
              <a:rPr lang="en-US" altLang="en-US" sz="1000" dirty="0">
                <a:solidFill>
                  <a:schemeClr val="bg1"/>
                </a:solidFill>
                <a:latin typeface="Times New Roman" panose="02020603050405020304" pitchFamily="18" charset="0"/>
                <a:cs typeface="Times New Roman" panose="02020603050405020304" pitchFamily="18" charset="0"/>
              </a:rPr>
              <a:t>1</a:t>
            </a:r>
            <a:r>
              <a:rPr lang="zh-CN" altLang="en-US" sz="1000" dirty="0">
                <a:solidFill>
                  <a:schemeClr val="bg1"/>
                </a:solidFill>
                <a:latin typeface="Times New Roman" panose="02020603050405020304" pitchFamily="18" charset="0"/>
                <a:cs typeface="Times New Roman" panose="02020603050405020304" pitchFamily="18" charset="0"/>
              </a:rPr>
              <a:t>）叠加暗柱纵筋面积和分布筋面积，如果钢筋等级不同，会进行等强度换算；</a:t>
            </a:r>
            <a:endParaRPr lang="en-US" altLang="zh-CN" sz="1000" dirty="0">
              <a:solidFill>
                <a:schemeClr val="bg1"/>
              </a:solidFill>
              <a:latin typeface="Times New Roman" panose="02020603050405020304" pitchFamily="18" charset="0"/>
              <a:cs typeface="Times New Roman" panose="02020603050405020304" pitchFamily="18" charset="0"/>
            </a:endParaRPr>
          </a:p>
          <a:p>
            <a:pPr fontAlgn="auto">
              <a:lnSpc>
                <a:spcPct val="150000"/>
              </a:lnSpc>
              <a:buFont typeface="Wingdings" panose="05000000000000000000" charset="0"/>
            </a:pPr>
            <a:r>
              <a:rPr lang="en-US" altLang="en-US" sz="1000" dirty="0">
                <a:solidFill>
                  <a:schemeClr val="bg1"/>
                </a:solidFill>
                <a:latin typeface="Times New Roman" panose="02020603050405020304" pitchFamily="18" charset="0"/>
                <a:cs typeface="Times New Roman" panose="02020603050405020304" pitchFamily="18" charset="0"/>
              </a:rPr>
              <a:t>2</a:t>
            </a:r>
            <a:r>
              <a:rPr lang="zh-CN" altLang="en-US" sz="1000" dirty="0">
                <a:solidFill>
                  <a:schemeClr val="bg1"/>
                </a:solidFill>
                <a:latin typeface="Times New Roman" panose="02020603050405020304" pitchFamily="18" charset="0"/>
                <a:cs typeface="Times New Roman" panose="02020603050405020304" pitchFamily="18" charset="0"/>
              </a:rPr>
              <a:t>）考虑参数中的超配系数；</a:t>
            </a:r>
            <a:endParaRPr lang="en-US" altLang="zh-CN" sz="1000" dirty="0">
              <a:solidFill>
                <a:schemeClr val="bg1"/>
              </a:solidFill>
              <a:latin typeface="Times New Roman" panose="02020603050405020304" pitchFamily="18" charset="0"/>
              <a:cs typeface="Times New Roman" panose="02020603050405020304" pitchFamily="18" charset="0"/>
            </a:endParaRPr>
          </a:p>
          <a:p>
            <a:pPr fontAlgn="auto">
              <a:lnSpc>
                <a:spcPct val="150000"/>
              </a:lnSpc>
              <a:buFont typeface="Wingdings" panose="05000000000000000000" charset="0"/>
            </a:pPr>
            <a:r>
              <a:rPr lang="en-US" altLang="en-US" sz="1000" dirty="0">
                <a:solidFill>
                  <a:schemeClr val="bg1"/>
                </a:solidFill>
                <a:latin typeface="Times New Roman" panose="02020603050405020304" pitchFamily="18" charset="0"/>
                <a:cs typeface="Times New Roman" panose="02020603050405020304" pitchFamily="18" charset="0"/>
              </a:rPr>
              <a:t>3</a:t>
            </a:r>
            <a:r>
              <a:rPr lang="zh-CN" altLang="en-US" sz="1000" dirty="0">
                <a:solidFill>
                  <a:schemeClr val="bg1"/>
                </a:solidFill>
                <a:latin typeface="Times New Roman" panose="02020603050405020304" pitchFamily="18" charset="0"/>
                <a:cs typeface="Times New Roman" panose="02020603050405020304" pitchFamily="18" charset="0"/>
              </a:rPr>
              <a:t>）软件结果输出中，“</a:t>
            </a:r>
            <a:r>
              <a:rPr lang="en-US" altLang="en-US" sz="1000" dirty="0" err="1">
                <a:solidFill>
                  <a:schemeClr val="bg1"/>
                </a:solidFill>
                <a:latin typeface="Times New Roman" panose="02020603050405020304" pitchFamily="18" charset="0"/>
                <a:cs typeface="Times New Roman" panose="02020603050405020304" pitchFamily="18" charset="0"/>
              </a:rPr>
              <a:t>Ast</a:t>
            </a:r>
            <a:r>
              <a:rPr lang="zh-CN" altLang="en-US" sz="1000" dirty="0">
                <a:solidFill>
                  <a:schemeClr val="bg1"/>
                </a:solidFill>
                <a:latin typeface="Times New Roman" panose="02020603050405020304" pitchFamily="18" charset="0"/>
                <a:cs typeface="Times New Roman" panose="02020603050405020304" pitchFamily="18" charset="0"/>
              </a:rPr>
              <a:t>”是按照按柱纵筋强度换算的，乘以超配系数后的结果；“</a:t>
            </a:r>
            <a:r>
              <a:rPr lang="en-US" altLang="en-US" sz="1000" dirty="0" err="1">
                <a:solidFill>
                  <a:schemeClr val="bg1"/>
                </a:solidFill>
                <a:latin typeface="Times New Roman" panose="02020603050405020304" pitchFamily="18" charset="0"/>
                <a:cs typeface="Times New Roman" panose="02020603050405020304" pitchFamily="18" charset="0"/>
              </a:rPr>
              <a:t>Astneed</a:t>
            </a:r>
            <a:r>
              <a:rPr lang="zh-CN" altLang="en-US" sz="1000" dirty="0">
                <a:solidFill>
                  <a:schemeClr val="bg1"/>
                </a:solidFill>
                <a:latin typeface="Times New Roman" panose="02020603050405020304" pitchFamily="18" charset="0"/>
                <a:cs typeface="Times New Roman" panose="02020603050405020304" pitchFamily="18" charset="0"/>
              </a:rPr>
              <a:t>”是按竖向分布筋强度换算的，未乘超配系数的结果；</a:t>
            </a:r>
            <a:endParaRPr lang="en-US" altLang="zh-CN" sz="1000" dirty="0">
              <a:solidFill>
                <a:schemeClr val="bg1"/>
              </a:solidFill>
              <a:latin typeface="Times New Roman" panose="02020603050405020304" pitchFamily="18" charset="0"/>
              <a:cs typeface="Times New Roman" panose="02020603050405020304" pitchFamily="18" charset="0"/>
            </a:endParaRPr>
          </a:p>
          <a:p>
            <a:pPr fontAlgn="auto">
              <a:lnSpc>
                <a:spcPct val="150000"/>
              </a:lnSpc>
              <a:buFont typeface="Wingdings" panose="05000000000000000000" charset="0"/>
            </a:pPr>
            <a:r>
              <a:rPr lang="en-US" altLang="en-US" sz="1000" dirty="0">
                <a:solidFill>
                  <a:schemeClr val="bg1"/>
                </a:solidFill>
                <a:latin typeface="Times New Roman" panose="02020603050405020304" pitchFamily="18" charset="0"/>
                <a:cs typeface="Times New Roman" panose="02020603050405020304" pitchFamily="18" charset="0"/>
              </a:rPr>
              <a:t>4</a:t>
            </a:r>
            <a:r>
              <a:rPr lang="zh-CN" altLang="en-US" sz="1000" dirty="0">
                <a:solidFill>
                  <a:schemeClr val="bg1"/>
                </a:solidFill>
                <a:latin typeface="Times New Roman" panose="02020603050405020304" pitchFamily="18" charset="0"/>
                <a:cs typeface="Times New Roman" panose="02020603050405020304" pitchFamily="18" charset="0"/>
              </a:rPr>
              <a:t>）公式中的轴力是压力取正值，拉力取负值，软件对于构件的轴力符号约定为压力为负值，拉力为正值，因此验算时要对输出的轴力数值取反再进行验算。</a:t>
            </a:r>
            <a:endParaRPr lang="en-US" altLang="zh-CN" sz="1000" dirty="0">
              <a:solidFill>
                <a:schemeClr val="bg1"/>
              </a:solidFill>
              <a:latin typeface="Times New Roman" panose="02020603050405020304" pitchFamily="18" charset="0"/>
              <a:cs typeface="Times New Roman" panose="02020603050405020304" pitchFamily="18" charset="0"/>
            </a:endParaRPr>
          </a:p>
        </p:txBody>
      </p:sp>
      <p:sp>
        <p:nvSpPr>
          <p:cNvPr id="23" name="菱形 22"/>
          <p:cNvSpPr/>
          <p:nvPr>
            <p:custDataLst>
              <p:tags r:id="rId9"/>
            </p:custDataLst>
          </p:nvPr>
        </p:nvSpPr>
        <p:spPr>
          <a:xfrm>
            <a:off x="359544" y="872320"/>
            <a:ext cx="482441" cy="482441"/>
          </a:xfrm>
          <a:prstGeom prst="diamond">
            <a:avLst/>
          </a:prstGeom>
          <a:ln>
            <a:noFill/>
          </a:ln>
        </p:spPr>
        <p:style>
          <a:lnRef idx="2">
            <a:srgbClr val="1F74AD">
              <a:shade val="50000"/>
            </a:srgbClr>
          </a:lnRef>
          <a:fillRef idx="1">
            <a:srgbClr val="1F74AD"/>
          </a:fillRef>
          <a:effectRef idx="0">
            <a:srgbClr val="1F74AD"/>
          </a:effectRef>
          <a:fontRef idx="minor">
            <a:sysClr val="window" lastClr="FFFFFF"/>
          </a:fontRef>
        </p:style>
        <p:txBody>
          <a:bodyPr wrap="square" lIns="0" tIns="0" rIns="0" bIns="0" anchor="ctr">
            <a:normAutofit/>
          </a:bodyPr>
          <a:lstStyle/>
          <a:p>
            <a:pPr algn="ctr">
              <a:lnSpc>
                <a:spcPct val="120000"/>
              </a:lnSpc>
            </a:pPr>
            <a:r>
              <a:rPr lang="en-US" altLang="zh-CN" sz="1200" b="1" dirty="0">
                <a:solidFill>
                  <a:sysClr val="window" lastClr="FFFFFF"/>
                </a:solidFill>
                <a:latin typeface="Arial" panose="020B0604020202020204" pitchFamily="34" charset="0"/>
                <a:ea typeface="微软雅黑" panose="020B0503020204020204" charset="-122"/>
                <a:sym typeface="Arial" panose="020B0604020202020204" pitchFamily="34" charset="0"/>
              </a:rPr>
              <a:t>10</a:t>
            </a:r>
          </a:p>
        </p:txBody>
      </p:sp>
      <p:sp>
        <p:nvSpPr>
          <p:cNvPr id="24" name="文本框 40"/>
          <p:cNvSpPr txBox="1"/>
          <p:nvPr>
            <p:custDataLst>
              <p:tags r:id="rId10"/>
            </p:custDataLst>
          </p:nvPr>
        </p:nvSpPr>
        <p:spPr>
          <a:xfrm>
            <a:off x="928662" y="928676"/>
            <a:ext cx="3789740" cy="313802"/>
          </a:xfrm>
          <a:prstGeom prst="rect">
            <a:avLst/>
          </a:prstGeom>
          <a:noFill/>
        </p:spPr>
        <p:txBody>
          <a:bodyPr wrap="square" lIns="67500" tIns="35100" rIns="67500" bIns="0" anchor="b" anchorCtr="0">
            <a:noAutofit/>
          </a:bodyPr>
          <a:lstStyle/>
          <a:p>
            <a:pPr>
              <a:lnSpc>
                <a:spcPct val="120000"/>
              </a:lnSpc>
            </a:pPr>
            <a:r>
              <a:rPr lang="zh-CN" altLang="zh-CN" b="1" spc="300" dirty="0">
                <a:ea typeface="微软雅黑" panose="020B0503020204020204" charset="-122"/>
                <a:sym typeface="+mn-ea"/>
              </a:rPr>
              <a:t>人工指定</a:t>
            </a:r>
            <a:r>
              <a:rPr lang="zh-CN" altLang="zh-CN" b="1" spc="300" dirty="0">
                <a:ea typeface="微软雅黑" panose="020B0503020204020204" charset="-122"/>
                <a:cs typeface="+mj-cs"/>
                <a:sym typeface="+mn-ea"/>
              </a:rPr>
              <a:t>墙柱计算高度</a:t>
            </a:r>
            <a:endParaRPr lang="zh-CN" altLang="en-US" b="1" spc="300" dirty="0">
              <a:ea typeface="微软雅黑" panose="020B0503020204020204" charset="-122"/>
              <a:cs typeface="+mj-cs"/>
              <a:sym typeface="Arial" panose="020B0604020202020204" pitchFamily="34" charset="0"/>
            </a:endParaRPr>
          </a:p>
        </p:txBody>
      </p:sp>
      <p:sp>
        <p:nvSpPr>
          <p:cNvPr id="25" name="文本框 48"/>
          <p:cNvSpPr txBox="1"/>
          <p:nvPr>
            <p:custDataLst>
              <p:tags r:id="rId11"/>
            </p:custDataLst>
          </p:nvPr>
        </p:nvSpPr>
        <p:spPr>
          <a:xfrm>
            <a:off x="642910" y="1285866"/>
            <a:ext cx="5436112" cy="1088957"/>
          </a:xfrm>
          <a:prstGeom prst="rect">
            <a:avLst/>
          </a:prstGeom>
        </p:spPr>
        <p:txBody>
          <a:bodyPr vert="horz" wrap="square" lIns="67500" tIns="0" rIns="67500" bIns="35100" anchor="t" anchorCtr="0">
            <a:noAutofit/>
          </a:bodyPr>
          <a:lstStyle/>
          <a:p>
            <a:pPr marL="285750" lvl="1" indent="-285750" defTabSz="913765">
              <a:lnSpc>
                <a:spcPct val="120000"/>
              </a:lnSpc>
              <a:buFont typeface="Wingdings" panose="05000000000000000000" charset="0"/>
              <a:buChar char="Ø"/>
            </a:pPr>
            <a:r>
              <a:rPr lang="zh-CN" altLang="zh-CN" sz="1500" dirty="0">
                <a:latin typeface="楷体" pitchFamily="49" charset="-122"/>
                <a:ea typeface="楷体" pitchFamily="49" charset="-122"/>
                <a:sym typeface="+mn-ea"/>
              </a:rPr>
              <a:t>软件默认剪力墙墙柱的计算长度同层高</a:t>
            </a:r>
            <a:r>
              <a:rPr lang="en-US" altLang="zh-CN" sz="1500" dirty="0">
                <a:latin typeface="楷体" pitchFamily="49" charset="-122"/>
                <a:ea typeface="楷体" pitchFamily="49" charset="-122"/>
                <a:sym typeface="+mn-ea"/>
              </a:rPr>
              <a:t>;</a:t>
            </a:r>
          </a:p>
          <a:p>
            <a:pPr marL="285750" lvl="1" indent="-285750" defTabSz="913765">
              <a:lnSpc>
                <a:spcPct val="120000"/>
              </a:lnSpc>
              <a:buFont typeface="Wingdings" panose="05000000000000000000" charset="0"/>
              <a:buChar char="Ø"/>
            </a:pPr>
            <a:r>
              <a:rPr lang="zh-CN" altLang="en-US" sz="1500" dirty="0">
                <a:latin typeface="楷体" pitchFamily="49" charset="-122"/>
                <a:ea typeface="楷体" pitchFamily="49" charset="-122"/>
                <a:sym typeface="+mn-ea"/>
              </a:rPr>
              <a:t>对跃层墙，软件不能自动识别跃层高度（跃层柱可以自动识别），</a:t>
            </a:r>
            <a:r>
              <a:rPr lang="zh-CN" altLang="zh-CN" sz="1500" dirty="0">
                <a:latin typeface="楷体" pitchFamily="49" charset="-122"/>
                <a:ea typeface="楷体" pitchFamily="49" charset="-122"/>
                <a:sym typeface="+mn-ea"/>
              </a:rPr>
              <a:t>需要用户</a:t>
            </a:r>
            <a:r>
              <a:rPr lang="zh-CN" altLang="en-US" sz="1500" dirty="0">
                <a:latin typeface="楷体" pitchFamily="49" charset="-122"/>
                <a:ea typeface="楷体" pitchFamily="49" charset="-122"/>
                <a:sym typeface="+mn-ea"/>
              </a:rPr>
              <a:t>手动</a:t>
            </a:r>
            <a:r>
              <a:rPr lang="zh-CN" altLang="zh-CN" sz="1500" dirty="0">
                <a:latin typeface="楷体" pitchFamily="49" charset="-122"/>
                <a:ea typeface="楷体" pitchFamily="49" charset="-122"/>
                <a:sym typeface="+mn-ea"/>
              </a:rPr>
              <a:t>在</a:t>
            </a:r>
            <a:r>
              <a:rPr lang="zh-CN" altLang="en-US" sz="1500" dirty="0">
                <a:latin typeface="楷体" pitchFamily="49" charset="-122"/>
                <a:ea typeface="楷体" pitchFamily="49" charset="-122"/>
                <a:sym typeface="+mn-ea"/>
              </a:rPr>
              <a:t>前处理</a:t>
            </a:r>
            <a:r>
              <a:rPr lang="zh-CN" altLang="zh-CN" sz="1500" dirty="0">
                <a:latin typeface="楷体" pitchFamily="49" charset="-122"/>
                <a:ea typeface="楷体" pitchFamily="49" charset="-122"/>
                <a:sym typeface="+mn-ea"/>
              </a:rPr>
              <a:t>修改墙柱的计算高度，</a:t>
            </a:r>
            <a:r>
              <a:rPr lang="zh-CN" altLang="en-US" sz="1500" dirty="0">
                <a:latin typeface="楷体" pitchFamily="49" charset="-122"/>
                <a:ea typeface="楷体" pitchFamily="49" charset="-122"/>
                <a:sym typeface="+mn-ea"/>
              </a:rPr>
              <a:t>修改墙柱高度后，后续的墙柱配筋计算、稳定性验算等内容均按修改后的墙柱高度考虑。</a:t>
            </a:r>
            <a:endParaRPr lang="en-US" altLang="zh-CN" sz="1500" dirty="0">
              <a:latin typeface="楷体" pitchFamily="49" charset="-122"/>
              <a:ea typeface="楷体" pitchFamily="49" charset="-122"/>
              <a:sym typeface="+mn-ea"/>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
          </p:nvPr>
        </p:nvSpPr>
        <p:spPr/>
        <p:txBody>
          <a:bodyPr/>
          <a:lstStyle/>
          <a:p>
            <a:pPr>
              <a:defRPr/>
            </a:pPr>
            <a:fld id="{A46037C8-5B0A-4AE1-9877-D75452A8BEB9}" type="slidenum">
              <a:rPr lang="zh-CN" altLang="en-US" smtClean="0"/>
              <a:pPr>
                <a:defRPr/>
              </a:pPr>
              <a:t>33</a:t>
            </a:fld>
            <a:endParaRPr lang="zh-CN" altLang="en-US" dirty="0"/>
          </a:p>
        </p:txBody>
      </p:sp>
      <p:sp>
        <p:nvSpPr>
          <p:cNvPr id="27" name="等腰三角形 26"/>
          <p:cNvSpPr/>
          <p:nvPr>
            <p:custDataLst>
              <p:tags r:id="rId1"/>
            </p:custDataLst>
          </p:nvPr>
        </p:nvSpPr>
        <p:spPr>
          <a:xfrm rot="5400000" flipH="1">
            <a:off x="203002" y="460177"/>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28" name="等腰三角形 27"/>
          <p:cNvSpPr/>
          <p:nvPr>
            <p:custDataLst>
              <p:tags r:id="rId2"/>
            </p:custDataLst>
          </p:nvPr>
        </p:nvSpPr>
        <p:spPr>
          <a:xfrm rot="5400000" flipH="1">
            <a:off x="-47625" y="98822"/>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29" name="直接连接符 28"/>
          <p:cNvCxnSpPr/>
          <p:nvPr/>
        </p:nvCxnSpPr>
        <p:spPr>
          <a:xfrm>
            <a:off x="723265" y="700088"/>
            <a:ext cx="4329113" cy="0"/>
          </a:xfrm>
          <a:prstGeom prst="line">
            <a:avLst/>
          </a:prstGeom>
          <a:ln w="31750">
            <a:solidFill>
              <a:srgbClr val="2F5597"/>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13" name="文本框 25"/>
          <p:cNvSpPr txBox="1"/>
          <p:nvPr>
            <p:custDataLst>
              <p:tags r:id="rId3"/>
            </p:custDataLst>
          </p:nvPr>
        </p:nvSpPr>
        <p:spPr>
          <a:xfrm>
            <a:off x="753586" y="142859"/>
            <a:ext cx="4604232" cy="557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algn="l">
              <a:lnSpc>
                <a:spcPct val="100000"/>
              </a:lnSpc>
              <a:defRPr/>
            </a:pPr>
            <a:r>
              <a:rPr lang="zh-CN" altLang="en-US" sz="2000" b="1" noProof="1">
                <a:sym typeface="Arial" panose="020B0604020202020204" pitchFamily="34" charset="0"/>
              </a:rPr>
              <a:t>四、墙设计</a:t>
            </a:r>
          </a:p>
        </p:txBody>
      </p:sp>
      <p:sp>
        <p:nvSpPr>
          <p:cNvPr id="18" name="文本框 56"/>
          <p:cNvSpPr txBox="1"/>
          <p:nvPr>
            <p:custDataLst>
              <p:tags r:id="rId4"/>
            </p:custDataLst>
          </p:nvPr>
        </p:nvSpPr>
        <p:spPr>
          <a:xfrm>
            <a:off x="568622" y="1432162"/>
            <a:ext cx="5074948" cy="504056"/>
          </a:xfrm>
          <a:prstGeom prst="rect">
            <a:avLst/>
          </a:prstGeom>
        </p:spPr>
        <p:txBody>
          <a:bodyPr vert="horz" wrap="square" lIns="67500" tIns="0" rIns="67500" bIns="35100" anchor="t" anchorCtr="0">
            <a:noAutofit/>
          </a:bodyPr>
          <a:lstStyle/>
          <a:p>
            <a:pPr marL="285750" lvl="1" indent="-285750" defTabSz="913765">
              <a:lnSpc>
                <a:spcPct val="120000"/>
              </a:lnSpc>
              <a:buFont typeface="Wingdings" panose="05000000000000000000" charset="0"/>
              <a:buChar char="Ø"/>
            </a:pPr>
            <a:r>
              <a:rPr lang="zh-CN" altLang="zh-CN" sz="1500" dirty="0">
                <a:latin typeface="楷体" pitchFamily="49" charset="-122"/>
                <a:ea typeface="楷体" pitchFamily="49" charset="-122"/>
                <a:sym typeface="+mn-ea"/>
              </a:rPr>
              <a:t>软件对承受了墙的面外荷载的剪力墙，增加输出了墙在轴力、弯矩作用下墙的水平、竖向分布筋的计算结果。</a:t>
            </a:r>
            <a:endParaRPr lang="zh-CN" altLang="en-US" sz="1500" dirty="0">
              <a:latin typeface="楷体" pitchFamily="49" charset="-122"/>
              <a:ea typeface="楷体" pitchFamily="49" charset="-122"/>
              <a:sym typeface="+mn-ea"/>
            </a:endParaRPr>
          </a:p>
          <a:p>
            <a:pPr marL="285750" lvl="1" indent="-285750" algn="l">
              <a:lnSpc>
                <a:spcPct val="120000"/>
              </a:lnSpc>
              <a:spcAft>
                <a:spcPts val="600"/>
              </a:spcAft>
              <a:buClrTx/>
              <a:buSzTx/>
              <a:buFont typeface="Wingdings" panose="05000000000000000000" charset="0"/>
              <a:buChar char="Ø"/>
            </a:pPr>
            <a:endParaRPr lang="zh-CN" altLang="en-US" sz="1600" dirty="0">
              <a:latin typeface="楷体" pitchFamily="49" charset="-122"/>
              <a:ea typeface="楷体" pitchFamily="49" charset="-122"/>
              <a:sym typeface="+mn-ea"/>
            </a:endParaRPr>
          </a:p>
        </p:txBody>
      </p:sp>
      <p:sp>
        <p:nvSpPr>
          <p:cNvPr id="20" name="文本框 56"/>
          <p:cNvSpPr txBox="1"/>
          <p:nvPr>
            <p:custDataLst>
              <p:tags r:id="rId5"/>
            </p:custDataLst>
          </p:nvPr>
        </p:nvSpPr>
        <p:spPr>
          <a:xfrm>
            <a:off x="571472" y="3000378"/>
            <a:ext cx="5000660" cy="1143008"/>
          </a:xfrm>
          <a:prstGeom prst="rect">
            <a:avLst/>
          </a:prstGeom>
        </p:spPr>
        <p:txBody>
          <a:bodyPr vert="horz" wrap="square" lIns="67500" tIns="0" rIns="67500" bIns="35100" anchor="t" anchorCtr="0">
            <a:noAutofit/>
          </a:bodyPr>
          <a:lstStyle/>
          <a:p>
            <a:pPr marL="285750" lvl="1" indent="-285750" defTabSz="913765">
              <a:lnSpc>
                <a:spcPct val="120000"/>
              </a:lnSpc>
              <a:buFont typeface="Wingdings" panose="05000000000000000000" charset="0"/>
              <a:buChar char="Ø"/>
            </a:pPr>
            <a:r>
              <a:rPr lang="zh-CN" altLang="en-US" sz="1500" dirty="0">
                <a:latin typeface="楷体" pitchFamily="49" charset="-122"/>
                <a:ea typeface="楷体" pitchFamily="49" charset="-122"/>
                <a:sym typeface="+mn-ea"/>
              </a:rPr>
              <a:t>对每片墙的两侧分别输出分布钢筋，</a:t>
            </a:r>
            <a:r>
              <a:rPr lang="en-US" altLang="zh-CN" sz="1500" dirty="0">
                <a:latin typeface="楷体" pitchFamily="49" charset="-122"/>
                <a:ea typeface="楷体" pitchFamily="49" charset="-122"/>
                <a:sym typeface="+mn-ea"/>
              </a:rPr>
              <a:t>H</a:t>
            </a:r>
            <a:r>
              <a:rPr lang="zh-CN" altLang="en-US" sz="1500" dirty="0">
                <a:latin typeface="楷体" pitchFamily="49" charset="-122"/>
                <a:ea typeface="楷体" pitchFamily="49" charset="-122"/>
                <a:sym typeface="+mn-ea"/>
              </a:rPr>
              <a:t>代表水平分布钢筋，给出左、中、右三个数值；</a:t>
            </a:r>
            <a:r>
              <a:rPr lang="en-US" altLang="zh-CN" sz="1500" dirty="0">
                <a:latin typeface="楷体" pitchFamily="49" charset="-122"/>
                <a:ea typeface="楷体" pitchFamily="49" charset="-122"/>
                <a:sym typeface="+mn-ea"/>
              </a:rPr>
              <a:t>V</a:t>
            </a:r>
            <a:r>
              <a:rPr lang="zh-CN" altLang="en-US" sz="1500" dirty="0">
                <a:latin typeface="楷体" pitchFamily="49" charset="-122"/>
                <a:ea typeface="楷体" pitchFamily="49" charset="-122"/>
                <a:sym typeface="+mn-ea"/>
              </a:rPr>
              <a:t>代表竖向分布钢筋，给出上、中、下三个数值；配筋结果文件给出这</a:t>
            </a:r>
            <a:r>
              <a:rPr lang="en-US" altLang="zh-CN" sz="1500" dirty="0">
                <a:latin typeface="楷体" pitchFamily="49" charset="-122"/>
                <a:ea typeface="楷体" pitchFamily="49" charset="-122"/>
                <a:sym typeface="+mn-ea"/>
              </a:rPr>
              <a:t>12</a:t>
            </a:r>
            <a:r>
              <a:rPr lang="zh-CN" altLang="en-US" sz="1500" dirty="0">
                <a:latin typeface="楷体" pitchFamily="49" charset="-122"/>
                <a:ea typeface="楷体" pitchFamily="49" charset="-122"/>
                <a:sym typeface="+mn-ea"/>
              </a:rPr>
              <a:t>个数值的详细计算过程</a:t>
            </a:r>
            <a:r>
              <a:rPr lang="zh-CN" altLang="zh-CN" sz="1500" dirty="0">
                <a:latin typeface="楷体" pitchFamily="49" charset="-122"/>
                <a:ea typeface="楷体" pitchFamily="49" charset="-122"/>
                <a:sym typeface="+mn-ea"/>
              </a:rPr>
              <a:t>输出。</a:t>
            </a:r>
            <a:endParaRPr lang="zh-CN" altLang="en-US" sz="1500" dirty="0">
              <a:latin typeface="楷体" pitchFamily="49" charset="-122"/>
              <a:ea typeface="楷体" pitchFamily="49" charset="-122"/>
              <a:sym typeface="+mn-ea"/>
            </a:endParaRPr>
          </a:p>
          <a:p>
            <a:pPr marL="285750" lvl="1" indent="-285750" algn="l">
              <a:lnSpc>
                <a:spcPct val="120000"/>
              </a:lnSpc>
              <a:spcAft>
                <a:spcPts val="600"/>
              </a:spcAft>
              <a:buClrTx/>
              <a:buSzTx/>
              <a:buFont typeface="Wingdings" panose="05000000000000000000" charset="0"/>
              <a:buChar char="Ø"/>
            </a:pPr>
            <a:endParaRPr lang="zh-CN" altLang="en-US" sz="1600" dirty="0">
              <a:latin typeface="楷体" pitchFamily="49" charset="-122"/>
              <a:ea typeface="楷体" pitchFamily="49" charset="-122"/>
              <a:sym typeface="+mn-ea"/>
            </a:endParaRPr>
          </a:p>
        </p:txBody>
      </p:sp>
      <p:sp>
        <p:nvSpPr>
          <p:cNvPr id="14" name="菱形 13"/>
          <p:cNvSpPr/>
          <p:nvPr>
            <p:custDataLst>
              <p:tags r:id="rId6"/>
            </p:custDataLst>
          </p:nvPr>
        </p:nvSpPr>
        <p:spPr>
          <a:xfrm>
            <a:off x="359544" y="943758"/>
            <a:ext cx="482441" cy="482441"/>
          </a:xfrm>
          <a:prstGeom prst="diamond">
            <a:avLst/>
          </a:prstGeom>
          <a:solidFill>
            <a:schemeClr val="accent2"/>
          </a:solidFill>
          <a:ln>
            <a:noFill/>
          </a:ln>
        </p:spPr>
        <p:style>
          <a:lnRef idx="2">
            <a:srgbClr val="1F74AD">
              <a:shade val="50000"/>
            </a:srgbClr>
          </a:lnRef>
          <a:fillRef idx="1">
            <a:srgbClr val="1F74AD"/>
          </a:fillRef>
          <a:effectRef idx="0">
            <a:srgbClr val="1F74AD"/>
          </a:effectRef>
          <a:fontRef idx="minor">
            <a:sysClr val="window" lastClr="FFFFFF"/>
          </a:fontRef>
        </p:style>
        <p:txBody>
          <a:bodyPr wrap="square" lIns="0" tIns="0" rIns="0" bIns="0" anchor="ctr">
            <a:normAutofit/>
          </a:bodyPr>
          <a:lstStyle/>
          <a:p>
            <a:pPr algn="ctr">
              <a:lnSpc>
                <a:spcPct val="120000"/>
              </a:lnSpc>
            </a:pPr>
            <a:r>
              <a:rPr lang="en-US" altLang="zh-CN" sz="1200" b="1" dirty="0">
                <a:solidFill>
                  <a:sysClr val="window" lastClr="FFFFFF"/>
                </a:solidFill>
                <a:latin typeface="Arial" panose="020B0604020202020204" pitchFamily="34" charset="0"/>
                <a:ea typeface="微软雅黑" panose="020B0503020204020204" charset="-122"/>
                <a:sym typeface="Arial" panose="020B0604020202020204" pitchFamily="34" charset="0"/>
              </a:rPr>
              <a:t>12</a:t>
            </a:r>
          </a:p>
        </p:txBody>
      </p:sp>
      <p:sp>
        <p:nvSpPr>
          <p:cNvPr id="19" name="文本框 40"/>
          <p:cNvSpPr txBox="1"/>
          <p:nvPr>
            <p:custDataLst>
              <p:tags r:id="rId7"/>
            </p:custDataLst>
          </p:nvPr>
        </p:nvSpPr>
        <p:spPr>
          <a:xfrm>
            <a:off x="928662" y="1000114"/>
            <a:ext cx="5688632" cy="313802"/>
          </a:xfrm>
          <a:prstGeom prst="rect">
            <a:avLst/>
          </a:prstGeom>
          <a:noFill/>
        </p:spPr>
        <p:txBody>
          <a:bodyPr wrap="square" lIns="67500" tIns="35100" rIns="67500" bIns="0" anchor="b" anchorCtr="0">
            <a:noAutofit/>
          </a:bodyPr>
          <a:lstStyle/>
          <a:p>
            <a:pPr>
              <a:lnSpc>
                <a:spcPct val="120000"/>
              </a:lnSpc>
            </a:pPr>
            <a:r>
              <a:rPr lang="zh-CN" altLang="zh-CN" b="1" spc="300" dirty="0">
                <a:ea typeface="微软雅黑" panose="020B0503020204020204" charset="-122"/>
                <a:cs typeface="+mj-cs"/>
                <a:sym typeface="+mn-ea"/>
              </a:rPr>
              <a:t>布置面外荷载的剪力墙</a:t>
            </a:r>
            <a:endParaRPr lang="zh-CN" altLang="en-US" b="1" spc="300" dirty="0">
              <a:ea typeface="微软雅黑" panose="020B0503020204020204" charset="-122"/>
              <a:cs typeface="+mj-cs"/>
              <a:sym typeface="Arial" panose="020B0604020202020204" pitchFamily="34" charset="0"/>
            </a:endParaRPr>
          </a:p>
        </p:txBody>
      </p:sp>
      <p:sp>
        <p:nvSpPr>
          <p:cNvPr id="21" name="文本框 56"/>
          <p:cNvSpPr txBox="1"/>
          <p:nvPr>
            <p:custDataLst>
              <p:tags r:id="rId8"/>
            </p:custDataLst>
          </p:nvPr>
        </p:nvSpPr>
        <p:spPr>
          <a:xfrm>
            <a:off x="571472" y="2071684"/>
            <a:ext cx="5103448" cy="785818"/>
          </a:xfrm>
          <a:prstGeom prst="rect">
            <a:avLst/>
          </a:prstGeom>
        </p:spPr>
        <p:txBody>
          <a:bodyPr vert="horz" wrap="square" lIns="67500" tIns="0" rIns="67500" bIns="35100" anchor="t" anchorCtr="0">
            <a:noAutofit/>
          </a:bodyPr>
          <a:lstStyle/>
          <a:p>
            <a:pPr marL="285750" lvl="1" indent="-285750" defTabSz="913765">
              <a:lnSpc>
                <a:spcPct val="120000"/>
              </a:lnSpc>
              <a:buFont typeface="Wingdings" panose="05000000000000000000" charset="0"/>
              <a:buChar char="Ø"/>
            </a:pPr>
            <a:r>
              <a:rPr lang="zh-CN" altLang="en-US" sz="1500" dirty="0">
                <a:latin typeface="楷体" pitchFamily="49" charset="-122"/>
                <a:ea typeface="楷体" pitchFamily="49" charset="-122"/>
                <a:sym typeface="+mn-ea"/>
              </a:rPr>
              <a:t>软件在配筋结果菜单下设置了“墙面外钢筋”菜单，对承受面外荷载的墙输出分布钢筋的</a:t>
            </a:r>
            <a:r>
              <a:rPr lang="en-US" altLang="zh-CN" sz="1500" dirty="0">
                <a:latin typeface="楷体" pitchFamily="49" charset="-122"/>
                <a:ea typeface="楷体" pitchFamily="49" charset="-122"/>
                <a:sym typeface="+mn-ea"/>
              </a:rPr>
              <a:t>12</a:t>
            </a:r>
            <a:r>
              <a:rPr lang="zh-CN" altLang="en-US" sz="1500" dirty="0">
                <a:latin typeface="楷体" pitchFamily="49" charset="-122"/>
                <a:ea typeface="楷体" pitchFamily="49" charset="-122"/>
                <a:sym typeface="+mn-ea"/>
              </a:rPr>
              <a:t>个数值，适应墙分布筋内外侧不同、上下左右加密的布置状况</a:t>
            </a:r>
            <a:r>
              <a:rPr lang="zh-CN" altLang="zh-CN" sz="1500" dirty="0">
                <a:latin typeface="楷体" pitchFamily="49" charset="-122"/>
                <a:ea typeface="楷体" pitchFamily="49" charset="-122"/>
                <a:sym typeface="+mn-ea"/>
              </a:rPr>
              <a:t>件上。</a:t>
            </a:r>
            <a:endParaRPr lang="zh-CN" altLang="en-US" sz="1500" dirty="0">
              <a:latin typeface="楷体" pitchFamily="49" charset="-122"/>
              <a:ea typeface="楷体" pitchFamily="49" charset="-122"/>
              <a:sym typeface="+mn-ea"/>
            </a:endParaRPr>
          </a:p>
        </p:txBody>
      </p:sp>
      <p:sp>
        <p:nvSpPr>
          <p:cNvPr id="18434" name="AutoShape 2" descr="mk:@MSITStore:C:\Program%20Files\yjkSoft\YJKS_3_1\yjks.chm::/后处理菜单帮助/images/结构计算用户手册.files/image183.jpg"/>
          <p:cNvSpPr>
            <a:spLocks noChangeAspect="1" noChangeArrowheads="1"/>
          </p:cNvSpPr>
          <p:nvPr/>
        </p:nvSpPr>
        <p:spPr bwMode="auto">
          <a:xfrm>
            <a:off x="63500" y="-136525"/>
            <a:ext cx="4152900" cy="2676525"/>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sp>
        <p:nvSpPr>
          <p:cNvPr id="18436" name="AutoShape 4" descr="mk:@MSITStore:C:\Program%20Files\yjkSoft\YJKS_3_1\yjks.chm::/后处理菜单帮助/images/结构计算用户手册.files/image183.jpg"/>
          <p:cNvSpPr>
            <a:spLocks noChangeAspect="1" noChangeArrowheads="1"/>
          </p:cNvSpPr>
          <p:nvPr/>
        </p:nvSpPr>
        <p:spPr bwMode="auto">
          <a:xfrm>
            <a:off x="63500" y="-136525"/>
            <a:ext cx="4152900" cy="2676525"/>
          </a:xfrm>
          <a:prstGeom prst="rect">
            <a:avLst/>
          </a:prstGeom>
          <a:noFill/>
        </p:spPr>
        <p:txBody>
          <a:bodyPr vert="horz" wrap="square" lIns="91440" tIns="45720" rIns="91440" bIns="45720" numCol="1" anchor="t" anchorCtr="0" compatLnSpc="1">
            <a:prstTxWarp prst="textNoShape">
              <a:avLst/>
            </a:prstTxWarp>
          </a:bodyPr>
          <a:lstStyle/>
          <a:p>
            <a:endParaRPr lang="zh-CN" altLang="en-US"/>
          </a:p>
        </p:txBody>
      </p:sp>
      <p:pic>
        <p:nvPicPr>
          <p:cNvPr id="18437" name="Picture 5"/>
          <p:cNvPicPr>
            <a:picLocks noChangeAspect="1" noChangeArrowheads="1"/>
          </p:cNvPicPr>
          <p:nvPr/>
        </p:nvPicPr>
        <p:blipFill>
          <a:blip r:embed="rId10"/>
          <a:srcRect/>
          <a:stretch>
            <a:fillRect/>
          </a:stretch>
        </p:blipFill>
        <p:spPr bwMode="auto">
          <a:xfrm>
            <a:off x="5715008" y="214296"/>
            <a:ext cx="3254262" cy="2525825"/>
          </a:xfrm>
          <a:prstGeom prst="rect">
            <a:avLst/>
          </a:prstGeom>
          <a:noFill/>
          <a:ln w="9525">
            <a:solidFill>
              <a:srgbClr val="0070C0"/>
            </a:solidFill>
            <a:miter lim="800000"/>
            <a:headEnd/>
            <a:tailEnd/>
          </a:ln>
          <a:effectLst/>
        </p:spPr>
      </p:pic>
      <p:pic>
        <p:nvPicPr>
          <p:cNvPr id="18439" name="Picture 7"/>
          <p:cNvPicPr>
            <a:picLocks noChangeAspect="1" noChangeArrowheads="1"/>
          </p:cNvPicPr>
          <p:nvPr/>
        </p:nvPicPr>
        <p:blipFill>
          <a:blip r:embed="rId11"/>
          <a:srcRect/>
          <a:stretch>
            <a:fillRect/>
          </a:stretch>
        </p:blipFill>
        <p:spPr bwMode="auto">
          <a:xfrm>
            <a:off x="5643570" y="3000378"/>
            <a:ext cx="3323339" cy="1252103"/>
          </a:xfrm>
          <a:prstGeom prst="rect">
            <a:avLst/>
          </a:prstGeom>
          <a:noFill/>
          <a:ln w="9525">
            <a:solidFill>
              <a:srgbClr val="0070C0"/>
            </a:solid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_180504205938_2.JPG"/>
          <p:cNvPicPr>
            <a:picLocks noChangeAspect="1"/>
          </p:cNvPicPr>
          <p:nvPr/>
        </p:nvPicPr>
        <p:blipFill>
          <a:blip r:embed="rId2" cstate="print"/>
          <a:stretch>
            <a:fillRect/>
          </a:stretch>
        </p:blipFill>
        <p:spPr>
          <a:xfrm>
            <a:off x="0" y="0"/>
            <a:ext cx="9144001" cy="4786328"/>
          </a:xfrm>
          <a:prstGeom prst="rect">
            <a:avLst/>
          </a:prstGeom>
        </p:spPr>
      </p:pic>
      <p:sp>
        <p:nvSpPr>
          <p:cNvPr id="4" name="文本框 21"/>
          <p:cNvSpPr txBox="1">
            <a:spLocks noChangeArrowheads="1"/>
          </p:cNvSpPr>
          <p:nvPr/>
        </p:nvSpPr>
        <p:spPr bwMode="auto">
          <a:xfrm>
            <a:off x="1571604" y="1643056"/>
            <a:ext cx="5848350" cy="584775"/>
          </a:xfrm>
          <a:prstGeom prst="rect">
            <a:avLst/>
          </a:prstGeom>
          <a:noFill/>
          <a:ln>
            <a:noFill/>
          </a:ln>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defRPr/>
            </a:pPr>
            <a:r>
              <a:rPr lang="zh-CN" altLang="zh-CN" sz="3200" b="1" noProof="1">
                <a:solidFill>
                  <a:srgbClr val="FFC000"/>
                </a:solidFill>
                <a:latin typeface="Verdana" panose="020B0604030504040204" pitchFamily="34" charset="0"/>
                <a:sym typeface="Arial" panose="020B0604020202020204" pitchFamily="34" charset="0"/>
              </a:rPr>
              <a:t>剪力墙连梁</a:t>
            </a:r>
            <a:r>
              <a:rPr lang="zh-CN" altLang="en-US" sz="3200" b="1" noProof="1">
                <a:solidFill>
                  <a:srgbClr val="FFC000"/>
                </a:solidFill>
                <a:latin typeface="Verdana" panose="020B0604030504040204" pitchFamily="34" charset="0"/>
                <a:sym typeface="Arial" panose="020B0604020202020204" pitchFamily="34" charset="0"/>
              </a:rPr>
              <a:t>设计</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00"/>
                                        <p:tgtEl>
                                          <p:spTgt spid="4"/>
                                        </p:tgtEl>
                                      </p:cBhvr>
                                    </p:animEffect>
                                    <p:anim calcmode="lin" valueType="num">
                                      <p:cBhvr>
                                        <p:cTn id="8" dur="200" fill="hold"/>
                                        <p:tgtEl>
                                          <p:spTgt spid="4"/>
                                        </p:tgtEl>
                                        <p:attrNameLst>
                                          <p:attrName>ppt_x</p:attrName>
                                        </p:attrNameLst>
                                      </p:cBhvr>
                                      <p:tavLst>
                                        <p:tav tm="0">
                                          <p:val>
                                            <p:strVal val="#ppt_x"/>
                                          </p:val>
                                        </p:tav>
                                        <p:tav tm="100000">
                                          <p:val>
                                            <p:strVal val="#ppt_x"/>
                                          </p:val>
                                        </p:tav>
                                      </p:tavLst>
                                    </p:anim>
                                    <p:anim calcmode="lin" valueType="num">
                                      <p:cBhvr>
                                        <p:cTn id="9" dur="2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
          </p:nvPr>
        </p:nvSpPr>
        <p:spPr/>
        <p:txBody>
          <a:bodyPr/>
          <a:lstStyle/>
          <a:p>
            <a:pPr>
              <a:defRPr/>
            </a:pPr>
            <a:fld id="{A46037C8-5B0A-4AE1-9877-D75452A8BEB9}" type="slidenum">
              <a:rPr lang="zh-CN" altLang="en-US" smtClean="0"/>
              <a:pPr>
                <a:defRPr/>
              </a:pPr>
              <a:t>35</a:t>
            </a:fld>
            <a:endParaRPr lang="zh-CN" altLang="en-US"/>
          </a:p>
        </p:txBody>
      </p:sp>
      <p:sp>
        <p:nvSpPr>
          <p:cNvPr id="27" name="等腰三角形 26"/>
          <p:cNvSpPr/>
          <p:nvPr>
            <p:custDataLst>
              <p:tags r:id="rId1"/>
            </p:custDataLst>
          </p:nvPr>
        </p:nvSpPr>
        <p:spPr>
          <a:xfrm rot="5400000" flipH="1">
            <a:off x="203002" y="460177"/>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28" name="等腰三角形 27"/>
          <p:cNvSpPr/>
          <p:nvPr>
            <p:custDataLst>
              <p:tags r:id="rId2"/>
            </p:custDataLst>
          </p:nvPr>
        </p:nvSpPr>
        <p:spPr>
          <a:xfrm rot="5400000" flipH="1">
            <a:off x="-47625" y="98822"/>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29" name="直接连接符 28"/>
          <p:cNvCxnSpPr/>
          <p:nvPr/>
        </p:nvCxnSpPr>
        <p:spPr>
          <a:xfrm>
            <a:off x="723265" y="700088"/>
            <a:ext cx="4329113" cy="0"/>
          </a:xfrm>
          <a:prstGeom prst="line">
            <a:avLst/>
          </a:prstGeom>
          <a:ln w="31750">
            <a:solidFill>
              <a:srgbClr val="2F5597"/>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15" name="菱形 14"/>
          <p:cNvSpPr/>
          <p:nvPr>
            <p:custDataLst>
              <p:tags r:id="rId3"/>
            </p:custDataLst>
          </p:nvPr>
        </p:nvSpPr>
        <p:spPr>
          <a:xfrm>
            <a:off x="359544" y="943758"/>
            <a:ext cx="482441" cy="482441"/>
          </a:xfrm>
          <a:prstGeom prst="diamond">
            <a:avLst/>
          </a:prstGeom>
          <a:ln>
            <a:noFill/>
          </a:ln>
        </p:spPr>
        <p:style>
          <a:lnRef idx="2">
            <a:srgbClr val="1F74AD">
              <a:shade val="50000"/>
            </a:srgbClr>
          </a:lnRef>
          <a:fillRef idx="1">
            <a:srgbClr val="1F74AD"/>
          </a:fillRef>
          <a:effectRef idx="0">
            <a:srgbClr val="1F74AD"/>
          </a:effectRef>
          <a:fontRef idx="minor">
            <a:sysClr val="window" lastClr="FFFFFF"/>
          </a:fontRef>
        </p:style>
        <p:txBody>
          <a:bodyPr wrap="square" lIns="0" tIns="0" rIns="0" bIns="0" anchor="ctr">
            <a:normAutofit/>
          </a:bodyPr>
          <a:lstStyle/>
          <a:p>
            <a:pPr algn="ctr">
              <a:lnSpc>
                <a:spcPct val="120000"/>
              </a:lnSpc>
            </a:pPr>
            <a:r>
              <a:rPr lang="en-US" altLang="zh-CN" sz="1200" b="1" dirty="0">
                <a:solidFill>
                  <a:sysClr val="window" lastClr="FFFFFF"/>
                </a:solidFill>
                <a:latin typeface="Arial" panose="020B0604020202020204" pitchFamily="34" charset="0"/>
                <a:ea typeface="微软雅黑" panose="020B0503020204020204" charset="-122"/>
                <a:sym typeface="Arial" panose="020B0604020202020204" pitchFamily="34" charset="0"/>
              </a:rPr>
              <a:t>01</a:t>
            </a:r>
          </a:p>
        </p:txBody>
      </p:sp>
      <p:sp>
        <p:nvSpPr>
          <p:cNvPr id="16" name="文本框 40"/>
          <p:cNvSpPr txBox="1"/>
          <p:nvPr>
            <p:custDataLst>
              <p:tags r:id="rId4"/>
            </p:custDataLst>
          </p:nvPr>
        </p:nvSpPr>
        <p:spPr>
          <a:xfrm>
            <a:off x="928662" y="1000114"/>
            <a:ext cx="4149780" cy="313802"/>
          </a:xfrm>
          <a:prstGeom prst="rect">
            <a:avLst/>
          </a:prstGeom>
          <a:noFill/>
        </p:spPr>
        <p:txBody>
          <a:bodyPr wrap="square" lIns="67500" tIns="35100" rIns="67500" bIns="0" anchor="b" anchorCtr="0">
            <a:noAutofit/>
          </a:bodyPr>
          <a:lstStyle/>
          <a:p>
            <a:pPr>
              <a:lnSpc>
                <a:spcPct val="120000"/>
              </a:lnSpc>
            </a:pPr>
            <a:r>
              <a:rPr lang="zh-CN" altLang="zh-CN" b="1" spc="300" dirty="0">
                <a:ea typeface="微软雅黑" panose="020B0503020204020204" charset="-122"/>
                <a:sym typeface="+mn-ea"/>
              </a:rPr>
              <a:t>连梁按墙元计算控制跨高比</a:t>
            </a:r>
            <a:endParaRPr lang="zh-CN" altLang="en-US" b="1" spc="300" dirty="0">
              <a:ea typeface="微软雅黑" panose="020B0503020204020204" charset="-122"/>
              <a:sym typeface="Arial" panose="020B0604020202020204" pitchFamily="34" charset="0"/>
            </a:endParaRPr>
          </a:p>
        </p:txBody>
      </p:sp>
      <p:sp>
        <p:nvSpPr>
          <p:cNvPr id="17" name="文本框 48"/>
          <p:cNvSpPr txBox="1"/>
          <p:nvPr>
            <p:custDataLst>
              <p:tags r:id="rId5"/>
            </p:custDataLst>
          </p:nvPr>
        </p:nvSpPr>
        <p:spPr>
          <a:xfrm>
            <a:off x="642910" y="1357304"/>
            <a:ext cx="5786478" cy="584901"/>
          </a:xfrm>
          <a:prstGeom prst="rect">
            <a:avLst/>
          </a:prstGeom>
        </p:spPr>
        <p:txBody>
          <a:bodyPr vert="horz" wrap="square" lIns="67500" tIns="0" rIns="67500" bIns="35100" anchor="t" anchorCtr="0">
            <a:noAutofit/>
          </a:bodyPr>
          <a:lstStyle/>
          <a:p>
            <a:pPr marL="285750" lvl="1" indent="-285750" defTabSz="913765">
              <a:lnSpc>
                <a:spcPct val="120000"/>
              </a:lnSpc>
              <a:buFont typeface="Wingdings" panose="05000000000000000000" charset="0"/>
              <a:buChar char="Ø"/>
            </a:pPr>
            <a:r>
              <a:rPr lang="zh-CN" altLang="en-US" sz="1500" dirty="0">
                <a:latin typeface="楷体" pitchFamily="49" charset="-122"/>
                <a:ea typeface="楷体" pitchFamily="49" charset="-122"/>
                <a:sym typeface="+mn-ea"/>
              </a:rPr>
              <a:t>计算参数</a:t>
            </a:r>
            <a:r>
              <a:rPr lang="zh-CN" altLang="zh-CN" sz="1500" dirty="0">
                <a:latin typeface="楷体" pitchFamily="49" charset="-122"/>
                <a:ea typeface="楷体" pitchFamily="49" charset="-122"/>
                <a:sym typeface="+mn-ea"/>
              </a:rPr>
              <a:t>“连梁按墙元计算控制跨高比”，控制</a:t>
            </a:r>
            <a:r>
              <a:rPr lang="zh-CN" altLang="en-US" sz="1500" dirty="0">
                <a:latin typeface="楷体" pitchFamily="49" charset="-122"/>
                <a:ea typeface="楷体" pitchFamily="49" charset="-122"/>
                <a:sym typeface="+mn-ea"/>
              </a:rPr>
              <a:t>按</a:t>
            </a:r>
            <a:r>
              <a:rPr lang="zh-CN" altLang="zh-CN" sz="1500" dirty="0">
                <a:latin typeface="楷体" pitchFamily="49" charset="-122"/>
                <a:ea typeface="楷体" pitchFamily="49" charset="-122"/>
                <a:sym typeface="+mn-ea"/>
              </a:rPr>
              <a:t>普通梁</a:t>
            </a:r>
            <a:r>
              <a:rPr lang="zh-CN" altLang="en-US" sz="1500" dirty="0">
                <a:latin typeface="楷体" pitchFamily="49" charset="-122"/>
                <a:ea typeface="楷体" pitchFamily="49" charset="-122"/>
                <a:sym typeface="+mn-ea"/>
              </a:rPr>
              <a:t>输入的</a:t>
            </a:r>
            <a:r>
              <a:rPr lang="zh-CN" altLang="zh-CN" sz="1500" dirty="0">
                <a:latin typeface="楷体" pitchFamily="49" charset="-122"/>
                <a:ea typeface="楷体" pitchFamily="49" charset="-122"/>
                <a:sym typeface="+mn-ea"/>
              </a:rPr>
              <a:t>连梁</a:t>
            </a:r>
            <a:r>
              <a:rPr lang="zh-CN" altLang="en-US" sz="1500" dirty="0">
                <a:latin typeface="楷体" pitchFamily="49" charset="-122"/>
                <a:ea typeface="楷体" pitchFamily="49" charset="-122"/>
                <a:sym typeface="+mn-ea"/>
              </a:rPr>
              <a:t>可自动划分单元并</a:t>
            </a:r>
            <a:r>
              <a:rPr lang="zh-CN" altLang="zh-CN" sz="1500" dirty="0">
                <a:latin typeface="楷体" pitchFamily="49" charset="-122"/>
                <a:ea typeface="楷体" pitchFamily="49" charset="-122"/>
                <a:sym typeface="+mn-ea"/>
              </a:rPr>
              <a:t>转为壳元计算，软件隐含值为</a:t>
            </a:r>
            <a:r>
              <a:rPr lang="en-US" altLang="zh-CN" sz="1500" dirty="0">
                <a:latin typeface="楷体" pitchFamily="49" charset="-122"/>
                <a:ea typeface="楷体" pitchFamily="49" charset="-122"/>
                <a:sym typeface="+mn-ea"/>
              </a:rPr>
              <a:t>4;</a:t>
            </a:r>
          </a:p>
        </p:txBody>
      </p:sp>
      <p:sp>
        <p:nvSpPr>
          <p:cNvPr id="13" name="文本框 25"/>
          <p:cNvSpPr txBox="1"/>
          <p:nvPr>
            <p:custDataLst>
              <p:tags r:id="rId6"/>
            </p:custDataLst>
          </p:nvPr>
        </p:nvSpPr>
        <p:spPr>
          <a:xfrm>
            <a:off x="753586" y="142859"/>
            <a:ext cx="4604232" cy="557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algn="l">
              <a:lnSpc>
                <a:spcPct val="100000"/>
              </a:lnSpc>
              <a:defRPr/>
            </a:pPr>
            <a:r>
              <a:rPr lang="zh-CN" altLang="en-US" sz="2000" b="1" noProof="1">
                <a:sym typeface="Arial" panose="020B0604020202020204" pitchFamily="34" charset="0"/>
              </a:rPr>
              <a:t>五、</a:t>
            </a:r>
            <a:r>
              <a:rPr lang="zh-CN" altLang="zh-CN" sz="2000" b="1" noProof="1">
                <a:sym typeface="Arial" panose="020B0604020202020204" pitchFamily="34" charset="0"/>
              </a:rPr>
              <a:t>剪力墙连梁</a:t>
            </a:r>
            <a:r>
              <a:rPr lang="zh-CN" altLang="en-US" sz="2000" b="1" noProof="1">
                <a:sym typeface="Arial" panose="020B0604020202020204" pitchFamily="34" charset="0"/>
              </a:rPr>
              <a:t>设计</a:t>
            </a:r>
          </a:p>
        </p:txBody>
      </p:sp>
      <p:sp>
        <p:nvSpPr>
          <p:cNvPr id="18" name="文本框 56"/>
          <p:cNvSpPr txBox="1"/>
          <p:nvPr>
            <p:custDataLst>
              <p:tags r:id="rId7"/>
            </p:custDataLst>
          </p:nvPr>
        </p:nvSpPr>
        <p:spPr>
          <a:xfrm>
            <a:off x="571472" y="2285998"/>
            <a:ext cx="5715040" cy="504056"/>
          </a:xfrm>
          <a:prstGeom prst="rect">
            <a:avLst/>
          </a:prstGeom>
        </p:spPr>
        <p:txBody>
          <a:bodyPr vert="horz" wrap="square" lIns="67500" tIns="0" rIns="67500" bIns="35100" anchor="t" anchorCtr="0">
            <a:noAutofit/>
          </a:bodyPr>
          <a:lstStyle/>
          <a:p>
            <a:pPr marL="285750" lvl="1" indent="-285750" defTabSz="913765">
              <a:lnSpc>
                <a:spcPct val="120000"/>
              </a:lnSpc>
              <a:buFont typeface="Wingdings" panose="05000000000000000000" charset="0"/>
              <a:buChar char="Ø"/>
            </a:pPr>
            <a:r>
              <a:rPr lang="zh-CN" altLang="zh-CN" sz="1500" dirty="0">
                <a:latin typeface="楷体" pitchFamily="49" charset="-122"/>
                <a:ea typeface="楷体" pitchFamily="49" charset="-122"/>
                <a:sym typeface="+mn-ea"/>
              </a:rPr>
              <a:t>勾选此参数对按照普通梁输入的剪力墙连梁的砼材料按照墙的材料强度等级取用，而不是按照普通梁的。</a:t>
            </a:r>
            <a:endParaRPr lang="zh-CN" altLang="en-US" sz="1500" dirty="0">
              <a:latin typeface="楷体" pitchFamily="49" charset="-122"/>
              <a:ea typeface="楷体" pitchFamily="49" charset="-122"/>
              <a:sym typeface="+mn-ea"/>
            </a:endParaRPr>
          </a:p>
          <a:p>
            <a:pPr marL="285750" lvl="1" indent="-285750" algn="l">
              <a:lnSpc>
                <a:spcPct val="120000"/>
              </a:lnSpc>
              <a:spcAft>
                <a:spcPts val="600"/>
              </a:spcAft>
              <a:buClrTx/>
              <a:buSzTx/>
              <a:buFont typeface="Wingdings" panose="05000000000000000000" charset="0"/>
              <a:buChar char="Ø"/>
            </a:pPr>
            <a:endParaRPr lang="zh-CN" altLang="en-US" sz="1600" dirty="0">
              <a:latin typeface="楷体" pitchFamily="49" charset="-122"/>
              <a:ea typeface="楷体" pitchFamily="49" charset="-122"/>
              <a:sym typeface="+mn-ea"/>
            </a:endParaRPr>
          </a:p>
        </p:txBody>
      </p:sp>
      <p:sp>
        <p:nvSpPr>
          <p:cNvPr id="14" name="菱形 13"/>
          <p:cNvSpPr/>
          <p:nvPr>
            <p:custDataLst>
              <p:tags r:id="rId8"/>
            </p:custDataLst>
          </p:nvPr>
        </p:nvSpPr>
        <p:spPr>
          <a:xfrm>
            <a:off x="359544" y="1872452"/>
            <a:ext cx="482441" cy="482441"/>
          </a:xfrm>
          <a:prstGeom prst="diamond">
            <a:avLst/>
          </a:prstGeom>
          <a:solidFill>
            <a:schemeClr val="accent2">
              <a:lumMod val="60000"/>
              <a:lumOff val="40000"/>
            </a:schemeClr>
          </a:solidFill>
          <a:ln>
            <a:noFill/>
          </a:ln>
        </p:spPr>
        <p:style>
          <a:lnRef idx="2">
            <a:srgbClr val="1F74AD">
              <a:shade val="50000"/>
            </a:srgbClr>
          </a:lnRef>
          <a:fillRef idx="1">
            <a:srgbClr val="1F74AD"/>
          </a:fillRef>
          <a:effectRef idx="0">
            <a:srgbClr val="1F74AD"/>
          </a:effectRef>
          <a:fontRef idx="minor">
            <a:sysClr val="window" lastClr="FFFFFF"/>
          </a:fontRef>
        </p:style>
        <p:txBody>
          <a:bodyPr wrap="square" lIns="0" tIns="0" rIns="0" bIns="0" anchor="ctr">
            <a:normAutofit/>
          </a:bodyPr>
          <a:lstStyle/>
          <a:p>
            <a:pPr algn="ctr">
              <a:lnSpc>
                <a:spcPct val="120000"/>
              </a:lnSpc>
            </a:pPr>
            <a:r>
              <a:rPr lang="en-US" altLang="zh-CN" sz="1200" b="1" dirty="0">
                <a:solidFill>
                  <a:sysClr val="window" lastClr="FFFFFF"/>
                </a:solidFill>
                <a:latin typeface="Arial" panose="020B0604020202020204" pitchFamily="34" charset="0"/>
                <a:ea typeface="微软雅黑" panose="020B0503020204020204" charset="-122"/>
                <a:sym typeface="Arial" panose="020B0604020202020204" pitchFamily="34" charset="0"/>
              </a:rPr>
              <a:t>02</a:t>
            </a:r>
          </a:p>
        </p:txBody>
      </p:sp>
      <p:sp>
        <p:nvSpPr>
          <p:cNvPr id="19" name="文本框 40"/>
          <p:cNvSpPr txBox="1"/>
          <p:nvPr>
            <p:custDataLst>
              <p:tags r:id="rId9"/>
            </p:custDataLst>
          </p:nvPr>
        </p:nvSpPr>
        <p:spPr>
          <a:xfrm>
            <a:off x="928662" y="1928808"/>
            <a:ext cx="4104456" cy="313802"/>
          </a:xfrm>
          <a:prstGeom prst="rect">
            <a:avLst/>
          </a:prstGeom>
          <a:noFill/>
        </p:spPr>
        <p:txBody>
          <a:bodyPr wrap="square" lIns="67500" tIns="35100" rIns="67500" bIns="0" anchor="b" anchorCtr="0">
            <a:noAutofit/>
          </a:bodyPr>
          <a:lstStyle/>
          <a:p>
            <a:pPr>
              <a:lnSpc>
                <a:spcPct val="120000"/>
              </a:lnSpc>
            </a:pPr>
            <a:r>
              <a:rPr lang="zh-CN" altLang="zh-CN" b="1" spc="300" dirty="0">
                <a:ea typeface="微软雅黑" panose="020B0503020204020204" charset="-122"/>
                <a:cs typeface="+mj-cs"/>
                <a:sym typeface="+mn-ea"/>
              </a:rPr>
              <a:t>连梁材料强度默认同墙</a:t>
            </a:r>
            <a:endParaRPr lang="zh-CN" altLang="en-US" b="1" spc="300" dirty="0">
              <a:ea typeface="微软雅黑" panose="020B0503020204020204" charset="-122"/>
              <a:cs typeface="+mj-cs"/>
              <a:sym typeface="Arial" panose="020B0604020202020204" pitchFamily="34" charset="0"/>
            </a:endParaRPr>
          </a:p>
        </p:txBody>
      </p:sp>
      <p:pic>
        <p:nvPicPr>
          <p:cNvPr id="17410" name="Picture 2"/>
          <p:cNvPicPr>
            <a:picLocks noChangeAspect="1" noChangeArrowheads="1"/>
          </p:cNvPicPr>
          <p:nvPr/>
        </p:nvPicPr>
        <p:blipFill>
          <a:blip r:embed="rId14"/>
          <a:srcRect/>
          <a:stretch>
            <a:fillRect/>
          </a:stretch>
        </p:blipFill>
        <p:spPr bwMode="auto">
          <a:xfrm>
            <a:off x="6357950" y="785800"/>
            <a:ext cx="2486025" cy="438150"/>
          </a:xfrm>
          <a:prstGeom prst="rect">
            <a:avLst/>
          </a:prstGeom>
          <a:noFill/>
          <a:ln w="9525">
            <a:solidFill>
              <a:srgbClr val="0070C0"/>
            </a:solidFill>
            <a:miter lim="800000"/>
            <a:headEnd/>
            <a:tailEnd/>
          </a:ln>
          <a:effectLst/>
        </p:spPr>
      </p:pic>
      <p:sp>
        <p:nvSpPr>
          <p:cNvPr id="20" name="菱形 19"/>
          <p:cNvSpPr/>
          <p:nvPr>
            <p:custDataLst>
              <p:tags r:id="rId10"/>
            </p:custDataLst>
          </p:nvPr>
        </p:nvSpPr>
        <p:spPr>
          <a:xfrm>
            <a:off x="359544" y="2872584"/>
            <a:ext cx="482441" cy="482441"/>
          </a:xfrm>
          <a:prstGeom prst="diamond">
            <a:avLst/>
          </a:prstGeom>
          <a:ln>
            <a:noFill/>
          </a:ln>
        </p:spPr>
        <p:style>
          <a:lnRef idx="2">
            <a:srgbClr val="1F74AD">
              <a:shade val="50000"/>
            </a:srgbClr>
          </a:lnRef>
          <a:fillRef idx="1">
            <a:srgbClr val="1F74AD"/>
          </a:fillRef>
          <a:effectRef idx="0">
            <a:srgbClr val="1F74AD"/>
          </a:effectRef>
          <a:fontRef idx="minor">
            <a:sysClr val="window" lastClr="FFFFFF"/>
          </a:fontRef>
        </p:style>
        <p:txBody>
          <a:bodyPr wrap="square" lIns="0" tIns="0" rIns="0" bIns="0" anchor="ctr">
            <a:normAutofit/>
          </a:bodyPr>
          <a:lstStyle/>
          <a:p>
            <a:pPr algn="ctr">
              <a:lnSpc>
                <a:spcPct val="120000"/>
              </a:lnSpc>
            </a:pPr>
            <a:r>
              <a:rPr lang="en-US" altLang="zh-CN" sz="1200" b="1" dirty="0">
                <a:solidFill>
                  <a:sysClr val="window" lastClr="FFFFFF"/>
                </a:solidFill>
                <a:latin typeface="Arial" panose="020B0604020202020204" pitchFamily="34" charset="0"/>
                <a:ea typeface="微软雅黑" panose="020B0503020204020204" charset="-122"/>
                <a:sym typeface="Arial" panose="020B0604020202020204" pitchFamily="34" charset="0"/>
              </a:rPr>
              <a:t>03</a:t>
            </a:r>
          </a:p>
        </p:txBody>
      </p:sp>
      <p:sp>
        <p:nvSpPr>
          <p:cNvPr id="21" name="文本框 40"/>
          <p:cNvSpPr txBox="1"/>
          <p:nvPr>
            <p:custDataLst>
              <p:tags r:id="rId11"/>
            </p:custDataLst>
          </p:nvPr>
        </p:nvSpPr>
        <p:spPr>
          <a:xfrm>
            <a:off x="928662" y="2928940"/>
            <a:ext cx="4500594" cy="313802"/>
          </a:xfrm>
          <a:prstGeom prst="rect">
            <a:avLst/>
          </a:prstGeom>
          <a:noFill/>
        </p:spPr>
        <p:txBody>
          <a:bodyPr wrap="square" lIns="67500" tIns="35100" rIns="67500" bIns="0" anchor="b" anchorCtr="0">
            <a:noAutofit/>
          </a:bodyPr>
          <a:lstStyle/>
          <a:p>
            <a:pPr>
              <a:lnSpc>
                <a:spcPct val="120000"/>
              </a:lnSpc>
            </a:pPr>
            <a:r>
              <a:rPr lang="zh-CN" altLang="en-US" b="1" spc="300" dirty="0">
                <a:ea typeface="微软雅黑" panose="020B0503020204020204" charset="-122"/>
                <a:cs typeface="+mj-cs"/>
                <a:sym typeface="+mn-ea"/>
              </a:rPr>
              <a:t>墙梁跨中节点作为刚性楼板从节点</a:t>
            </a:r>
            <a:endParaRPr lang="zh-CN" altLang="en-US" b="1" spc="300" dirty="0">
              <a:ea typeface="微软雅黑" panose="020B0503020204020204" charset="-122"/>
              <a:cs typeface="+mj-cs"/>
              <a:sym typeface="Arial" panose="020B0604020202020204" pitchFamily="34" charset="0"/>
            </a:endParaRPr>
          </a:p>
        </p:txBody>
      </p:sp>
      <p:sp>
        <p:nvSpPr>
          <p:cNvPr id="22" name="文本框 48"/>
          <p:cNvSpPr txBox="1"/>
          <p:nvPr>
            <p:custDataLst>
              <p:tags r:id="rId12"/>
            </p:custDataLst>
          </p:nvPr>
        </p:nvSpPr>
        <p:spPr>
          <a:xfrm>
            <a:off x="642910" y="3286130"/>
            <a:ext cx="5864740" cy="1357322"/>
          </a:xfrm>
          <a:prstGeom prst="rect">
            <a:avLst/>
          </a:prstGeom>
        </p:spPr>
        <p:txBody>
          <a:bodyPr vert="horz" wrap="square" lIns="67500" tIns="0" rIns="67500" bIns="35100" anchor="t" anchorCtr="0">
            <a:noAutofit/>
          </a:bodyPr>
          <a:lstStyle/>
          <a:p>
            <a:pPr marL="285750" lvl="1" indent="-285750" defTabSz="913765">
              <a:lnSpc>
                <a:spcPct val="120000"/>
              </a:lnSpc>
              <a:buFont typeface="Wingdings" panose="05000000000000000000" charset="0"/>
              <a:buChar char="Ø"/>
            </a:pPr>
            <a:r>
              <a:rPr lang="zh-CN" altLang="en-US" sz="1500" dirty="0">
                <a:latin typeface="楷体" pitchFamily="49" charset="-122"/>
                <a:ea typeface="楷体" pitchFamily="49" charset="-122"/>
                <a:sym typeface="+mn-ea"/>
              </a:rPr>
              <a:t>该参数默认为勾选，对于墙梁，当与之相连的楼板按刚性楼板计算时，网格划分后与楼板相连节点将作为刚性楼板的从节点。由于受到刚性楼板约束，水平荷载作用下的梁端剪力一般较不受刚性楼板约束时大。不勾选时，墙梁跨中与楼板相连节点为弹性节点，梁端剪力一般较勾选时小。</a:t>
            </a:r>
            <a:endParaRPr lang="en-US" altLang="zh-CN" sz="1500" dirty="0">
              <a:latin typeface="楷体" pitchFamily="49" charset="-122"/>
              <a:ea typeface="楷体" pitchFamily="49" charset="-122"/>
              <a:sym typeface="+mn-ea"/>
            </a:endParaRPr>
          </a:p>
        </p:txBody>
      </p:sp>
      <p:pic>
        <p:nvPicPr>
          <p:cNvPr id="17411" name="Picture 3"/>
          <p:cNvPicPr>
            <a:picLocks noChangeAspect="1" noChangeArrowheads="1"/>
          </p:cNvPicPr>
          <p:nvPr/>
        </p:nvPicPr>
        <p:blipFill>
          <a:blip r:embed="rId15"/>
          <a:srcRect/>
          <a:stretch>
            <a:fillRect/>
          </a:stretch>
        </p:blipFill>
        <p:spPr bwMode="auto">
          <a:xfrm>
            <a:off x="6500826" y="2428874"/>
            <a:ext cx="2143125" cy="257175"/>
          </a:xfrm>
          <a:prstGeom prst="rect">
            <a:avLst/>
          </a:prstGeom>
          <a:noFill/>
          <a:ln w="9525">
            <a:solidFill>
              <a:srgbClr val="0070C0"/>
            </a:solidFill>
            <a:miter lim="800000"/>
            <a:headEnd/>
            <a:tailEnd/>
          </a:ln>
          <a:effectLst/>
        </p:spPr>
      </p:pic>
      <p:pic>
        <p:nvPicPr>
          <p:cNvPr id="17412" name="Picture 4"/>
          <p:cNvPicPr>
            <a:picLocks noChangeAspect="1" noChangeArrowheads="1"/>
          </p:cNvPicPr>
          <p:nvPr/>
        </p:nvPicPr>
        <p:blipFill>
          <a:blip r:embed="rId16"/>
          <a:srcRect/>
          <a:stretch>
            <a:fillRect/>
          </a:stretch>
        </p:blipFill>
        <p:spPr bwMode="auto">
          <a:xfrm>
            <a:off x="6429388" y="2857502"/>
            <a:ext cx="2286016" cy="1677241"/>
          </a:xfrm>
          <a:prstGeom prst="rect">
            <a:avLst/>
          </a:prstGeom>
          <a:noFill/>
          <a:ln w="9525">
            <a:solidFill>
              <a:srgbClr val="0070C0"/>
            </a:solid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
          </p:nvPr>
        </p:nvSpPr>
        <p:spPr/>
        <p:txBody>
          <a:bodyPr/>
          <a:lstStyle/>
          <a:p>
            <a:pPr>
              <a:defRPr/>
            </a:pPr>
            <a:fld id="{A46037C8-5B0A-4AE1-9877-D75452A8BEB9}" type="slidenum">
              <a:rPr lang="zh-CN" altLang="en-US" smtClean="0"/>
              <a:pPr>
                <a:defRPr/>
              </a:pPr>
              <a:t>36</a:t>
            </a:fld>
            <a:endParaRPr lang="zh-CN" altLang="en-US"/>
          </a:p>
        </p:txBody>
      </p:sp>
      <p:sp>
        <p:nvSpPr>
          <p:cNvPr id="27" name="等腰三角形 26"/>
          <p:cNvSpPr/>
          <p:nvPr>
            <p:custDataLst>
              <p:tags r:id="rId1"/>
            </p:custDataLst>
          </p:nvPr>
        </p:nvSpPr>
        <p:spPr>
          <a:xfrm rot="5400000" flipH="1">
            <a:off x="203002" y="460177"/>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28" name="等腰三角形 27"/>
          <p:cNvSpPr/>
          <p:nvPr>
            <p:custDataLst>
              <p:tags r:id="rId2"/>
            </p:custDataLst>
          </p:nvPr>
        </p:nvSpPr>
        <p:spPr>
          <a:xfrm rot="5400000" flipH="1">
            <a:off x="-47625" y="98822"/>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29" name="直接连接符 28"/>
          <p:cNvCxnSpPr/>
          <p:nvPr/>
        </p:nvCxnSpPr>
        <p:spPr>
          <a:xfrm>
            <a:off x="723265" y="700088"/>
            <a:ext cx="4329113" cy="0"/>
          </a:xfrm>
          <a:prstGeom prst="line">
            <a:avLst/>
          </a:prstGeom>
          <a:ln w="31750">
            <a:solidFill>
              <a:srgbClr val="2F5597"/>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15" name="菱形 14"/>
          <p:cNvSpPr/>
          <p:nvPr>
            <p:custDataLst>
              <p:tags r:id="rId3"/>
            </p:custDataLst>
          </p:nvPr>
        </p:nvSpPr>
        <p:spPr>
          <a:xfrm>
            <a:off x="357158" y="1000114"/>
            <a:ext cx="482441" cy="482441"/>
          </a:xfrm>
          <a:prstGeom prst="diamond">
            <a:avLst/>
          </a:prstGeom>
          <a:ln>
            <a:noFill/>
          </a:ln>
        </p:spPr>
        <p:style>
          <a:lnRef idx="2">
            <a:srgbClr val="1F74AD">
              <a:shade val="50000"/>
            </a:srgbClr>
          </a:lnRef>
          <a:fillRef idx="1">
            <a:srgbClr val="1F74AD"/>
          </a:fillRef>
          <a:effectRef idx="0">
            <a:srgbClr val="1F74AD"/>
          </a:effectRef>
          <a:fontRef idx="minor">
            <a:sysClr val="window" lastClr="FFFFFF"/>
          </a:fontRef>
        </p:style>
        <p:txBody>
          <a:bodyPr wrap="square" lIns="0" tIns="0" rIns="0" bIns="0" anchor="ctr">
            <a:normAutofit/>
          </a:bodyPr>
          <a:lstStyle/>
          <a:p>
            <a:pPr algn="ctr">
              <a:lnSpc>
                <a:spcPct val="120000"/>
              </a:lnSpc>
            </a:pPr>
            <a:r>
              <a:rPr lang="en-US" altLang="zh-CN" sz="1200" b="1" dirty="0">
                <a:solidFill>
                  <a:sysClr val="window" lastClr="FFFFFF"/>
                </a:solidFill>
                <a:latin typeface="Arial" panose="020B0604020202020204" pitchFamily="34" charset="0"/>
                <a:ea typeface="微软雅黑" panose="020B0503020204020204" charset="-122"/>
                <a:sym typeface="Arial" panose="020B0604020202020204" pitchFamily="34" charset="0"/>
              </a:rPr>
              <a:t>04</a:t>
            </a:r>
          </a:p>
        </p:txBody>
      </p:sp>
      <p:sp>
        <p:nvSpPr>
          <p:cNvPr id="16" name="文本框 40"/>
          <p:cNvSpPr txBox="1"/>
          <p:nvPr>
            <p:custDataLst>
              <p:tags r:id="rId4"/>
            </p:custDataLst>
          </p:nvPr>
        </p:nvSpPr>
        <p:spPr>
          <a:xfrm>
            <a:off x="926276" y="1056470"/>
            <a:ext cx="5517932" cy="313802"/>
          </a:xfrm>
          <a:prstGeom prst="rect">
            <a:avLst/>
          </a:prstGeom>
          <a:noFill/>
        </p:spPr>
        <p:txBody>
          <a:bodyPr wrap="square" lIns="67500" tIns="35100" rIns="67500" bIns="0" anchor="b" anchorCtr="0">
            <a:noAutofit/>
          </a:bodyPr>
          <a:lstStyle/>
          <a:p>
            <a:pPr>
              <a:lnSpc>
                <a:spcPct val="120000"/>
              </a:lnSpc>
            </a:pPr>
            <a:r>
              <a:rPr lang="zh-CN" altLang="zh-CN" b="1" spc="300" dirty="0">
                <a:ea typeface="微软雅黑" panose="020B0503020204020204" charset="-122"/>
                <a:sym typeface="+mn-ea"/>
              </a:rPr>
              <a:t>可对连梁按分缝连梁或者配置交叉斜筋设计</a:t>
            </a:r>
            <a:endParaRPr lang="zh-CN" altLang="en-US" b="1" spc="300" dirty="0">
              <a:ea typeface="微软雅黑" panose="020B0503020204020204" charset="-122"/>
              <a:sym typeface="Arial" panose="020B0604020202020204" pitchFamily="34" charset="0"/>
            </a:endParaRPr>
          </a:p>
        </p:txBody>
      </p:sp>
      <p:sp>
        <p:nvSpPr>
          <p:cNvPr id="17" name="文本框 48"/>
          <p:cNvSpPr txBox="1"/>
          <p:nvPr>
            <p:custDataLst>
              <p:tags r:id="rId5"/>
            </p:custDataLst>
          </p:nvPr>
        </p:nvSpPr>
        <p:spPr>
          <a:xfrm>
            <a:off x="633700" y="1482793"/>
            <a:ext cx="8114764" cy="584901"/>
          </a:xfrm>
          <a:prstGeom prst="rect">
            <a:avLst/>
          </a:prstGeom>
        </p:spPr>
        <p:txBody>
          <a:bodyPr vert="horz" wrap="square" lIns="67500" tIns="0" rIns="67500" bIns="35100" anchor="t" anchorCtr="0">
            <a:noAutofit/>
          </a:bodyPr>
          <a:lstStyle/>
          <a:p>
            <a:pPr marL="285750" lvl="1" indent="-285750" defTabSz="913765">
              <a:lnSpc>
                <a:spcPct val="120000"/>
              </a:lnSpc>
              <a:buFont typeface="Wingdings" panose="05000000000000000000" charset="0"/>
              <a:buChar char="Ø"/>
            </a:pPr>
            <a:r>
              <a:rPr lang="zh-CN" altLang="zh-CN" sz="1500" dirty="0">
                <a:latin typeface="楷体" pitchFamily="49" charset="-122"/>
                <a:ea typeface="楷体" pitchFamily="49" charset="-122"/>
                <a:sym typeface="+mn-ea"/>
              </a:rPr>
              <a:t>《抗震规范》</a:t>
            </a:r>
            <a:r>
              <a:rPr lang="en-US" altLang="zh-CN" sz="1500" dirty="0">
                <a:latin typeface="楷体" pitchFamily="49" charset="-122"/>
                <a:ea typeface="楷体" pitchFamily="49" charset="-122"/>
                <a:sym typeface="+mn-ea"/>
              </a:rPr>
              <a:t>6.4.7 </a:t>
            </a:r>
            <a:r>
              <a:rPr lang="zh-CN" altLang="zh-CN" sz="1500" dirty="0">
                <a:latin typeface="楷体" pitchFamily="49" charset="-122"/>
                <a:ea typeface="楷体" pitchFamily="49" charset="-122"/>
                <a:sym typeface="+mn-ea"/>
              </a:rPr>
              <a:t>：“跨高比较小的高连梁，可设水平缝形成双连梁、多连梁或采取其它加强受剪承载力的构造</a:t>
            </a:r>
            <a:r>
              <a:rPr lang="zh-CN" altLang="en-US" sz="1500" dirty="0">
                <a:latin typeface="楷体" pitchFamily="49" charset="-122"/>
                <a:ea typeface="楷体" pitchFamily="49" charset="-122"/>
                <a:sym typeface="+mn-ea"/>
              </a:rPr>
              <a:t>。</a:t>
            </a:r>
            <a:endParaRPr lang="en-US" altLang="zh-CN" sz="1500" dirty="0">
              <a:latin typeface="楷体" pitchFamily="49" charset="-122"/>
              <a:ea typeface="楷体" pitchFamily="49" charset="-122"/>
              <a:sym typeface="+mn-ea"/>
            </a:endParaRPr>
          </a:p>
        </p:txBody>
      </p:sp>
      <p:sp>
        <p:nvSpPr>
          <p:cNvPr id="13" name="文本框 25"/>
          <p:cNvSpPr txBox="1"/>
          <p:nvPr>
            <p:custDataLst>
              <p:tags r:id="rId6"/>
            </p:custDataLst>
          </p:nvPr>
        </p:nvSpPr>
        <p:spPr>
          <a:xfrm>
            <a:off x="753586" y="142859"/>
            <a:ext cx="4604232" cy="557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algn="l">
              <a:lnSpc>
                <a:spcPct val="100000"/>
              </a:lnSpc>
              <a:defRPr/>
            </a:pPr>
            <a:r>
              <a:rPr lang="zh-CN" altLang="en-US" sz="2000" b="1" noProof="1">
                <a:sym typeface="Arial" panose="020B0604020202020204" pitchFamily="34" charset="0"/>
              </a:rPr>
              <a:t>五、</a:t>
            </a:r>
            <a:r>
              <a:rPr lang="zh-CN" altLang="zh-CN" sz="2000" b="1" noProof="1">
                <a:sym typeface="Arial" panose="020B0604020202020204" pitchFamily="34" charset="0"/>
              </a:rPr>
              <a:t>剪力墙连梁</a:t>
            </a:r>
            <a:r>
              <a:rPr lang="zh-CN" altLang="en-US" sz="2000" b="1" noProof="1">
                <a:sym typeface="Arial" panose="020B0604020202020204" pitchFamily="34" charset="0"/>
              </a:rPr>
              <a:t>设计</a:t>
            </a:r>
          </a:p>
        </p:txBody>
      </p:sp>
      <p:sp>
        <p:nvSpPr>
          <p:cNvPr id="18" name="文本框 56"/>
          <p:cNvSpPr txBox="1"/>
          <p:nvPr>
            <p:custDataLst>
              <p:tags r:id="rId7"/>
            </p:custDataLst>
          </p:nvPr>
        </p:nvSpPr>
        <p:spPr>
          <a:xfrm>
            <a:off x="611560" y="2067694"/>
            <a:ext cx="8136904" cy="504056"/>
          </a:xfrm>
          <a:prstGeom prst="rect">
            <a:avLst/>
          </a:prstGeom>
        </p:spPr>
        <p:txBody>
          <a:bodyPr vert="horz" wrap="square" lIns="67500" tIns="0" rIns="67500" bIns="35100" anchor="t" anchorCtr="0">
            <a:noAutofit/>
          </a:bodyPr>
          <a:lstStyle/>
          <a:p>
            <a:pPr marL="285750" lvl="1" indent="-285750" defTabSz="913765">
              <a:lnSpc>
                <a:spcPct val="120000"/>
              </a:lnSpc>
              <a:buFont typeface="Wingdings" panose="05000000000000000000" charset="0"/>
              <a:buChar char="Ø"/>
            </a:pPr>
            <a:r>
              <a:rPr lang="zh-CN" altLang="zh-CN" sz="1500" dirty="0">
                <a:latin typeface="楷体" pitchFamily="49" charset="-122"/>
                <a:ea typeface="楷体" pitchFamily="49" charset="-122"/>
                <a:sym typeface="+mn-ea"/>
              </a:rPr>
              <a:t>《混凝土规范》</a:t>
            </a:r>
            <a:r>
              <a:rPr lang="en-US" altLang="zh-CN" sz="1500" dirty="0">
                <a:latin typeface="楷体" pitchFamily="49" charset="-122"/>
                <a:ea typeface="楷体" pitchFamily="49" charset="-122"/>
                <a:sym typeface="+mn-ea"/>
              </a:rPr>
              <a:t>11.7.10 </a:t>
            </a:r>
            <a:r>
              <a:rPr lang="zh-CN" altLang="zh-CN" sz="1500" dirty="0">
                <a:latin typeface="楷体" pitchFamily="49" charset="-122"/>
                <a:ea typeface="楷体" pitchFamily="49" charset="-122"/>
                <a:sym typeface="+mn-ea"/>
              </a:rPr>
              <a:t>：“对于一、二级抗震等级的连梁，当跨高比不大于</a:t>
            </a:r>
            <a:r>
              <a:rPr lang="en-US" altLang="zh-CN" sz="1500" dirty="0">
                <a:latin typeface="楷体" pitchFamily="49" charset="-122"/>
                <a:ea typeface="楷体" pitchFamily="49" charset="-122"/>
                <a:sym typeface="+mn-ea"/>
              </a:rPr>
              <a:t>2.5</a:t>
            </a:r>
            <a:r>
              <a:rPr lang="zh-CN" altLang="zh-CN" sz="1500" dirty="0">
                <a:latin typeface="楷体" pitchFamily="49" charset="-122"/>
                <a:ea typeface="楷体" pitchFamily="49" charset="-122"/>
                <a:sym typeface="+mn-ea"/>
              </a:rPr>
              <a:t>时，除普通箍筋外，宜另配置斜向交叉钢筋。</a:t>
            </a:r>
            <a:endParaRPr lang="zh-CN" altLang="en-US" sz="1500" dirty="0">
              <a:latin typeface="楷体" pitchFamily="49" charset="-122"/>
              <a:ea typeface="楷体" pitchFamily="49" charset="-122"/>
              <a:sym typeface="+mn-ea"/>
            </a:endParaRPr>
          </a:p>
          <a:p>
            <a:pPr marL="285750" lvl="1" indent="-285750" algn="l">
              <a:lnSpc>
                <a:spcPct val="120000"/>
              </a:lnSpc>
              <a:spcAft>
                <a:spcPts val="600"/>
              </a:spcAft>
              <a:buClrTx/>
              <a:buSzTx/>
              <a:buFont typeface="Wingdings" panose="05000000000000000000" charset="0"/>
              <a:buChar char="Ø"/>
            </a:pPr>
            <a:endParaRPr lang="zh-CN" altLang="en-US" sz="1600" dirty="0">
              <a:latin typeface="楷体" pitchFamily="49" charset="-122"/>
              <a:ea typeface="楷体" pitchFamily="49" charset="-122"/>
              <a:sym typeface="+mn-ea"/>
            </a:endParaRPr>
          </a:p>
        </p:txBody>
      </p:sp>
      <p:pic>
        <p:nvPicPr>
          <p:cNvPr id="16385" name="Picture 1"/>
          <p:cNvPicPr>
            <a:picLocks noChangeAspect="1" noChangeArrowheads="1"/>
          </p:cNvPicPr>
          <p:nvPr/>
        </p:nvPicPr>
        <p:blipFill>
          <a:blip r:embed="rId10"/>
          <a:srcRect/>
          <a:stretch>
            <a:fillRect/>
          </a:stretch>
        </p:blipFill>
        <p:spPr bwMode="auto">
          <a:xfrm>
            <a:off x="6486046" y="142858"/>
            <a:ext cx="2331321" cy="1300160"/>
          </a:xfrm>
          <a:prstGeom prst="rect">
            <a:avLst/>
          </a:prstGeom>
          <a:noFill/>
          <a:ln w="9525">
            <a:solidFill>
              <a:srgbClr val="0070C0"/>
            </a:solidFill>
            <a:miter lim="800000"/>
            <a:headEnd/>
            <a:tailEnd/>
          </a:ln>
          <a:effectLst/>
        </p:spPr>
      </p:pic>
      <p:sp>
        <p:nvSpPr>
          <p:cNvPr id="19" name="文本框 48"/>
          <p:cNvSpPr txBox="1"/>
          <p:nvPr>
            <p:custDataLst>
              <p:tags r:id="rId8"/>
            </p:custDataLst>
          </p:nvPr>
        </p:nvSpPr>
        <p:spPr>
          <a:xfrm>
            <a:off x="642910" y="2643188"/>
            <a:ext cx="5500726" cy="357190"/>
          </a:xfrm>
          <a:prstGeom prst="rect">
            <a:avLst/>
          </a:prstGeom>
        </p:spPr>
        <p:txBody>
          <a:bodyPr vert="horz" wrap="square" lIns="67500" tIns="0" rIns="67500" bIns="35100" anchor="t" anchorCtr="0">
            <a:noAutofit/>
          </a:bodyPr>
          <a:lstStyle/>
          <a:p>
            <a:pPr marL="285750" lvl="1" indent="-285750" defTabSz="913765">
              <a:lnSpc>
                <a:spcPct val="120000"/>
              </a:lnSpc>
              <a:buFont typeface="Wingdings" panose="05000000000000000000" charset="0"/>
              <a:buChar char="Ø"/>
            </a:pPr>
            <a:r>
              <a:rPr lang="zh-CN" altLang="en-US" sz="1500" dirty="0">
                <a:latin typeface="楷体" pitchFamily="49" charset="-122"/>
                <a:ea typeface="楷体" pitchFamily="49" charset="-122"/>
                <a:sym typeface="+mn-ea"/>
              </a:rPr>
              <a:t>软件输出结果为单股斜筋面积，总斜筋面积为输出结果</a:t>
            </a:r>
            <a:r>
              <a:rPr lang="en-US" altLang="en-US" sz="1500" dirty="0">
                <a:latin typeface="楷体" pitchFamily="49" charset="-122"/>
                <a:ea typeface="楷体" pitchFamily="49" charset="-122"/>
                <a:sym typeface="+mn-ea"/>
              </a:rPr>
              <a:t>*2</a:t>
            </a:r>
            <a:r>
              <a:rPr lang="zh-CN" altLang="en-US" sz="1500" dirty="0">
                <a:latin typeface="楷体" pitchFamily="49" charset="-122"/>
                <a:ea typeface="楷体" pitchFamily="49" charset="-122"/>
                <a:sym typeface="+mn-ea"/>
              </a:rPr>
              <a:t>。</a:t>
            </a:r>
            <a:endParaRPr lang="en-US" altLang="zh-CN" sz="1500" dirty="0">
              <a:latin typeface="楷体" pitchFamily="49" charset="-122"/>
              <a:ea typeface="楷体" pitchFamily="49" charset="-122"/>
              <a:sym typeface="+mn-ea"/>
            </a:endParaRPr>
          </a:p>
        </p:txBody>
      </p:sp>
      <p:pic>
        <p:nvPicPr>
          <p:cNvPr id="16386" name="Picture 2"/>
          <p:cNvPicPr>
            <a:picLocks noChangeAspect="1" noChangeArrowheads="1"/>
          </p:cNvPicPr>
          <p:nvPr/>
        </p:nvPicPr>
        <p:blipFill>
          <a:blip r:embed="rId11" cstate="print"/>
          <a:srcRect/>
          <a:stretch>
            <a:fillRect/>
          </a:stretch>
        </p:blipFill>
        <p:spPr bwMode="auto">
          <a:xfrm>
            <a:off x="1000100" y="2928940"/>
            <a:ext cx="3786214" cy="1692845"/>
          </a:xfrm>
          <a:prstGeom prst="rect">
            <a:avLst/>
          </a:prstGeom>
          <a:noFill/>
          <a:ln w="9525">
            <a:solidFill>
              <a:srgbClr val="0070C0"/>
            </a:solidFill>
            <a:miter lim="800000"/>
            <a:headEnd/>
            <a:tailEnd/>
          </a:ln>
          <a:effectLst/>
        </p:spPr>
      </p:pic>
      <p:pic>
        <p:nvPicPr>
          <p:cNvPr id="16387" name="Picture 3"/>
          <p:cNvPicPr>
            <a:picLocks noChangeAspect="1" noChangeArrowheads="1"/>
          </p:cNvPicPr>
          <p:nvPr/>
        </p:nvPicPr>
        <p:blipFill>
          <a:blip r:embed="rId12"/>
          <a:srcRect/>
          <a:stretch>
            <a:fillRect/>
          </a:stretch>
        </p:blipFill>
        <p:spPr bwMode="auto">
          <a:xfrm>
            <a:off x="6143636" y="2928940"/>
            <a:ext cx="2534853" cy="1643074"/>
          </a:xfrm>
          <a:prstGeom prst="rect">
            <a:avLst/>
          </a:prstGeom>
          <a:noFill/>
          <a:ln w="9525">
            <a:solidFill>
              <a:srgbClr val="0070C0"/>
            </a:solid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custDataLst>
              <p:tags r:id="rId2"/>
            </p:custDataLst>
          </p:nvPr>
        </p:nvSpPr>
        <p:spPr/>
        <p:txBody>
          <a:bodyPr>
            <a:noAutofit/>
          </a:bodyPr>
          <a:lstStyle/>
          <a:p>
            <a:r>
              <a:rPr sz="3600" spc="0" dirty="0">
                <a:ln>
                  <a:noFill/>
                </a:ln>
                <a:effectLst>
                  <a:outerShdw blurRad="38100" dist="38100" dir="2700000" algn="tl">
                    <a:srgbClr val="000000">
                      <a:alpha val="43137"/>
                    </a:srgbClr>
                  </a:outerShdw>
                </a:effectLst>
                <a:uLnTx/>
                <a:latin typeface="微软雅黑" panose="020B0503020204020204" charset="-122"/>
                <a:ea typeface="微软雅黑" panose="020B0503020204020204" charset="-122"/>
                <a:sym typeface="+mn-ea"/>
              </a:rPr>
              <a:t>感谢您的观看</a:t>
            </a:r>
            <a:endParaRPr lang="zh-CN" altLang="en-US" sz="3600" dirty="0"/>
          </a:p>
        </p:txBody>
      </p:sp>
      <p:sp>
        <p:nvSpPr>
          <p:cNvPr id="11" name="文本占位符 10"/>
          <p:cNvSpPr>
            <a:spLocks noGrp="1"/>
          </p:cNvSpPr>
          <p:nvPr>
            <p:ph type="body" idx="1"/>
            <p:custDataLst>
              <p:tags r:id="rId3"/>
            </p:custDataLst>
          </p:nvPr>
        </p:nvSpPr>
        <p:spPr/>
        <p:txBody>
          <a:bodyPr>
            <a:normAutofit/>
          </a:bodyPr>
          <a:lstStyle/>
          <a:p>
            <a:r>
              <a:rPr lang="en-US" altLang="zh-CN" sz="2000" b="1" spc="0" dirty="0">
                <a:ln>
                  <a:noFill/>
                </a:ln>
                <a:effectLst>
                  <a:outerShdw blurRad="38100" dist="38100" dir="2700000" algn="tl">
                    <a:srgbClr val="000000">
                      <a:alpha val="43137"/>
                    </a:srgbClr>
                  </a:outerShdw>
                </a:effectLst>
                <a:uLnTx/>
                <a:latin typeface="微软雅黑" panose="020B0503020204020204" charset="-122"/>
                <a:sym typeface="+mn-ea"/>
              </a:rPr>
              <a:t>Thanks for viewing</a:t>
            </a:r>
            <a:endParaRPr lang="zh-CN" altLang="en-US" sz="2000" dirty="0"/>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
          </p:nvPr>
        </p:nvSpPr>
        <p:spPr/>
        <p:txBody>
          <a:bodyPr/>
          <a:lstStyle/>
          <a:p>
            <a:pPr>
              <a:defRPr/>
            </a:pPr>
            <a:fld id="{A46037C8-5B0A-4AE1-9877-D75452A8BEB9}" type="slidenum">
              <a:rPr lang="zh-CN" altLang="en-US" smtClean="0"/>
              <a:pPr>
                <a:defRPr/>
              </a:pPr>
              <a:t>4</a:t>
            </a:fld>
            <a:endParaRPr lang="zh-CN" altLang="en-US" dirty="0"/>
          </a:p>
        </p:txBody>
      </p:sp>
      <p:sp>
        <p:nvSpPr>
          <p:cNvPr id="26" name="文本框 25"/>
          <p:cNvSpPr txBox="1"/>
          <p:nvPr>
            <p:custDataLst>
              <p:tags r:id="rId1"/>
            </p:custDataLst>
          </p:nvPr>
        </p:nvSpPr>
        <p:spPr>
          <a:xfrm>
            <a:off x="753586" y="142859"/>
            <a:ext cx="4604232" cy="557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algn="l">
              <a:lnSpc>
                <a:spcPct val="100000"/>
              </a:lnSpc>
              <a:defRPr/>
            </a:pPr>
            <a:r>
              <a:rPr lang="zh-CN" altLang="en-US" sz="2000" b="1" dirty="0">
                <a:sym typeface="+mn-ea"/>
              </a:rPr>
              <a:t>一、</a:t>
            </a:r>
            <a:r>
              <a:rPr lang="zh-CN" altLang="en-US" sz="2000" b="1" dirty="0">
                <a:sym typeface="Arial" panose="020B0604020202020204" pitchFamily="34" charset="0"/>
              </a:rPr>
              <a:t>材料强度取值</a:t>
            </a:r>
            <a:endParaRPr lang="zh-CN" altLang="en-US" sz="2000" b="1" noProof="1">
              <a:sym typeface="Arial" panose="020B0604020202020204" pitchFamily="34" charset="0"/>
            </a:endParaRPr>
          </a:p>
        </p:txBody>
      </p:sp>
      <p:sp>
        <p:nvSpPr>
          <p:cNvPr id="27" name="等腰三角形 26"/>
          <p:cNvSpPr/>
          <p:nvPr>
            <p:custDataLst>
              <p:tags r:id="rId2"/>
            </p:custDataLst>
          </p:nvPr>
        </p:nvSpPr>
        <p:spPr>
          <a:xfrm rot="5400000" flipH="1">
            <a:off x="203002" y="460177"/>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28" name="等腰三角形 27"/>
          <p:cNvSpPr/>
          <p:nvPr>
            <p:custDataLst>
              <p:tags r:id="rId3"/>
            </p:custDataLst>
          </p:nvPr>
        </p:nvSpPr>
        <p:spPr>
          <a:xfrm rot="5400000" flipH="1">
            <a:off x="-47625" y="98822"/>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29" name="直接连接符 28"/>
          <p:cNvCxnSpPr/>
          <p:nvPr/>
        </p:nvCxnSpPr>
        <p:spPr>
          <a:xfrm>
            <a:off x="723265" y="700088"/>
            <a:ext cx="4329113" cy="0"/>
          </a:xfrm>
          <a:prstGeom prst="line">
            <a:avLst/>
          </a:prstGeom>
          <a:ln w="31750">
            <a:solidFill>
              <a:srgbClr val="2F5597"/>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15" name="菱形 14"/>
          <p:cNvSpPr/>
          <p:nvPr>
            <p:custDataLst>
              <p:tags r:id="rId4"/>
            </p:custDataLst>
          </p:nvPr>
        </p:nvSpPr>
        <p:spPr>
          <a:xfrm>
            <a:off x="557213" y="965122"/>
            <a:ext cx="482441" cy="482441"/>
          </a:xfrm>
          <a:prstGeom prst="diamond">
            <a:avLst/>
          </a:prstGeom>
          <a:ln>
            <a:noFill/>
          </a:ln>
        </p:spPr>
        <p:style>
          <a:lnRef idx="2">
            <a:srgbClr val="1F74AD">
              <a:shade val="50000"/>
            </a:srgbClr>
          </a:lnRef>
          <a:fillRef idx="1">
            <a:srgbClr val="1F74AD"/>
          </a:fillRef>
          <a:effectRef idx="0">
            <a:srgbClr val="1F74AD"/>
          </a:effectRef>
          <a:fontRef idx="minor">
            <a:sysClr val="window" lastClr="FFFFFF"/>
          </a:fontRef>
        </p:style>
        <p:txBody>
          <a:bodyPr wrap="square" lIns="0" tIns="0" rIns="0" bIns="0" anchor="ctr">
            <a:normAutofit/>
          </a:bodyPr>
          <a:lstStyle/>
          <a:p>
            <a:pPr algn="ctr">
              <a:lnSpc>
                <a:spcPct val="120000"/>
              </a:lnSpc>
            </a:pPr>
            <a:r>
              <a:rPr lang="en-US" altLang="zh-CN" sz="1200" b="1" dirty="0">
                <a:solidFill>
                  <a:sysClr val="window" lastClr="FFFFFF"/>
                </a:solidFill>
                <a:latin typeface="Arial" panose="020B0604020202020204" pitchFamily="34" charset="0"/>
                <a:ea typeface="微软雅黑" panose="020B0503020204020204" charset="-122"/>
                <a:sym typeface="Arial" panose="020B0604020202020204" pitchFamily="34" charset="0"/>
              </a:rPr>
              <a:t>01</a:t>
            </a:r>
          </a:p>
        </p:txBody>
      </p:sp>
      <p:sp>
        <p:nvSpPr>
          <p:cNvPr id="16" name="文本框 40"/>
          <p:cNvSpPr txBox="1"/>
          <p:nvPr>
            <p:custDataLst>
              <p:tags r:id="rId5"/>
            </p:custDataLst>
          </p:nvPr>
        </p:nvSpPr>
        <p:spPr>
          <a:xfrm>
            <a:off x="1126331" y="1021478"/>
            <a:ext cx="3088479" cy="313802"/>
          </a:xfrm>
          <a:prstGeom prst="rect">
            <a:avLst/>
          </a:prstGeom>
          <a:noFill/>
        </p:spPr>
        <p:txBody>
          <a:bodyPr wrap="square" lIns="67500" tIns="35100" rIns="67500" bIns="0" anchor="b" anchorCtr="0">
            <a:noAutofit/>
          </a:bodyPr>
          <a:lstStyle/>
          <a:p>
            <a:pPr>
              <a:lnSpc>
                <a:spcPct val="120000"/>
              </a:lnSpc>
            </a:pPr>
            <a:r>
              <a:rPr lang="zh-CN" altLang="en-US" b="1" spc="300" dirty="0">
                <a:ea typeface="微软雅黑" panose="020B0503020204020204" charset="-122"/>
                <a:cs typeface="+mj-cs"/>
                <a:sym typeface="+mn-ea"/>
              </a:rPr>
              <a:t>混凝土材料</a:t>
            </a:r>
            <a:endParaRPr lang="zh-CN" altLang="en-US" b="1" spc="300" dirty="0">
              <a:ea typeface="微软雅黑" panose="020B0503020204020204" charset="-122"/>
              <a:cs typeface="+mj-cs"/>
              <a:sym typeface="Arial" panose="020B0604020202020204" pitchFamily="34" charset="0"/>
            </a:endParaRPr>
          </a:p>
        </p:txBody>
      </p:sp>
      <p:sp>
        <p:nvSpPr>
          <p:cNvPr id="17" name="文本框 48"/>
          <p:cNvSpPr txBox="1"/>
          <p:nvPr>
            <p:custDataLst>
              <p:tags r:id="rId6"/>
            </p:custDataLst>
          </p:nvPr>
        </p:nvSpPr>
        <p:spPr>
          <a:xfrm>
            <a:off x="833755" y="1447801"/>
            <a:ext cx="7817485" cy="1266825"/>
          </a:xfrm>
          <a:prstGeom prst="rect">
            <a:avLst/>
          </a:prstGeom>
        </p:spPr>
        <p:txBody>
          <a:bodyPr vert="horz" wrap="square" lIns="67500" tIns="0" rIns="67500" bIns="35100" anchor="t" anchorCtr="0">
            <a:noAutofit/>
          </a:bodyPr>
          <a:lstStyle/>
          <a:p>
            <a:pPr marL="285750" lvl="1" indent="-285750" defTabSz="913765">
              <a:lnSpc>
                <a:spcPct val="120000"/>
              </a:lnSpc>
              <a:buFont typeface="Wingdings" panose="05000000000000000000" charset="0"/>
              <a:buChar char="Ø"/>
            </a:pPr>
            <a:r>
              <a:rPr lang="zh-CN" altLang="en-US" sz="1500" dirty="0">
                <a:latin typeface="楷体" pitchFamily="49" charset="-122"/>
                <a:ea typeface="楷体" pitchFamily="49" charset="-122"/>
                <a:sym typeface="+mn-ea"/>
              </a:rPr>
              <a:t>材料强度标准值按照</a:t>
            </a:r>
            <a:r>
              <a:rPr lang="en-US" altLang="zh-CN" sz="1500" dirty="0">
                <a:latin typeface="楷体" pitchFamily="49" charset="-122"/>
                <a:ea typeface="楷体" pitchFamily="49" charset="-122"/>
                <a:sym typeface="+mn-ea"/>
              </a:rPr>
              <a:t>《</a:t>
            </a:r>
            <a:r>
              <a:rPr lang="zh-CN" altLang="en-US" sz="1500" dirty="0">
                <a:latin typeface="楷体" pitchFamily="49" charset="-122"/>
                <a:ea typeface="楷体" pitchFamily="49" charset="-122"/>
                <a:sym typeface="+mn-ea"/>
              </a:rPr>
              <a:t>混凝土规范</a:t>
            </a:r>
            <a:r>
              <a:rPr lang="en-US" altLang="zh-CN" sz="1500" dirty="0">
                <a:latin typeface="楷体" pitchFamily="49" charset="-122"/>
                <a:ea typeface="楷体" pitchFamily="49" charset="-122"/>
                <a:sym typeface="+mn-ea"/>
              </a:rPr>
              <a:t>》</a:t>
            </a:r>
            <a:r>
              <a:rPr lang="en-US" altLang="en-US" sz="1500" dirty="0">
                <a:latin typeface="楷体" pitchFamily="49" charset="-122"/>
                <a:ea typeface="楷体" pitchFamily="49" charset="-122"/>
                <a:sym typeface="+mn-ea"/>
              </a:rPr>
              <a:t>4.1.3</a:t>
            </a:r>
            <a:r>
              <a:rPr lang="zh-CN" altLang="en-US" sz="1500" dirty="0">
                <a:latin typeface="楷体" pitchFamily="49" charset="-122"/>
                <a:ea typeface="楷体" pitchFamily="49" charset="-122"/>
                <a:sym typeface="+mn-ea"/>
              </a:rPr>
              <a:t>条文说明公式计算，数值可能与表中数值稍有差异；材料强度设计值为标准值除以材料分项系数</a:t>
            </a:r>
            <a:r>
              <a:rPr lang="en-US" altLang="en-US" sz="1500" dirty="0">
                <a:latin typeface="楷体" pitchFamily="49" charset="-122"/>
                <a:ea typeface="楷体" pitchFamily="49" charset="-122"/>
                <a:sym typeface="+mn-ea"/>
              </a:rPr>
              <a:t>1.4</a:t>
            </a:r>
            <a:r>
              <a:rPr lang="zh-CN" altLang="en-US" sz="1500" dirty="0">
                <a:latin typeface="楷体" pitchFamily="49" charset="-122"/>
                <a:ea typeface="楷体" pitchFamily="49" charset="-122"/>
                <a:sym typeface="+mn-ea"/>
              </a:rPr>
              <a:t>；材料强度极限值按照</a:t>
            </a:r>
            <a:r>
              <a:rPr lang="en-US" altLang="zh-CN" sz="1500" dirty="0">
                <a:latin typeface="楷体" pitchFamily="49" charset="-122"/>
                <a:ea typeface="楷体" pitchFamily="49" charset="-122"/>
                <a:sym typeface="+mn-ea"/>
              </a:rPr>
              <a:t>《</a:t>
            </a:r>
            <a:r>
              <a:rPr lang="zh-CN" altLang="en-US" sz="1500" dirty="0">
                <a:latin typeface="楷体" pitchFamily="49" charset="-122"/>
                <a:ea typeface="楷体" pitchFamily="49" charset="-122"/>
                <a:sym typeface="+mn-ea"/>
              </a:rPr>
              <a:t>抗震规范</a:t>
            </a:r>
            <a:r>
              <a:rPr lang="en-US" altLang="zh-CN" sz="1500" dirty="0">
                <a:latin typeface="楷体" pitchFamily="49" charset="-122"/>
                <a:ea typeface="楷体" pitchFamily="49" charset="-122"/>
                <a:sym typeface="+mn-ea"/>
              </a:rPr>
              <a:t>》</a:t>
            </a:r>
            <a:r>
              <a:rPr lang="en-US" altLang="en-US" sz="1500" dirty="0">
                <a:latin typeface="楷体" pitchFamily="49" charset="-122"/>
                <a:ea typeface="楷体" pitchFamily="49" charset="-122"/>
                <a:sym typeface="+mn-ea"/>
              </a:rPr>
              <a:t>M.1.2</a:t>
            </a:r>
            <a:r>
              <a:rPr lang="zh-CN" altLang="en-US" sz="1500" dirty="0">
                <a:latin typeface="楷体" pitchFamily="49" charset="-122"/>
                <a:ea typeface="楷体" pitchFamily="49" charset="-122"/>
                <a:sym typeface="+mn-ea"/>
              </a:rPr>
              <a:t>条：取立方强度的</a:t>
            </a:r>
            <a:r>
              <a:rPr lang="en-US" altLang="en-US" sz="1500" dirty="0">
                <a:latin typeface="楷体" pitchFamily="49" charset="-122"/>
                <a:ea typeface="楷体" pitchFamily="49" charset="-122"/>
                <a:sym typeface="+mn-ea"/>
              </a:rPr>
              <a:t>0.88</a:t>
            </a:r>
            <a:r>
              <a:rPr lang="zh-CN" altLang="en-US" sz="1500" dirty="0">
                <a:latin typeface="楷体" pitchFamily="49" charset="-122"/>
                <a:ea typeface="楷体" pitchFamily="49" charset="-122"/>
                <a:sym typeface="+mn-ea"/>
              </a:rPr>
              <a:t>倍。</a:t>
            </a:r>
          </a:p>
          <a:p>
            <a:pPr marL="285750" lvl="1" indent="-285750" defTabSz="913765">
              <a:lnSpc>
                <a:spcPct val="120000"/>
              </a:lnSpc>
              <a:buFont typeface="Wingdings" panose="05000000000000000000" charset="0"/>
              <a:buChar char="Ø"/>
            </a:pPr>
            <a:r>
              <a:rPr lang="zh-CN" altLang="en-US" sz="1500" dirty="0">
                <a:latin typeface="楷体" pitchFamily="49" charset="-122"/>
                <a:ea typeface="楷体" pitchFamily="49" charset="-122"/>
                <a:sym typeface="+mn-ea"/>
              </a:rPr>
              <a:t>如果混凝土标号超过</a:t>
            </a:r>
            <a:r>
              <a:rPr lang="en-US" altLang="en-US" sz="1500" dirty="0">
                <a:latin typeface="楷体" pitchFamily="49" charset="-122"/>
                <a:ea typeface="楷体" pitchFamily="49" charset="-122"/>
                <a:sym typeface="+mn-ea"/>
              </a:rPr>
              <a:t>C80</a:t>
            </a:r>
            <a:r>
              <a:rPr lang="zh-CN" altLang="en-US" sz="1500" dirty="0">
                <a:latin typeface="楷体" pitchFamily="49" charset="-122"/>
                <a:ea typeface="楷体" pitchFamily="49" charset="-122"/>
                <a:sym typeface="+mn-ea"/>
              </a:rPr>
              <a:t>，则软件借鉴欧洲规范的相关公式计算。</a:t>
            </a:r>
          </a:p>
        </p:txBody>
      </p:sp>
      <p:sp>
        <p:nvSpPr>
          <p:cNvPr id="18" name="菱形 17"/>
          <p:cNvSpPr/>
          <p:nvPr>
            <p:custDataLst>
              <p:tags r:id="rId7"/>
            </p:custDataLst>
          </p:nvPr>
        </p:nvSpPr>
        <p:spPr>
          <a:xfrm>
            <a:off x="557213" y="2886912"/>
            <a:ext cx="482441" cy="482441"/>
          </a:xfrm>
          <a:prstGeom prst="diamond">
            <a:avLst/>
          </a:prstGeom>
          <a:solidFill>
            <a:srgbClr val="3498DB"/>
          </a:solidFill>
          <a:ln>
            <a:noFill/>
          </a:ln>
        </p:spPr>
        <p:style>
          <a:lnRef idx="2">
            <a:srgbClr val="1F74AD">
              <a:shade val="50000"/>
            </a:srgbClr>
          </a:lnRef>
          <a:fillRef idx="1">
            <a:srgbClr val="1F74AD"/>
          </a:fillRef>
          <a:effectRef idx="0">
            <a:srgbClr val="1F74AD"/>
          </a:effectRef>
          <a:fontRef idx="minor">
            <a:sysClr val="window" lastClr="FFFFFF"/>
          </a:fontRef>
        </p:style>
        <p:txBody>
          <a:bodyPr wrap="square" lIns="0" tIns="0" rIns="0" bIns="0" anchor="ctr">
            <a:normAutofit/>
          </a:bodyPr>
          <a:lstStyle/>
          <a:p>
            <a:pPr algn="ctr">
              <a:lnSpc>
                <a:spcPct val="120000"/>
              </a:lnSpc>
            </a:pPr>
            <a:r>
              <a:rPr lang="en-US" altLang="zh-CN" sz="1200" b="1" dirty="0">
                <a:solidFill>
                  <a:sysClr val="window" lastClr="FFFFFF"/>
                </a:solidFill>
                <a:latin typeface="Arial" panose="020B0604020202020204" pitchFamily="34" charset="0"/>
                <a:ea typeface="微软雅黑" panose="020B0503020204020204" charset="-122"/>
                <a:sym typeface="Arial" panose="020B0604020202020204" pitchFamily="34" charset="0"/>
              </a:rPr>
              <a:t>02</a:t>
            </a:r>
          </a:p>
        </p:txBody>
      </p:sp>
      <p:sp>
        <p:nvSpPr>
          <p:cNvPr id="22" name="文本框 55"/>
          <p:cNvSpPr txBox="1"/>
          <p:nvPr>
            <p:custDataLst>
              <p:tags r:id="rId8"/>
            </p:custDataLst>
          </p:nvPr>
        </p:nvSpPr>
        <p:spPr>
          <a:xfrm>
            <a:off x="1126490" y="2981325"/>
            <a:ext cx="3374071" cy="293370"/>
          </a:xfrm>
          <a:prstGeom prst="rect">
            <a:avLst/>
          </a:prstGeom>
          <a:noFill/>
        </p:spPr>
        <p:txBody>
          <a:bodyPr wrap="square" lIns="67500" tIns="35100" rIns="67500" bIns="0" anchor="b" anchorCtr="0">
            <a:noAutofit/>
          </a:bodyPr>
          <a:lstStyle/>
          <a:p>
            <a:pPr>
              <a:lnSpc>
                <a:spcPct val="120000"/>
              </a:lnSpc>
            </a:pPr>
            <a:r>
              <a:rPr lang="zh-CN" altLang="en-US" b="1" spc="300" dirty="0">
                <a:ea typeface="微软雅黑" panose="020B0503020204020204" charset="-122"/>
                <a:cs typeface="+mj-cs"/>
                <a:sym typeface="+mn-ea"/>
              </a:rPr>
              <a:t>钢材料</a:t>
            </a:r>
          </a:p>
        </p:txBody>
      </p:sp>
      <p:sp>
        <p:nvSpPr>
          <p:cNvPr id="24" name="文本框 56"/>
          <p:cNvSpPr txBox="1"/>
          <p:nvPr>
            <p:custDataLst>
              <p:tags r:id="rId9"/>
            </p:custDataLst>
          </p:nvPr>
        </p:nvSpPr>
        <p:spPr>
          <a:xfrm>
            <a:off x="839470" y="3388360"/>
            <a:ext cx="7903845" cy="1092835"/>
          </a:xfrm>
          <a:prstGeom prst="rect">
            <a:avLst/>
          </a:prstGeom>
        </p:spPr>
        <p:txBody>
          <a:bodyPr vert="horz" wrap="square" lIns="67500" tIns="0" rIns="67500" bIns="35100" anchor="t" anchorCtr="0">
            <a:noAutofit/>
          </a:bodyPr>
          <a:lstStyle/>
          <a:p>
            <a:pPr marL="285750" lvl="1" indent="-285750" defTabSz="913765">
              <a:lnSpc>
                <a:spcPct val="120000"/>
              </a:lnSpc>
              <a:buFont typeface="Wingdings" panose="05000000000000000000" charset="0"/>
              <a:buChar char="Ø"/>
            </a:pPr>
            <a:r>
              <a:rPr lang="zh-CN" altLang="en-US" sz="1500" dirty="0">
                <a:latin typeface="楷体" pitchFamily="49" charset="-122"/>
                <a:ea typeface="楷体" pitchFamily="49" charset="-122"/>
                <a:sym typeface="+mn-ea"/>
              </a:rPr>
              <a:t>材料强度设计值按照</a:t>
            </a:r>
            <a:r>
              <a:rPr lang="en-US" altLang="zh-CN" sz="1500" dirty="0">
                <a:latin typeface="楷体" pitchFamily="49" charset="-122"/>
                <a:ea typeface="楷体" pitchFamily="49" charset="-122"/>
                <a:sym typeface="+mn-ea"/>
              </a:rPr>
              <a:t>《</a:t>
            </a:r>
            <a:r>
              <a:rPr lang="zh-CN" altLang="en-US" sz="1500" dirty="0">
                <a:latin typeface="楷体" pitchFamily="49" charset="-122"/>
                <a:ea typeface="楷体" pitchFamily="49" charset="-122"/>
                <a:sym typeface="+mn-ea"/>
              </a:rPr>
              <a:t>钢结构设计标准</a:t>
            </a:r>
            <a:r>
              <a:rPr lang="en-US" altLang="zh-CN" sz="1500" dirty="0">
                <a:latin typeface="楷体" pitchFamily="49" charset="-122"/>
                <a:ea typeface="楷体" pitchFamily="49" charset="-122"/>
                <a:sym typeface="+mn-ea"/>
              </a:rPr>
              <a:t>》</a:t>
            </a:r>
            <a:r>
              <a:rPr lang="en-US" altLang="en-US" sz="1500" dirty="0">
                <a:latin typeface="楷体" pitchFamily="49" charset="-122"/>
                <a:ea typeface="楷体" pitchFamily="49" charset="-122"/>
                <a:sym typeface="+mn-ea"/>
              </a:rPr>
              <a:t>4.4.1</a:t>
            </a:r>
            <a:r>
              <a:rPr lang="zh-CN" altLang="en-US" sz="1500" dirty="0">
                <a:latin typeface="楷体" pitchFamily="49" charset="-122"/>
                <a:ea typeface="楷体" pitchFamily="49" charset="-122"/>
                <a:sym typeface="+mn-ea"/>
              </a:rPr>
              <a:t>取值，材料强度标准值（屈服强度）为设计值乘以材料分项系数。</a:t>
            </a:r>
          </a:p>
          <a:p>
            <a:pPr marL="285750" lvl="1" indent="-285750" algn="l">
              <a:lnSpc>
                <a:spcPct val="120000"/>
              </a:lnSpc>
              <a:spcAft>
                <a:spcPts val="600"/>
              </a:spcAft>
              <a:buClrTx/>
              <a:buSzTx/>
              <a:buFont typeface="Wingdings" panose="05000000000000000000" charset="0"/>
              <a:buChar char="Ø"/>
            </a:pPr>
            <a:endParaRPr lang="zh-CN" altLang="en-US" sz="1600" dirty="0">
              <a:latin typeface="楷体" pitchFamily="49" charset="-122"/>
              <a:ea typeface="楷体" pitchFamily="49" charset="-122"/>
              <a:sym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
          </p:nvPr>
        </p:nvSpPr>
        <p:spPr/>
        <p:txBody>
          <a:bodyPr/>
          <a:lstStyle/>
          <a:p>
            <a:pPr>
              <a:defRPr/>
            </a:pPr>
            <a:fld id="{A46037C8-5B0A-4AE1-9877-D75452A8BEB9}" type="slidenum">
              <a:rPr lang="zh-CN" altLang="en-US" smtClean="0"/>
              <a:pPr>
                <a:defRPr/>
              </a:pPr>
              <a:t>5</a:t>
            </a:fld>
            <a:endParaRPr lang="zh-CN" altLang="en-US"/>
          </a:p>
        </p:txBody>
      </p:sp>
      <p:sp>
        <p:nvSpPr>
          <p:cNvPr id="26" name="文本框 25"/>
          <p:cNvSpPr txBox="1"/>
          <p:nvPr>
            <p:custDataLst>
              <p:tags r:id="rId1"/>
            </p:custDataLst>
          </p:nvPr>
        </p:nvSpPr>
        <p:spPr>
          <a:xfrm>
            <a:off x="753586" y="142859"/>
            <a:ext cx="4604232" cy="557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algn="l">
              <a:lnSpc>
                <a:spcPct val="100000"/>
              </a:lnSpc>
              <a:defRPr/>
            </a:pPr>
            <a:r>
              <a:rPr lang="zh-CN" altLang="en-US" sz="2000" b="1" dirty="0">
                <a:sym typeface="+mn-ea"/>
              </a:rPr>
              <a:t>一、</a:t>
            </a:r>
            <a:r>
              <a:rPr lang="zh-CN" altLang="en-US" sz="2000" b="1" dirty="0">
                <a:sym typeface="Arial" panose="020B0604020202020204" pitchFamily="34" charset="0"/>
              </a:rPr>
              <a:t>材料强度取值</a:t>
            </a:r>
            <a:endParaRPr lang="zh-CN" altLang="en-US" sz="2000" b="1" noProof="1">
              <a:sym typeface="Arial" panose="020B0604020202020204" pitchFamily="34" charset="0"/>
            </a:endParaRPr>
          </a:p>
        </p:txBody>
      </p:sp>
      <p:sp>
        <p:nvSpPr>
          <p:cNvPr id="27" name="等腰三角形 26"/>
          <p:cNvSpPr/>
          <p:nvPr>
            <p:custDataLst>
              <p:tags r:id="rId2"/>
            </p:custDataLst>
          </p:nvPr>
        </p:nvSpPr>
        <p:spPr>
          <a:xfrm rot="5400000" flipH="1">
            <a:off x="203002" y="460177"/>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28" name="等腰三角形 27"/>
          <p:cNvSpPr/>
          <p:nvPr>
            <p:custDataLst>
              <p:tags r:id="rId3"/>
            </p:custDataLst>
          </p:nvPr>
        </p:nvSpPr>
        <p:spPr>
          <a:xfrm rot="5400000" flipH="1">
            <a:off x="-47625" y="98822"/>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29" name="直接连接符 28"/>
          <p:cNvCxnSpPr/>
          <p:nvPr/>
        </p:nvCxnSpPr>
        <p:spPr>
          <a:xfrm>
            <a:off x="723265" y="700088"/>
            <a:ext cx="4329113" cy="0"/>
          </a:xfrm>
          <a:prstGeom prst="line">
            <a:avLst/>
          </a:prstGeom>
          <a:ln w="31750">
            <a:solidFill>
              <a:srgbClr val="2F5597"/>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15" name="菱形 14"/>
          <p:cNvSpPr/>
          <p:nvPr>
            <p:custDataLst>
              <p:tags r:id="rId4"/>
            </p:custDataLst>
          </p:nvPr>
        </p:nvSpPr>
        <p:spPr>
          <a:xfrm>
            <a:off x="557213" y="965122"/>
            <a:ext cx="482441" cy="482441"/>
          </a:xfrm>
          <a:prstGeom prst="diamond">
            <a:avLst/>
          </a:prstGeom>
          <a:ln>
            <a:noFill/>
          </a:ln>
        </p:spPr>
        <p:style>
          <a:lnRef idx="2">
            <a:srgbClr val="1F74AD">
              <a:shade val="50000"/>
            </a:srgbClr>
          </a:lnRef>
          <a:fillRef idx="1">
            <a:srgbClr val="1F74AD"/>
          </a:fillRef>
          <a:effectRef idx="0">
            <a:srgbClr val="1F74AD"/>
          </a:effectRef>
          <a:fontRef idx="minor">
            <a:sysClr val="window" lastClr="FFFFFF"/>
          </a:fontRef>
        </p:style>
        <p:txBody>
          <a:bodyPr wrap="square" lIns="0" tIns="0" rIns="0" bIns="0" anchor="ctr">
            <a:normAutofit/>
          </a:bodyPr>
          <a:lstStyle/>
          <a:p>
            <a:pPr algn="ctr">
              <a:lnSpc>
                <a:spcPct val="120000"/>
              </a:lnSpc>
            </a:pPr>
            <a:r>
              <a:rPr lang="en-US" altLang="zh-CN" sz="1200" b="1" dirty="0">
                <a:solidFill>
                  <a:sysClr val="window" lastClr="FFFFFF"/>
                </a:solidFill>
                <a:latin typeface="Arial" panose="020B0604020202020204" pitchFamily="34" charset="0"/>
                <a:ea typeface="微软雅黑" panose="020B0503020204020204" charset="-122"/>
                <a:sym typeface="Arial" panose="020B0604020202020204" pitchFamily="34" charset="0"/>
              </a:rPr>
              <a:t>03</a:t>
            </a:r>
          </a:p>
        </p:txBody>
      </p:sp>
      <p:sp>
        <p:nvSpPr>
          <p:cNvPr id="16" name="文本框 40"/>
          <p:cNvSpPr txBox="1"/>
          <p:nvPr>
            <p:custDataLst>
              <p:tags r:id="rId5"/>
            </p:custDataLst>
          </p:nvPr>
        </p:nvSpPr>
        <p:spPr>
          <a:xfrm>
            <a:off x="1126331" y="1021478"/>
            <a:ext cx="3088479" cy="313802"/>
          </a:xfrm>
          <a:prstGeom prst="rect">
            <a:avLst/>
          </a:prstGeom>
          <a:noFill/>
        </p:spPr>
        <p:txBody>
          <a:bodyPr wrap="square" lIns="67500" tIns="35100" rIns="67500" bIns="0" anchor="b" anchorCtr="0">
            <a:noAutofit/>
          </a:bodyPr>
          <a:lstStyle/>
          <a:p>
            <a:pPr>
              <a:lnSpc>
                <a:spcPct val="120000"/>
              </a:lnSpc>
            </a:pPr>
            <a:r>
              <a:rPr lang="zh-CN" altLang="en-US" b="1" spc="300" dirty="0">
                <a:ea typeface="微软雅黑" panose="020B0503020204020204" charset="-122"/>
                <a:cs typeface="+mj-cs"/>
                <a:sym typeface="+mn-ea"/>
              </a:rPr>
              <a:t>型钢、钢管混凝土材料</a:t>
            </a:r>
            <a:endParaRPr lang="zh-CN" altLang="en-US" b="1" spc="300" dirty="0">
              <a:ea typeface="微软雅黑" panose="020B0503020204020204" charset="-122"/>
              <a:cs typeface="+mj-cs"/>
              <a:sym typeface="Arial" panose="020B0604020202020204" pitchFamily="34" charset="0"/>
            </a:endParaRPr>
          </a:p>
        </p:txBody>
      </p:sp>
      <p:sp>
        <p:nvSpPr>
          <p:cNvPr id="17" name="文本框 48"/>
          <p:cNvSpPr txBox="1"/>
          <p:nvPr>
            <p:custDataLst>
              <p:tags r:id="rId6"/>
            </p:custDataLst>
          </p:nvPr>
        </p:nvSpPr>
        <p:spPr>
          <a:xfrm>
            <a:off x="833755" y="1447801"/>
            <a:ext cx="7817485" cy="623883"/>
          </a:xfrm>
          <a:prstGeom prst="rect">
            <a:avLst/>
          </a:prstGeom>
        </p:spPr>
        <p:txBody>
          <a:bodyPr vert="horz" wrap="square" lIns="67500" tIns="0" rIns="67500" bIns="35100" anchor="t" anchorCtr="0">
            <a:noAutofit/>
          </a:bodyPr>
          <a:lstStyle/>
          <a:p>
            <a:pPr marL="285750" lvl="1" indent="-285750" defTabSz="913765">
              <a:lnSpc>
                <a:spcPct val="120000"/>
              </a:lnSpc>
              <a:buFont typeface="Wingdings" panose="05000000000000000000" charset="0"/>
              <a:buChar char="Ø"/>
            </a:pPr>
            <a:r>
              <a:rPr lang="zh-CN" altLang="en-US" sz="1500" dirty="0">
                <a:latin typeface="楷体" pitchFamily="49" charset="-122"/>
                <a:ea typeface="楷体" pitchFamily="49" charset="-122"/>
                <a:sym typeface="+mn-ea"/>
              </a:rPr>
              <a:t>对于型钢、钢管混凝土中的混凝土，软件按照混凝土材料规则取值；对于钢，按照钢材料规则取值。</a:t>
            </a:r>
          </a:p>
        </p:txBody>
      </p:sp>
      <p:sp>
        <p:nvSpPr>
          <p:cNvPr id="18" name="菱形 17"/>
          <p:cNvSpPr/>
          <p:nvPr>
            <p:custDataLst>
              <p:tags r:id="rId7"/>
            </p:custDataLst>
          </p:nvPr>
        </p:nvSpPr>
        <p:spPr>
          <a:xfrm>
            <a:off x="574967" y="2356054"/>
            <a:ext cx="482441" cy="482441"/>
          </a:xfrm>
          <a:prstGeom prst="diamond">
            <a:avLst/>
          </a:prstGeom>
          <a:solidFill>
            <a:srgbClr val="3498DB"/>
          </a:solidFill>
          <a:ln>
            <a:noFill/>
          </a:ln>
        </p:spPr>
        <p:style>
          <a:lnRef idx="2">
            <a:srgbClr val="1F74AD">
              <a:shade val="50000"/>
            </a:srgbClr>
          </a:lnRef>
          <a:fillRef idx="1">
            <a:srgbClr val="1F74AD"/>
          </a:fillRef>
          <a:effectRef idx="0">
            <a:srgbClr val="1F74AD"/>
          </a:effectRef>
          <a:fontRef idx="minor">
            <a:sysClr val="window" lastClr="FFFFFF"/>
          </a:fontRef>
        </p:style>
        <p:txBody>
          <a:bodyPr wrap="square" lIns="0" tIns="0" rIns="0" bIns="0" anchor="ctr">
            <a:normAutofit/>
          </a:bodyPr>
          <a:lstStyle/>
          <a:p>
            <a:pPr algn="ctr">
              <a:lnSpc>
                <a:spcPct val="120000"/>
              </a:lnSpc>
            </a:pPr>
            <a:r>
              <a:rPr lang="en-US" altLang="zh-CN" sz="1200" b="1" dirty="0">
                <a:solidFill>
                  <a:sysClr val="window" lastClr="FFFFFF"/>
                </a:solidFill>
                <a:latin typeface="Arial" panose="020B0604020202020204" pitchFamily="34" charset="0"/>
                <a:ea typeface="微软雅黑" panose="020B0503020204020204" charset="-122"/>
                <a:sym typeface="Arial" panose="020B0604020202020204" pitchFamily="34" charset="0"/>
              </a:rPr>
              <a:t>04</a:t>
            </a:r>
          </a:p>
        </p:txBody>
      </p:sp>
      <p:sp>
        <p:nvSpPr>
          <p:cNvPr id="22" name="文本框 55"/>
          <p:cNvSpPr txBox="1"/>
          <p:nvPr>
            <p:custDataLst>
              <p:tags r:id="rId8"/>
            </p:custDataLst>
          </p:nvPr>
        </p:nvSpPr>
        <p:spPr>
          <a:xfrm>
            <a:off x="1144244" y="2450467"/>
            <a:ext cx="3374071" cy="293370"/>
          </a:xfrm>
          <a:prstGeom prst="rect">
            <a:avLst/>
          </a:prstGeom>
          <a:noFill/>
        </p:spPr>
        <p:txBody>
          <a:bodyPr wrap="square" lIns="67500" tIns="35100" rIns="67500" bIns="0" anchor="b" anchorCtr="0">
            <a:noAutofit/>
          </a:bodyPr>
          <a:lstStyle/>
          <a:p>
            <a:pPr>
              <a:lnSpc>
                <a:spcPct val="120000"/>
              </a:lnSpc>
            </a:pPr>
            <a:r>
              <a:rPr lang="zh-CN" altLang="en-US" b="1" spc="300" dirty="0">
                <a:ea typeface="微软雅黑" panose="020B0503020204020204" charset="-122"/>
                <a:cs typeface="+mj-cs"/>
                <a:sym typeface="+mn-ea"/>
              </a:rPr>
              <a:t>钢筋</a:t>
            </a:r>
          </a:p>
        </p:txBody>
      </p:sp>
      <p:sp>
        <p:nvSpPr>
          <p:cNvPr id="24" name="文本框 56"/>
          <p:cNvSpPr txBox="1"/>
          <p:nvPr>
            <p:custDataLst>
              <p:tags r:id="rId9"/>
            </p:custDataLst>
          </p:nvPr>
        </p:nvSpPr>
        <p:spPr>
          <a:xfrm>
            <a:off x="857224" y="2857502"/>
            <a:ext cx="7903845" cy="1092835"/>
          </a:xfrm>
          <a:prstGeom prst="rect">
            <a:avLst/>
          </a:prstGeom>
        </p:spPr>
        <p:txBody>
          <a:bodyPr vert="horz" wrap="square" lIns="67500" tIns="0" rIns="67500" bIns="35100" anchor="t" anchorCtr="0">
            <a:noAutofit/>
          </a:bodyPr>
          <a:lstStyle/>
          <a:p>
            <a:pPr marL="285750" lvl="1" indent="-285750" defTabSz="913765">
              <a:lnSpc>
                <a:spcPct val="120000"/>
              </a:lnSpc>
              <a:buFont typeface="Wingdings" panose="05000000000000000000" charset="0"/>
              <a:buChar char="Ø"/>
            </a:pPr>
            <a:r>
              <a:rPr lang="zh-CN" altLang="en-US" sz="1500" dirty="0">
                <a:latin typeface="楷体" pitchFamily="49" charset="-122"/>
                <a:ea typeface="楷体" pitchFamily="49" charset="-122"/>
              </a:rPr>
              <a:t>材料强度标准值（屈服强度）按照</a:t>
            </a:r>
            <a:r>
              <a:rPr lang="en-US" altLang="zh-CN" sz="1500" dirty="0">
                <a:latin typeface="楷体" pitchFamily="49" charset="-122"/>
                <a:ea typeface="楷体" pitchFamily="49" charset="-122"/>
              </a:rPr>
              <a:t>《</a:t>
            </a:r>
            <a:r>
              <a:rPr lang="zh-CN" altLang="en-US" sz="1500" dirty="0">
                <a:latin typeface="楷体" pitchFamily="49" charset="-122"/>
                <a:ea typeface="楷体" pitchFamily="49" charset="-122"/>
              </a:rPr>
              <a:t>混凝土规范</a:t>
            </a:r>
            <a:r>
              <a:rPr lang="en-US" altLang="zh-CN" sz="1500" dirty="0">
                <a:latin typeface="楷体" pitchFamily="49" charset="-122"/>
                <a:ea typeface="楷体" pitchFamily="49" charset="-122"/>
              </a:rPr>
              <a:t>》</a:t>
            </a:r>
            <a:r>
              <a:rPr lang="en-US" sz="1500" dirty="0">
                <a:latin typeface="楷体" pitchFamily="49" charset="-122"/>
                <a:ea typeface="楷体" pitchFamily="49" charset="-122"/>
              </a:rPr>
              <a:t>4.2.2</a:t>
            </a:r>
            <a:r>
              <a:rPr lang="zh-CN" altLang="en-US" sz="1500" dirty="0">
                <a:latin typeface="楷体" pitchFamily="49" charset="-122"/>
                <a:ea typeface="楷体" pitchFamily="49" charset="-122"/>
              </a:rPr>
              <a:t>取值；材料强度设计值为标准值除以材料分项系数，一般为</a:t>
            </a:r>
            <a:r>
              <a:rPr lang="en-US" sz="1500" dirty="0">
                <a:latin typeface="楷体" pitchFamily="49" charset="-122"/>
                <a:ea typeface="楷体" pitchFamily="49" charset="-122"/>
              </a:rPr>
              <a:t>1.1</a:t>
            </a:r>
            <a:r>
              <a:rPr lang="zh-CN" altLang="en-US" sz="1500" dirty="0">
                <a:latin typeface="楷体" pitchFamily="49" charset="-122"/>
                <a:ea typeface="楷体" pitchFamily="49" charset="-122"/>
              </a:rPr>
              <a:t>，对于高强度</a:t>
            </a:r>
            <a:r>
              <a:rPr lang="en-US" sz="1500" dirty="0">
                <a:latin typeface="楷体" pitchFamily="49" charset="-122"/>
                <a:ea typeface="楷体" pitchFamily="49" charset="-122"/>
              </a:rPr>
              <a:t>500Mpa</a:t>
            </a:r>
            <a:r>
              <a:rPr lang="zh-CN" altLang="en-US" sz="1500" dirty="0">
                <a:latin typeface="楷体" pitchFamily="49" charset="-122"/>
                <a:ea typeface="楷体" pitchFamily="49" charset="-122"/>
              </a:rPr>
              <a:t>级钢筋为</a:t>
            </a:r>
            <a:r>
              <a:rPr lang="en-US" sz="1500" dirty="0">
                <a:latin typeface="楷体" pitchFamily="49" charset="-122"/>
                <a:ea typeface="楷体" pitchFamily="49" charset="-122"/>
              </a:rPr>
              <a:t>1.15</a:t>
            </a:r>
            <a:r>
              <a:rPr lang="zh-CN" altLang="en-US" sz="1500" dirty="0">
                <a:latin typeface="楷体" pitchFamily="49" charset="-122"/>
                <a:ea typeface="楷体" pitchFamily="49" charset="-122"/>
              </a:rPr>
              <a:t>；材料强度极限值按照</a:t>
            </a:r>
            <a:r>
              <a:rPr lang="en-US" altLang="zh-CN" sz="1500" dirty="0">
                <a:latin typeface="楷体" pitchFamily="49" charset="-122"/>
                <a:ea typeface="楷体" pitchFamily="49" charset="-122"/>
              </a:rPr>
              <a:t>《</a:t>
            </a:r>
            <a:r>
              <a:rPr lang="zh-CN" altLang="en-US" sz="1500" dirty="0">
                <a:latin typeface="楷体" pitchFamily="49" charset="-122"/>
                <a:ea typeface="楷体" pitchFamily="49" charset="-122"/>
              </a:rPr>
              <a:t>抗震规范</a:t>
            </a:r>
            <a:r>
              <a:rPr lang="en-US" altLang="zh-CN" sz="1500" dirty="0">
                <a:latin typeface="楷体" pitchFamily="49" charset="-122"/>
                <a:ea typeface="楷体" pitchFamily="49" charset="-122"/>
              </a:rPr>
              <a:t>》</a:t>
            </a:r>
            <a:r>
              <a:rPr lang="en-US" sz="1500" dirty="0">
                <a:latin typeface="楷体" pitchFamily="49" charset="-122"/>
                <a:ea typeface="楷体" pitchFamily="49" charset="-122"/>
              </a:rPr>
              <a:t>M.1.2</a:t>
            </a:r>
            <a:r>
              <a:rPr lang="zh-CN" altLang="en-US" sz="1500" dirty="0">
                <a:latin typeface="楷体" pitchFamily="49" charset="-122"/>
                <a:ea typeface="楷体" pitchFamily="49" charset="-122"/>
              </a:rPr>
              <a:t>条：取屈服强度的</a:t>
            </a:r>
            <a:r>
              <a:rPr lang="en-US" sz="1500" dirty="0">
                <a:latin typeface="楷体" pitchFamily="49" charset="-122"/>
                <a:ea typeface="楷体" pitchFamily="49" charset="-122"/>
              </a:rPr>
              <a:t>1.25</a:t>
            </a:r>
            <a:r>
              <a:rPr lang="zh-CN" altLang="en-US" sz="1500" dirty="0">
                <a:latin typeface="楷体" pitchFamily="49" charset="-122"/>
                <a:ea typeface="楷体" pitchFamily="49" charset="-122"/>
              </a:rPr>
              <a:t>倍</a:t>
            </a:r>
            <a:r>
              <a:rPr lang="zh-CN" altLang="en-US" sz="1500" dirty="0">
                <a:latin typeface="楷体" pitchFamily="49" charset="-122"/>
                <a:ea typeface="楷体" pitchFamily="49" charset="-122"/>
                <a:sym typeface="+mn-ea"/>
              </a:rPr>
              <a:t>。</a:t>
            </a:r>
          </a:p>
          <a:p>
            <a:pPr marL="285750" lvl="1" indent="-285750" algn="l">
              <a:lnSpc>
                <a:spcPct val="120000"/>
              </a:lnSpc>
              <a:spcAft>
                <a:spcPts val="600"/>
              </a:spcAft>
              <a:buClrTx/>
              <a:buSzTx/>
              <a:buFont typeface="Wingdings" panose="05000000000000000000" charset="0"/>
              <a:buChar char="Ø"/>
            </a:pPr>
            <a:endParaRPr lang="zh-CN" altLang="en-US" sz="1500" dirty="0">
              <a:latin typeface="楷体" pitchFamily="49" charset="-122"/>
              <a:ea typeface="楷体" pitchFamily="49" charset="-122"/>
              <a:sym typeface="+mn-e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
          </p:nvPr>
        </p:nvSpPr>
        <p:spPr/>
        <p:txBody>
          <a:bodyPr/>
          <a:lstStyle/>
          <a:p>
            <a:pPr>
              <a:defRPr/>
            </a:pPr>
            <a:fld id="{A46037C8-5B0A-4AE1-9877-D75452A8BEB9}" type="slidenum">
              <a:rPr lang="zh-CN" altLang="en-US" smtClean="0"/>
              <a:pPr>
                <a:defRPr/>
              </a:pPr>
              <a:t>6</a:t>
            </a:fld>
            <a:endParaRPr lang="zh-CN" altLang="en-US"/>
          </a:p>
        </p:txBody>
      </p:sp>
      <p:sp>
        <p:nvSpPr>
          <p:cNvPr id="26" name="文本框 25"/>
          <p:cNvSpPr txBox="1"/>
          <p:nvPr>
            <p:custDataLst>
              <p:tags r:id="rId1"/>
            </p:custDataLst>
          </p:nvPr>
        </p:nvSpPr>
        <p:spPr>
          <a:xfrm>
            <a:off x="753586" y="142859"/>
            <a:ext cx="4604232" cy="557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algn="l">
              <a:lnSpc>
                <a:spcPct val="100000"/>
              </a:lnSpc>
              <a:defRPr/>
            </a:pPr>
            <a:r>
              <a:rPr lang="zh-CN" altLang="en-US" sz="2000" b="1" dirty="0">
                <a:sym typeface="+mn-ea"/>
              </a:rPr>
              <a:t>一、</a:t>
            </a:r>
            <a:r>
              <a:rPr lang="zh-CN" altLang="en-US" sz="2000" b="1" dirty="0">
                <a:sym typeface="Arial" panose="020B0604020202020204" pitchFamily="34" charset="0"/>
              </a:rPr>
              <a:t>材料强度取值</a:t>
            </a:r>
            <a:endParaRPr lang="zh-CN" altLang="en-US" sz="2000" b="1" noProof="1">
              <a:sym typeface="Arial" panose="020B0604020202020204" pitchFamily="34" charset="0"/>
            </a:endParaRPr>
          </a:p>
        </p:txBody>
      </p:sp>
      <p:sp>
        <p:nvSpPr>
          <p:cNvPr id="27" name="等腰三角形 26"/>
          <p:cNvSpPr/>
          <p:nvPr>
            <p:custDataLst>
              <p:tags r:id="rId2"/>
            </p:custDataLst>
          </p:nvPr>
        </p:nvSpPr>
        <p:spPr>
          <a:xfrm rot="5400000" flipH="1">
            <a:off x="203002" y="460177"/>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28" name="等腰三角形 27"/>
          <p:cNvSpPr/>
          <p:nvPr>
            <p:custDataLst>
              <p:tags r:id="rId3"/>
            </p:custDataLst>
          </p:nvPr>
        </p:nvSpPr>
        <p:spPr>
          <a:xfrm rot="5400000" flipH="1">
            <a:off x="-47625" y="98822"/>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29" name="直接连接符 28"/>
          <p:cNvCxnSpPr/>
          <p:nvPr/>
        </p:nvCxnSpPr>
        <p:spPr>
          <a:xfrm>
            <a:off x="723265" y="700088"/>
            <a:ext cx="4329113" cy="0"/>
          </a:xfrm>
          <a:prstGeom prst="line">
            <a:avLst/>
          </a:prstGeom>
          <a:ln w="31750">
            <a:solidFill>
              <a:srgbClr val="2F5597"/>
            </a:solidFill>
            <a:headEnd type="none"/>
            <a:tailEnd type="oval" w="lg" len="lg"/>
          </a:ln>
        </p:spPr>
        <p:style>
          <a:lnRef idx="1">
            <a:schemeClr val="accent1"/>
          </a:lnRef>
          <a:fillRef idx="0">
            <a:schemeClr val="accent1"/>
          </a:fillRef>
          <a:effectRef idx="0">
            <a:schemeClr val="accent1"/>
          </a:effectRef>
          <a:fontRef idx="minor">
            <a:schemeClr val="tx1"/>
          </a:fontRef>
        </p:style>
      </p:cxnSp>
      <p:pic>
        <p:nvPicPr>
          <p:cNvPr id="1028" name="Picture 4"/>
          <p:cNvPicPr>
            <a:picLocks noChangeAspect="1" noChangeArrowheads="1"/>
          </p:cNvPicPr>
          <p:nvPr/>
        </p:nvPicPr>
        <p:blipFill>
          <a:blip r:embed="rId8"/>
          <a:srcRect/>
          <a:stretch>
            <a:fillRect/>
          </a:stretch>
        </p:blipFill>
        <p:spPr bwMode="auto">
          <a:xfrm>
            <a:off x="2714612" y="1785932"/>
            <a:ext cx="4358065" cy="2786066"/>
          </a:xfrm>
          <a:prstGeom prst="rect">
            <a:avLst/>
          </a:prstGeom>
          <a:noFill/>
          <a:ln w="9525">
            <a:solidFill>
              <a:srgbClr val="0070C0"/>
            </a:solidFill>
            <a:miter lim="800000"/>
            <a:headEnd/>
            <a:tailEnd/>
          </a:ln>
          <a:effectLst/>
        </p:spPr>
      </p:pic>
      <p:sp>
        <p:nvSpPr>
          <p:cNvPr id="20" name="菱形 19"/>
          <p:cNvSpPr/>
          <p:nvPr>
            <p:custDataLst>
              <p:tags r:id="rId4"/>
            </p:custDataLst>
          </p:nvPr>
        </p:nvSpPr>
        <p:spPr>
          <a:xfrm>
            <a:off x="573858" y="872320"/>
            <a:ext cx="482441" cy="482441"/>
          </a:xfrm>
          <a:prstGeom prst="diamond">
            <a:avLst/>
          </a:prstGeom>
          <a:ln>
            <a:noFill/>
          </a:ln>
        </p:spPr>
        <p:style>
          <a:lnRef idx="2">
            <a:srgbClr val="1F74AD">
              <a:shade val="50000"/>
            </a:srgbClr>
          </a:lnRef>
          <a:fillRef idx="1">
            <a:srgbClr val="1F74AD"/>
          </a:fillRef>
          <a:effectRef idx="0">
            <a:srgbClr val="1F74AD"/>
          </a:effectRef>
          <a:fontRef idx="minor">
            <a:sysClr val="window" lastClr="FFFFFF"/>
          </a:fontRef>
        </p:style>
        <p:txBody>
          <a:bodyPr wrap="square" lIns="0" tIns="0" rIns="0" bIns="0" anchor="ctr">
            <a:normAutofit/>
          </a:bodyPr>
          <a:lstStyle/>
          <a:p>
            <a:pPr algn="ctr">
              <a:lnSpc>
                <a:spcPct val="120000"/>
              </a:lnSpc>
            </a:pPr>
            <a:r>
              <a:rPr lang="en-US" altLang="zh-CN" sz="1200" b="1" dirty="0">
                <a:solidFill>
                  <a:sysClr val="window" lastClr="FFFFFF"/>
                </a:solidFill>
                <a:latin typeface="Arial" panose="020B0604020202020204" pitchFamily="34" charset="0"/>
                <a:ea typeface="微软雅黑" panose="020B0503020204020204" charset="-122"/>
                <a:sym typeface="Arial" panose="020B0604020202020204" pitchFamily="34" charset="0"/>
              </a:rPr>
              <a:t>05</a:t>
            </a:r>
          </a:p>
        </p:txBody>
      </p:sp>
      <p:sp>
        <p:nvSpPr>
          <p:cNvPr id="21" name="文本框 40"/>
          <p:cNvSpPr txBox="1"/>
          <p:nvPr>
            <p:custDataLst>
              <p:tags r:id="rId5"/>
            </p:custDataLst>
          </p:nvPr>
        </p:nvSpPr>
        <p:spPr>
          <a:xfrm>
            <a:off x="1142976" y="928676"/>
            <a:ext cx="3088479" cy="313802"/>
          </a:xfrm>
          <a:prstGeom prst="rect">
            <a:avLst/>
          </a:prstGeom>
          <a:noFill/>
        </p:spPr>
        <p:txBody>
          <a:bodyPr wrap="square" lIns="67500" tIns="35100" rIns="67500" bIns="0" anchor="b" anchorCtr="0">
            <a:noAutofit/>
          </a:bodyPr>
          <a:lstStyle/>
          <a:p>
            <a:pPr>
              <a:lnSpc>
                <a:spcPct val="120000"/>
              </a:lnSpc>
            </a:pPr>
            <a:r>
              <a:rPr lang="zh-CN" altLang="en-US" b="1" spc="300" dirty="0">
                <a:ea typeface="微软雅黑" panose="020B0503020204020204" charset="-122"/>
                <a:cs typeface="+mj-cs"/>
                <a:sym typeface="+mn-ea"/>
              </a:rPr>
              <a:t>人防设计</a:t>
            </a:r>
            <a:endParaRPr lang="zh-CN" altLang="en-US" b="1" spc="300" dirty="0">
              <a:ea typeface="微软雅黑" panose="020B0503020204020204" charset="-122"/>
              <a:cs typeface="+mj-cs"/>
              <a:sym typeface="Arial" panose="020B0604020202020204" pitchFamily="34" charset="0"/>
            </a:endParaRPr>
          </a:p>
        </p:txBody>
      </p:sp>
      <p:sp>
        <p:nvSpPr>
          <p:cNvPr id="23" name="文本框 48"/>
          <p:cNvSpPr txBox="1"/>
          <p:nvPr>
            <p:custDataLst>
              <p:tags r:id="rId6"/>
            </p:custDataLst>
          </p:nvPr>
        </p:nvSpPr>
        <p:spPr>
          <a:xfrm>
            <a:off x="857224" y="1357304"/>
            <a:ext cx="7817485" cy="623883"/>
          </a:xfrm>
          <a:prstGeom prst="rect">
            <a:avLst/>
          </a:prstGeom>
        </p:spPr>
        <p:txBody>
          <a:bodyPr vert="horz" wrap="square" lIns="67500" tIns="0" rIns="67500" bIns="35100" anchor="t" anchorCtr="0">
            <a:noAutofit/>
          </a:bodyPr>
          <a:lstStyle/>
          <a:p>
            <a:pPr marL="285750" lvl="1" indent="-285750" defTabSz="913765">
              <a:lnSpc>
                <a:spcPct val="120000"/>
              </a:lnSpc>
              <a:buFont typeface="Wingdings" panose="05000000000000000000" charset="0"/>
              <a:buChar char="Ø"/>
            </a:pPr>
            <a:r>
              <a:rPr lang="zh-CN" altLang="en-US" sz="1500" dirty="0">
                <a:latin typeface="楷体" pitchFamily="49" charset="-122"/>
                <a:ea typeface="楷体" pitchFamily="49" charset="-122"/>
                <a:sym typeface="+mn-ea"/>
              </a:rPr>
              <a:t>如果考虑人防设计，则软件按照</a:t>
            </a:r>
            <a:r>
              <a:rPr lang="en-US" altLang="zh-CN" sz="1500" dirty="0">
                <a:latin typeface="楷体" pitchFamily="49" charset="-122"/>
                <a:ea typeface="楷体" pitchFamily="49" charset="-122"/>
                <a:sym typeface="+mn-ea"/>
              </a:rPr>
              <a:t>《</a:t>
            </a:r>
            <a:r>
              <a:rPr lang="zh-CN" altLang="en-US" sz="1500" dirty="0">
                <a:latin typeface="楷体" pitchFamily="49" charset="-122"/>
                <a:ea typeface="楷体" pitchFamily="49" charset="-122"/>
                <a:sym typeface="+mn-ea"/>
              </a:rPr>
              <a:t>人防规范</a:t>
            </a:r>
            <a:r>
              <a:rPr lang="en-US" altLang="zh-CN" sz="1500" dirty="0">
                <a:latin typeface="楷体" pitchFamily="49" charset="-122"/>
                <a:ea typeface="楷体" pitchFamily="49" charset="-122"/>
                <a:sym typeface="+mn-ea"/>
              </a:rPr>
              <a:t>》</a:t>
            </a:r>
            <a:r>
              <a:rPr lang="en-US" altLang="en-US" sz="1500" dirty="0">
                <a:latin typeface="楷体" pitchFamily="49" charset="-122"/>
                <a:ea typeface="楷体" pitchFamily="49" charset="-122"/>
                <a:sym typeface="+mn-ea"/>
              </a:rPr>
              <a:t>4.2.3</a:t>
            </a:r>
            <a:r>
              <a:rPr lang="zh-CN" altLang="en-US" sz="1500" dirty="0">
                <a:latin typeface="楷体" pitchFamily="49" charset="-122"/>
                <a:ea typeface="楷体" pitchFamily="49" charset="-122"/>
                <a:sym typeface="+mn-ea"/>
              </a:rPr>
              <a:t>对人防组合下的材料强度自动提高。</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
          </p:nvPr>
        </p:nvSpPr>
        <p:spPr/>
        <p:txBody>
          <a:bodyPr/>
          <a:lstStyle/>
          <a:p>
            <a:pPr>
              <a:defRPr/>
            </a:pPr>
            <a:fld id="{A46037C8-5B0A-4AE1-9877-D75452A8BEB9}" type="slidenum">
              <a:rPr lang="zh-CN" altLang="en-US" smtClean="0"/>
              <a:pPr>
                <a:defRPr/>
              </a:pPr>
              <a:t>7</a:t>
            </a:fld>
            <a:endParaRPr lang="zh-CN" altLang="en-US"/>
          </a:p>
        </p:txBody>
      </p:sp>
      <p:sp>
        <p:nvSpPr>
          <p:cNvPr id="26" name="文本框 25"/>
          <p:cNvSpPr txBox="1"/>
          <p:nvPr>
            <p:custDataLst>
              <p:tags r:id="rId1"/>
            </p:custDataLst>
          </p:nvPr>
        </p:nvSpPr>
        <p:spPr>
          <a:xfrm>
            <a:off x="753586" y="142859"/>
            <a:ext cx="4604232" cy="557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algn="l">
              <a:lnSpc>
                <a:spcPct val="100000"/>
              </a:lnSpc>
              <a:defRPr/>
            </a:pPr>
            <a:r>
              <a:rPr lang="zh-CN" altLang="en-US" sz="2000" b="1" dirty="0">
                <a:sym typeface="+mn-ea"/>
              </a:rPr>
              <a:t>一、</a:t>
            </a:r>
            <a:r>
              <a:rPr lang="zh-CN" altLang="en-US" sz="2000" b="1" dirty="0">
                <a:sym typeface="Arial" panose="020B0604020202020204" pitchFamily="34" charset="0"/>
              </a:rPr>
              <a:t>材料强度取值</a:t>
            </a:r>
            <a:endParaRPr lang="zh-CN" altLang="en-US" sz="2000" b="1" noProof="1">
              <a:sym typeface="Arial" panose="020B0604020202020204" pitchFamily="34" charset="0"/>
            </a:endParaRPr>
          </a:p>
        </p:txBody>
      </p:sp>
      <p:sp>
        <p:nvSpPr>
          <p:cNvPr id="27" name="等腰三角形 26"/>
          <p:cNvSpPr/>
          <p:nvPr>
            <p:custDataLst>
              <p:tags r:id="rId2"/>
            </p:custDataLst>
          </p:nvPr>
        </p:nvSpPr>
        <p:spPr>
          <a:xfrm rot="5400000" flipH="1">
            <a:off x="203002" y="460177"/>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28" name="等腰三角形 27"/>
          <p:cNvSpPr/>
          <p:nvPr>
            <p:custDataLst>
              <p:tags r:id="rId3"/>
            </p:custDataLst>
          </p:nvPr>
        </p:nvSpPr>
        <p:spPr>
          <a:xfrm rot="5400000" flipH="1">
            <a:off x="-47625" y="98822"/>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29" name="直接连接符 28"/>
          <p:cNvCxnSpPr/>
          <p:nvPr/>
        </p:nvCxnSpPr>
        <p:spPr>
          <a:xfrm>
            <a:off x="723265" y="700088"/>
            <a:ext cx="4329113" cy="0"/>
          </a:xfrm>
          <a:prstGeom prst="line">
            <a:avLst/>
          </a:prstGeom>
          <a:ln w="31750">
            <a:solidFill>
              <a:srgbClr val="2F5597"/>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15" name="菱形 14"/>
          <p:cNvSpPr/>
          <p:nvPr>
            <p:custDataLst>
              <p:tags r:id="rId4"/>
            </p:custDataLst>
          </p:nvPr>
        </p:nvSpPr>
        <p:spPr>
          <a:xfrm>
            <a:off x="557213" y="965122"/>
            <a:ext cx="482441" cy="482441"/>
          </a:xfrm>
          <a:prstGeom prst="diamond">
            <a:avLst/>
          </a:prstGeom>
          <a:ln>
            <a:noFill/>
          </a:ln>
        </p:spPr>
        <p:style>
          <a:lnRef idx="2">
            <a:srgbClr val="1F74AD">
              <a:shade val="50000"/>
            </a:srgbClr>
          </a:lnRef>
          <a:fillRef idx="1">
            <a:srgbClr val="1F74AD"/>
          </a:fillRef>
          <a:effectRef idx="0">
            <a:srgbClr val="1F74AD"/>
          </a:effectRef>
          <a:fontRef idx="minor">
            <a:sysClr val="window" lastClr="FFFFFF"/>
          </a:fontRef>
        </p:style>
        <p:txBody>
          <a:bodyPr wrap="square" lIns="0" tIns="0" rIns="0" bIns="0" anchor="ctr">
            <a:normAutofit/>
          </a:bodyPr>
          <a:lstStyle/>
          <a:p>
            <a:pPr algn="ctr">
              <a:lnSpc>
                <a:spcPct val="120000"/>
              </a:lnSpc>
            </a:pPr>
            <a:r>
              <a:rPr lang="en-US" altLang="zh-CN" sz="1200" b="1" dirty="0">
                <a:solidFill>
                  <a:sysClr val="window" lastClr="FFFFFF"/>
                </a:solidFill>
                <a:latin typeface="Arial" panose="020B0604020202020204" pitchFamily="34" charset="0"/>
                <a:ea typeface="微软雅黑" panose="020B0503020204020204" charset="-122"/>
                <a:sym typeface="Arial" panose="020B0604020202020204" pitchFamily="34" charset="0"/>
              </a:rPr>
              <a:t>06</a:t>
            </a:r>
          </a:p>
        </p:txBody>
      </p:sp>
      <p:sp>
        <p:nvSpPr>
          <p:cNvPr id="16" name="文本框 40"/>
          <p:cNvSpPr txBox="1"/>
          <p:nvPr>
            <p:custDataLst>
              <p:tags r:id="rId5"/>
            </p:custDataLst>
          </p:nvPr>
        </p:nvSpPr>
        <p:spPr>
          <a:xfrm>
            <a:off x="1126331" y="1021478"/>
            <a:ext cx="3088479" cy="313802"/>
          </a:xfrm>
          <a:prstGeom prst="rect">
            <a:avLst/>
          </a:prstGeom>
          <a:noFill/>
        </p:spPr>
        <p:txBody>
          <a:bodyPr wrap="square" lIns="67500" tIns="35100" rIns="67500" bIns="0" anchor="b" anchorCtr="0">
            <a:noAutofit/>
          </a:bodyPr>
          <a:lstStyle/>
          <a:p>
            <a:pPr>
              <a:lnSpc>
                <a:spcPct val="120000"/>
              </a:lnSpc>
            </a:pPr>
            <a:r>
              <a:rPr lang="zh-CN" altLang="en-US" b="1" spc="300" dirty="0">
                <a:ea typeface="微软雅黑" panose="020B0503020204020204" charset="-122"/>
                <a:cs typeface="+mj-cs"/>
                <a:sym typeface="+mn-ea"/>
              </a:rPr>
              <a:t>性能设计</a:t>
            </a:r>
            <a:endParaRPr lang="zh-CN" altLang="en-US" b="1" spc="300" dirty="0">
              <a:ea typeface="微软雅黑" panose="020B0503020204020204" charset="-122"/>
              <a:cs typeface="+mj-cs"/>
              <a:sym typeface="Arial" panose="020B0604020202020204" pitchFamily="34" charset="0"/>
            </a:endParaRPr>
          </a:p>
        </p:txBody>
      </p:sp>
      <p:sp>
        <p:nvSpPr>
          <p:cNvPr id="17" name="文本框 48"/>
          <p:cNvSpPr txBox="1"/>
          <p:nvPr>
            <p:custDataLst>
              <p:tags r:id="rId6"/>
            </p:custDataLst>
          </p:nvPr>
        </p:nvSpPr>
        <p:spPr>
          <a:xfrm>
            <a:off x="833755" y="1447801"/>
            <a:ext cx="7817485" cy="481007"/>
          </a:xfrm>
          <a:prstGeom prst="rect">
            <a:avLst/>
          </a:prstGeom>
        </p:spPr>
        <p:txBody>
          <a:bodyPr vert="horz" wrap="square" lIns="67500" tIns="0" rIns="67500" bIns="35100" anchor="t" anchorCtr="0">
            <a:noAutofit/>
          </a:bodyPr>
          <a:lstStyle/>
          <a:p>
            <a:pPr marL="285750" lvl="1" indent="-285750" defTabSz="913765">
              <a:lnSpc>
                <a:spcPct val="120000"/>
              </a:lnSpc>
              <a:buFont typeface="Wingdings" panose="05000000000000000000" charset="0"/>
              <a:buChar char="Ø"/>
            </a:pPr>
            <a:r>
              <a:rPr lang="zh-CN" altLang="en-US" sz="1500" dirty="0">
                <a:latin typeface="楷体" pitchFamily="49" charset="-122"/>
                <a:ea typeface="楷体" pitchFamily="49" charset="-122"/>
                <a:sym typeface="+mn-ea"/>
              </a:rPr>
              <a:t>对于不同性能水准按照相关规范规定自动调整材料强度取值。</a:t>
            </a:r>
          </a:p>
        </p:txBody>
      </p:sp>
      <p:sp>
        <p:nvSpPr>
          <p:cNvPr id="18" name="菱形 17"/>
          <p:cNvSpPr/>
          <p:nvPr>
            <p:custDataLst>
              <p:tags r:id="rId7"/>
            </p:custDataLst>
          </p:nvPr>
        </p:nvSpPr>
        <p:spPr>
          <a:xfrm>
            <a:off x="571472" y="1714494"/>
            <a:ext cx="482441" cy="482441"/>
          </a:xfrm>
          <a:prstGeom prst="diamond">
            <a:avLst/>
          </a:prstGeom>
          <a:solidFill>
            <a:srgbClr val="3498DB"/>
          </a:solidFill>
          <a:ln>
            <a:noFill/>
          </a:ln>
        </p:spPr>
        <p:style>
          <a:lnRef idx="2">
            <a:srgbClr val="1F74AD">
              <a:shade val="50000"/>
            </a:srgbClr>
          </a:lnRef>
          <a:fillRef idx="1">
            <a:srgbClr val="1F74AD"/>
          </a:fillRef>
          <a:effectRef idx="0">
            <a:srgbClr val="1F74AD"/>
          </a:effectRef>
          <a:fontRef idx="minor">
            <a:sysClr val="window" lastClr="FFFFFF"/>
          </a:fontRef>
        </p:style>
        <p:txBody>
          <a:bodyPr wrap="square" lIns="0" tIns="0" rIns="0" bIns="0" anchor="ctr">
            <a:normAutofit/>
          </a:bodyPr>
          <a:lstStyle/>
          <a:p>
            <a:pPr algn="ctr">
              <a:lnSpc>
                <a:spcPct val="120000"/>
              </a:lnSpc>
            </a:pPr>
            <a:r>
              <a:rPr lang="en-US" altLang="zh-CN" sz="1200" b="1" dirty="0">
                <a:solidFill>
                  <a:sysClr val="window" lastClr="FFFFFF"/>
                </a:solidFill>
                <a:latin typeface="Arial" panose="020B0604020202020204" pitchFamily="34" charset="0"/>
                <a:ea typeface="微软雅黑" panose="020B0503020204020204" charset="-122"/>
                <a:sym typeface="Arial" panose="020B0604020202020204" pitchFamily="34" charset="0"/>
              </a:rPr>
              <a:t>07</a:t>
            </a:r>
          </a:p>
        </p:txBody>
      </p:sp>
      <p:sp>
        <p:nvSpPr>
          <p:cNvPr id="22" name="文本框 55"/>
          <p:cNvSpPr txBox="1"/>
          <p:nvPr>
            <p:custDataLst>
              <p:tags r:id="rId8"/>
            </p:custDataLst>
          </p:nvPr>
        </p:nvSpPr>
        <p:spPr>
          <a:xfrm>
            <a:off x="1140749" y="1808907"/>
            <a:ext cx="3374071" cy="293370"/>
          </a:xfrm>
          <a:prstGeom prst="rect">
            <a:avLst/>
          </a:prstGeom>
          <a:noFill/>
        </p:spPr>
        <p:txBody>
          <a:bodyPr wrap="square" lIns="67500" tIns="35100" rIns="67500" bIns="0" anchor="b" anchorCtr="0">
            <a:noAutofit/>
          </a:bodyPr>
          <a:lstStyle/>
          <a:p>
            <a:pPr>
              <a:lnSpc>
                <a:spcPct val="120000"/>
              </a:lnSpc>
            </a:pPr>
            <a:r>
              <a:rPr lang="zh-CN" altLang="en-US" b="1" spc="300" dirty="0">
                <a:ea typeface="微软雅黑" panose="020B0503020204020204" charset="-122"/>
                <a:sym typeface="+mn-ea"/>
              </a:rPr>
              <a:t>支持高强钢筋的选用和设计</a:t>
            </a:r>
            <a:endParaRPr lang="zh-CN" altLang="en-US" b="1" spc="300" dirty="0">
              <a:ea typeface="微软雅黑" panose="020B0503020204020204" charset="-122"/>
              <a:sym typeface="Arial" panose="020B0604020202020204" pitchFamily="34" charset="0"/>
            </a:endParaRPr>
          </a:p>
        </p:txBody>
      </p:sp>
      <p:sp>
        <p:nvSpPr>
          <p:cNvPr id="24" name="文本框 56"/>
          <p:cNvSpPr txBox="1"/>
          <p:nvPr>
            <p:custDataLst>
              <p:tags r:id="rId9"/>
            </p:custDataLst>
          </p:nvPr>
        </p:nvSpPr>
        <p:spPr>
          <a:xfrm>
            <a:off x="853729" y="2215942"/>
            <a:ext cx="7903845" cy="1092835"/>
          </a:xfrm>
          <a:prstGeom prst="rect">
            <a:avLst/>
          </a:prstGeom>
        </p:spPr>
        <p:txBody>
          <a:bodyPr vert="horz" wrap="square" lIns="67500" tIns="0" rIns="67500" bIns="35100" anchor="t" anchorCtr="0">
            <a:noAutofit/>
          </a:bodyPr>
          <a:lstStyle/>
          <a:p>
            <a:pPr marL="285750" lvl="1" indent="-285750" defTabSz="913765">
              <a:lnSpc>
                <a:spcPct val="120000"/>
              </a:lnSpc>
              <a:buFont typeface="Wingdings" panose="05000000000000000000" charset="0"/>
              <a:buChar char="Ø"/>
            </a:pPr>
            <a:r>
              <a:rPr lang="zh-CN" altLang="en-US" sz="1500" dirty="0">
                <a:latin typeface="楷体" pitchFamily="49" charset="-122"/>
                <a:ea typeface="楷体" pitchFamily="49" charset="-122"/>
              </a:rPr>
              <a:t>如有需要，用户可在上部结构及基础中设置</a:t>
            </a:r>
            <a:r>
              <a:rPr lang="zh-CN" altLang="en-US" sz="1500" dirty="0">
                <a:latin typeface="楷体" pitchFamily="49" charset="-122"/>
                <a:ea typeface="楷体" pitchFamily="49" charset="-122"/>
                <a:sym typeface="+mn-ea"/>
              </a:rPr>
              <a:t>。</a:t>
            </a:r>
          </a:p>
          <a:p>
            <a:pPr marL="285750" lvl="1" indent="-285750" algn="l">
              <a:lnSpc>
                <a:spcPct val="120000"/>
              </a:lnSpc>
              <a:spcAft>
                <a:spcPts val="600"/>
              </a:spcAft>
              <a:buClrTx/>
              <a:buSzTx/>
              <a:buFont typeface="Wingdings" panose="05000000000000000000" charset="0"/>
              <a:buChar char="Ø"/>
            </a:pPr>
            <a:endParaRPr lang="zh-CN" altLang="en-US" sz="1500" dirty="0">
              <a:latin typeface="楷体" pitchFamily="49" charset="-122"/>
              <a:ea typeface="楷体" pitchFamily="49" charset="-122"/>
              <a:sym typeface="+mn-ea"/>
            </a:endParaRPr>
          </a:p>
        </p:txBody>
      </p:sp>
      <p:pic>
        <p:nvPicPr>
          <p:cNvPr id="1027" name="Picture 3"/>
          <p:cNvPicPr>
            <a:picLocks noChangeAspect="1" noChangeArrowheads="1"/>
          </p:cNvPicPr>
          <p:nvPr/>
        </p:nvPicPr>
        <p:blipFill>
          <a:blip r:embed="rId11" cstate="print"/>
          <a:srcRect/>
          <a:stretch>
            <a:fillRect/>
          </a:stretch>
        </p:blipFill>
        <p:spPr bwMode="auto">
          <a:xfrm>
            <a:off x="357158" y="2571750"/>
            <a:ext cx="3929090" cy="2143562"/>
          </a:xfrm>
          <a:prstGeom prst="rect">
            <a:avLst/>
          </a:prstGeom>
          <a:noFill/>
          <a:ln w="9525">
            <a:solidFill>
              <a:srgbClr val="0070C0"/>
            </a:solidFill>
            <a:miter lim="800000"/>
            <a:headEnd/>
            <a:tailEnd/>
          </a:ln>
          <a:effectLst/>
        </p:spPr>
      </p:pic>
      <p:pic>
        <p:nvPicPr>
          <p:cNvPr id="1028" name="Picture 4"/>
          <p:cNvPicPr>
            <a:picLocks noChangeAspect="1" noChangeArrowheads="1"/>
          </p:cNvPicPr>
          <p:nvPr/>
        </p:nvPicPr>
        <p:blipFill>
          <a:blip r:embed="rId12" cstate="print"/>
          <a:srcRect/>
          <a:stretch>
            <a:fillRect/>
          </a:stretch>
        </p:blipFill>
        <p:spPr bwMode="auto">
          <a:xfrm>
            <a:off x="5286380" y="2428874"/>
            <a:ext cx="3401011" cy="2214578"/>
          </a:xfrm>
          <a:prstGeom prst="rect">
            <a:avLst/>
          </a:prstGeom>
          <a:noFill/>
          <a:ln w="9525">
            <a:solidFill>
              <a:srgbClr val="0070C0"/>
            </a:solidFill>
            <a:miter lim="800000"/>
            <a:headEnd/>
            <a:tailEnd/>
          </a:ln>
          <a:effectLst/>
        </p:spPr>
      </p:pic>
      <p:pic>
        <p:nvPicPr>
          <p:cNvPr id="1029" name="Picture 5"/>
          <p:cNvPicPr>
            <a:picLocks noChangeAspect="1" noChangeArrowheads="1"/>
          </p:cNvPicPr>
          <p:nvPr/>
        </p:nvPicPr>
        <p:blipFill>
          <a:blip r:embed="rId13" cstate="print"/>
          <a:srcRect/>
          <a:stretch>
            <a:fillRect/>
          </a:stretch>
        </p:blipFill>
        <p:spPr bwMode="auto">
          <a:xfrm>
            <a:off x="6286512" y="142858"/>
            <a:ext cx="2784783" cy="2000264"/>
          </a:xfrm>
          <a:prstGeom prst="rect">
            <a:avLst/>
          </a:prstGeom>
          <a:noFill/>
          <a:ln w="9525">
            <a:solidFill>
              <a:srgbClr val="0070C0"/>
            </a:solid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1_180504205938_2.JPG"/>
          <p:cNvPicPr>
            <a:picLocks noChangeAspect="1"/>
          </p:cNvPicPr>
          <p:nvPr/>
        </p:nvPicPr>
        <p:blipFill>
          <a:blip r:embed="rId2" cstate="print"/>
          <a:stretch>
            <a:fillRect/>
          </a:stretch>
        </p:blipFill>
        <p:spPr>
          <a:xfrm>
            <a:off x="0" y="0"/>
            <a:ext cx="9144001" cy="4786328"/>
          </a:xfrm>
          <a:prstGeom prst="rect">
            <a:avLst/>
          </a:prstGeom>
        </p:spPr>
      </p:pic>
      <p:sp>
        <p:nvSpPr>
          <p:cNvPr id="4" name="文本框 21"/>
          <p:cNvSpPr txBox="1">
            <a:spLocks noChangeArrowheads="1"/>
          </p:cNvSpPr>
          <p:nvPr/>
        </p:nvSpPr>
        <p:spPr bwMode="auto">
          <a:xfrm>
            <a:off x="1571604" y="1643056"/>
            <a:ext cx="5848350" cy="584775"/>
          </a:xfrm>
          <a:prstGeom prst="rect">
            <a:avLst/>
          </a:prstGeom>
          <a:noFill/>
          <a:ln>
            <a:noFill/>
          </a:ln>
        </p:spPr>
        <p:txBody>
          <a:bodyPr wrap="square">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ctr">
              <a:defRPr/>
            </a:pPr>
            <a:r>
              <a:rPr lang="zh-CN" altLang="en-US" sz="3200" b="1" noProof="1">
                <a:solidFill>
                  <a:srgbClr val="FFC000"/>
                </a:solidFill>
                <a:latin typeface="Verdana" panose="020B0604030504040204" pitchFamily="34" charset="0"/>
                <a:sym typeface="Arial" panose="020B0604020202020204" pitchFamily="34" charset="0"/>
              </a:rPr>
              <a:t>混凝土梁设计</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00"/>
                                        <p:tgtEl>
                                          <p:spTgt spid="4"/>
                                        </p:tgtEl>
                                      </p:cBhvr>
                                    </p:animEffect>
                                    <p:anim calcmode="lin" valueType="num">
                                      <p:cBhvr>
                                        <p:cTn id="8" dur="200" fill="hold"/>
                                        <p:tgtEl>
                                          <p:spTgt spid="4"/>
                                        </p:tgtEl>
                                        <p:attrNameLst>
                                          <p:attrName>ppt_x</p:attrName>
                                        </p:attrNameLst>
                                      </p:cBhvr>
                                      <p:tavLst>
                                        <p:tav tm="0">
                                          <p:val>
                                            <p:strVal val="#ppt_x"/>
                                          </p:val>
                                        </p:tav>
                                        <p:tav tm="100000">
                                          <p:val>
                                            <p:strVal val="#ppt_x"/>
                                          </p:val>
                                        </p:tav>
                                      </p:tavLst>
                                    </p:anim>
                                    <p:anim calcmode="lin" valueType="num">
                                      <p:cBhvr>
                                        <p:cTn id="9" dur="2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a:spLocks noGrp="1"/>
          </p:cNvSpPr>
          <p:nvPr>
            <p:ph type="sldNum" sz="quarter" idx="4"/>
          </p:nvPr>
        </p:nvSpPr>
        <p:spPr/>
        <p:txBody>
          <a:bodyPr/>
          <a:lstStyle/>
          <a:p>
            <a:pPr>
              <a:defRPr/>
            </a:pPr>
            <a:fld id="{A46037C8-5B0A-4AE1-9877-D75452A8BEB9}" type="slidenum">
              <a:rPr lang="zh-CN" altLang="en-US" smtClean="0"/>
              <a:pPr>
                <a:defRPr/>
              </a:pPr>
              <a:t>9</a:t>
            </a:fld>
            <a:endParaRPr lang="zh-CN" altLang="en-US"/>
          </a:p>
        </p:txBody>
      </p:sp>
      <p:sp>
        <p:nvSpPr>
          <p:cNvPr id="27" name="等腰三角形 26"/>
          <p:cNvSpPr/>
          <p:nvPr>
            <p:custDataLst>
              <p:tags r:id="rId1"/>
            </p:custDataLst>
          </p:nvPr>
        </p:nvSpPr>
        <p:spPr>
          <a:xfrm rot="5400000" flipH="1">
            <a:off x="203002" y="460177"/>
            <a:ext cx="558404" cy="481013"/>
          </a:xfrm>
          <a:prstGeom prst="triangl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sp>
        <p:nvSpPr>
          <p:cNvPr id="28" name="等腰三角形 27"/>
          <p:cNvSpPr/>
          <p:nvPr>
            <p:custDataLst>
              <p:tags r:id="rId2"/>
            </p:custDataLst>
          </p:nvPr>
        </p:nvSpPr>
        <p:spPr>
          <a:xfrm rot="5400000" flipH="1">
            <a:off x="-47625" y="98822"/>
            <a:ext cx="692944" cy="597694"/>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350" b="0" i="0" u="none" strike="noStrike" kern="1200" cap="none" spc="0" normalizeH="0" baseline="0" noProof="1">
              <a:ln>
                <a:noFill/>
              </a:ln>
              <a:solidFill>
                <a:schemeClr val="lt1"/>
              </a:solidFill>
              <a:effectLst/>
              <a:uLnTx/>
              <a:uFillTx/>
              <a:latin typeface="+mn-lt"/>
              <a:ea typeface="+mn-ea"/>
              <a:cs typeface="+mn-cs"/>
              <a:sym typeface="Arial" panose="020B0604020202020204" pitchFamily="34" charset="0"/>
            </a:endParaRPr>
          </a:p>
        </p:txBody>
      </p:sp>
      <p:cxnSp>
        <p:nvCxnSpPr>
          <p:cNvPr id="29" name="直接连接符 28"/>
          <p:cNvCxnSpPr/>
          <p:nvPr/>
        </p:nvCxnSpPr>
        <p:spPr>
          <a:xfrm>
            <a:off x="723265" y="700088"/>
            <a:ext cx="4329113" cy="0"/>
          </a:xfrm>
          <a:prstGeom prst="line">
            <a:avLst/>
          </a:prstGeom>
          <a:ln w="31750">
            <a:solidFill>
              <a:srgbClr val="2F5597"/>
            </a:solidFill>
            <a:headEnd type="none"/>
            <a:tailEnd type="oval" w="lg" len="lg"/>
          </a:ln>
        </p:spPr>
        <p:style>
          <a:lnRef idx="1">
            <a:schemeClr val="accent1"/>
          </a:lnRef>
          <a:fillRef idx="0">
            <a:schemeClr val="accent1"/>
          </a:fillRef>
          <a:effectRef idx="0">
            <a:schemeClr val="accent1"/>
          </a:effectRef>
          <a:fontRef idx="minor">
            <a:schemeClr val="tx1"/>
          </a:fontRef>
        </p:style>
      </p:cxnSp>
      <p:sp>
        <p:nvSpPr>
          <p:cNvPr id="15" name="菱形 14"/>
          <p:cNvSpPr/>
          <p:nvPr>
            <p:custDataLst>
              <p:tags r:id="rId3"/>
            </p:custDataLst>
          </p:nvPr>
        </p:nvSpPr>
        <p:spPr>
          <a:xfrm>
            <a:off x="357158" y="1000114"/>
            <a:ext cx="482441" cy="482441"/>
          </a:xfrm>
          <a:prstGeom prst="diamond">
            <a:avLst/>
          </a:prstGeom>
          <a:ln>
            <a:noFill/>
          </a:ln>
        </p:spPr>
        <p:style>
          <a:lnRef idx="2">
            <a:srgbClr val="1F74AD">
              <a:shade val="50000"/>
            </a:srgbClr>
          </a:lnRef>
          <a:fillRef idx="1">
            <a:srgbClr val="1F74AD"/>
          </a:fillRef>
          <a:effectRef idx="0">
            <a:srgbClr val="1F74AD"/>
          </a:effectRef>
          <a:fontRef idx="minor">
            <a:sysClr val="window" lastClr="FFFFFF"/>
          </a:fontRef>
        </p:style>
        <p:txBody>
          <a:bodyPr wrap="square" lIns="0" tIns="0" rIns="0" bIns="0" anchor="ctr">
            <a:normAutofit/>
          </a:bodyPr>
          <a:lstStyle/>
          <a:p>
            <a:pPr algn="ctr">
              <a:lnSpc>
                <a:spcPct val="120000"/>
              </a:lnSpc>
            </a:pPr>
            <a:r>
              <a:rPr lang="en-US" altLang="zh-CN" sz="1200" b="1" dirty="0">
                <a:solidFill>
                  <a:sysClr val="window" lastClr="FFFFFF"/>
                </a:solidFill>
                <a:latin typeface="Arial" panose="020B0604020202020204" pitchFamily="34" charset="0"/>
                <a:ea typeface="微软雅黑" panose="020B0503020204020204" charset="-122"/>
                <a:sym typeface="Arial" panose="020B0604020202020204" pitchFamily="34" charset="0"/>
              </a:rPr>
              <a:t>01</a:t>
            </a:r>
          </a:p>
        </p:txBody>
      </p:sp>
      <p:sp>
        <p:nvSpPr>
          <p:cNvPr id="16" name="文本框 40"/>
          <p:cNvSpPr txBox="1"/>
          <p:nvPr>
            <p:custDataLst>
              <p:tags r:id="rId4"/>
            </p:custDataLst>
          </p:nvPr>
        </p:nvSpPr>
        <p:spPr>
          <a:xfrm>
            <a:off x="926276" y="1056470"/>
            <a:ext cx="3088479" cy="313802"/>
          </a:xfrm>
          <a:prstGeom prst="rect">
            <a:avLst/>
          </a:prstGeom>
          <a:noFill/>
        </p:spPr>
        <p:txBody>
          <a:bodyPr wrap="square" lIns="67500" tIns="35100" rIns="67500" bIns="0" anchor="b" anchorCtr="0">
            <a:noAutofit/>
          </a:bodyPr>
          <a:lstStyle/>
          <a:p>
            <a:pPr>
              <a:lnSpc>
                <a:spcPct val="120000"/>
              </a:lnSpc>
            </a:pPr>
            <a:r>
              <a:rPr lang="zh-CN" altLang="en-US" b="1" spc="300" dirty="0">
                <a:ea typeface="微软雅黑" panose="020B0503020204020204" charset="-122"/>
                <a:cs typeface="+mj-cs"/>
                <a:sym typeface="+mn-ea"/>
              </a:rPr>
              <a:t>考虑受压钢筋</a:t>
            </a:r>
            <a:endParaRPr lang="zh-CN" altLang="en-US" b="1" spc="300" dirty="0">
              <a:ea typeface="微软雅黑" panose="020B0503020204020204" charset="-122"/>
              <a:cs typeface="+mj-cs"/>
              <a:sym typeface="Arial" panose="020B0604020202020204" pitchFamily="34" charset="0"/>
            </a:endParaRPr>
          </a:p>
        </p:txBody>
      </p:sp>
      <p:sp>
        <p:nvSpPr>
          <p:cNvPr id="17" name="文本框 48"/>
          <p:cNvSpPr txBox="1"/>
          <p:nvPr>
            <p:custDataLst>
              <p:tags r:id="rId5"/>
            </p:custDataLst>
          </p:nvPr>
        </p:nvSpPr>
        <p:spPr>
          <a:xfrm>
            <a:off x="633700" y="1482793"/>
            <a:ext cx="5224184" cy="874643"/>
          </a:xfrm>
          <a:prstGeom prst="rect">
            <a:avLst/>
          </a:prstGeom>
        </p:spPr>
        <p:txBody>
          <a:bodyPr vert="horz" wrap="square" lIns="67500" tIns="0" rIns="67500" bIns="35100" anchor="t" anchorCtr="0">
            <a:noAutofit/>
          </a:bodyPr>
          <a:lstStyle/>
          <a:p>
            <a:pPr marL="285750" lvl="1" indent="-285750" defTabSz="913765">
              <a:lnSpc>
                <a:spcPct val="120000"/>
              </a:lnSpc>
              <a:buFont typeface="Wingdings" panose="05000000000000000000" charset="0"/>
              <a:buChar char="Ø"/>
            </a:pPr>
            <a:r>
              <a:rPr lang="zh-CN" altLang="en-US" sz="1500" dirty="0">
                <a:latin typeface="楷体" pitchFamily="49" charset="-122"/>
                <a:ea typeface="楷体" pitchFamily="49" charset="-122"/>
                <a:sym typeface="+mn-ea"/>
              </a:rPr>
              <a:t>钢筋混凝土构件正截面承载力配筋计算时的界限相对受压区高度</a:t>
            </a:r>
            <a:r>
              <a:rPr lang="en-US" altLang="zh-CN" sz="1500" dirty="0" err="1">
                <a:latin typeface="楷体" pitchFamily="49" charset="-122"/>
                <a:ea typeface="楷体" pitchFamily="49" charset="-122"/>
                <a:sym typeface="+mn-ea"/>
              </a:rPr>
              <a:t>ξ</a:t>
            </a:r>
            <a:r>
              <a:rPr lang="en-US" altLang="en-US" sz="1500" dirty="0" err="1">
                <a:latin typeface="楷体" pitchFamily="49" charset="-122"/>
                <a:ea typeface="楷体" pitchFamily="49" charset="-122"/>
                <a:sym typeface="+mn-ea"/>
              </a:rPr>
              <a:t>b</a:t>
            </a:r>
            <a:r>
              <a:rPr lang="zh-CN" altLang="en-US" sz="1500" dirty="0">
                <a:latin typeface="楷体" pitchFamily="49" charset="-122"/>
                <a:ea typeface="楷体" pitchFamily="49" charset="-122"/>
                <a:sym typeface="+mn-ea"/>
              </a:rPr>
              <a:t>按</a:t>
            </a:r>
            <a:r>
              <a:rPr lang="en-US" altLang="zh-CN" sz="1500" dirty="0">
                <a:latin typeface="楷体" pitchFamily="49" charset="-122"/>
                <a:ea typeface="楷体" pitchFamily="49" charset="-122"/>
                <a:sym typeface="+mn-ea"/>
              </a:rPr>
              <a:t>《</a:t>
            </a:r>
            <a:r>
              <a:rPr lang="zh-CN" altLang="en-US" sz="1500" dirty="0">
                <a:latin typeface="楷体" pitchFamily="49" charset="-122"/>
                <a:ea typeface="楷体" pitchFamily="49" charset="-122"/>
                <a:sym typeface="+mn-ea"/>
              </a:rPr>
              <a:t>混凝土规范</a:t>
            </a:r>
            <a:r>
              <a:rPr lang="en-US" altLang="zh-CN" sz="1500" dirty="0">
                <a:latin typeface="楷体" pitchFamily="49" charset="-122"/>
                <a:ea typeface="楷体" pitchFamily="49" charset="-122"/>
                <a:sym typeface="+mn-ea"/>
              </a:rPr>
              <a:t>》</a:t>
            </a:r>
            <a:r>
              <a:rPr lang="en-US" altLang="en-US" sz="1500" dirty="0">
                <a:latin typeface="楷体" pitchFamily="49" charset="-122"/>
                <a:ea typeface="楷体" pitchFamily="49" charset="-122"/>
                <a:sym typeface="+mn-ea"/>
              </a:rPr>
              <a:t>6.2.7</a:t>
            </a:r>
            <a:r>
              <a:rPr lang="zh-CN" altLang="en-US" sz="1500" dirty="0">
                <a:latin typeface="楷体" pitchFamily="49" charset="-122"/>
                <a:ea typeface="楷体" pitchFamily="49" charset="-122"/>
                <a:sym typeface="+mn-ea"/>
              </a:rPr>
              <a:t>条确定；型钢混凝土构件按</a:t>
            </a:r>
            <a:r>
              <a:rPr lang="en-US" altLang="zh-CN" sz="1500" dirty="0">
                <a:latin typeface="楷体" pitchFamily="49" charset="-122"/>
                <a:ea typeface="楷体" pitchFamily="49" charset="-122"/>
                <a:sym typeface="+mn-ea"/>
              </a:rPr>
              <a:t>《</a:t>
            </a:r>
            <a:r>
              <a:rPr lang="zh-CN" altLang="en-US" sz="1500" dirty="0">
                <a:latin typeface="楷体" pitchFamily="49" charset="-122"/>
                <a:ea typeface="楷体" pitchFamily="49" charset="-122"/>
                <a:sym typeface="+mn-ea"/>
              </a:rPr>
              <a:t>组合结构规范</a:t>
            </a:r>
            <a:r>
              <a:rPr lang="en-US" altLang="zh-CN" sz="1500" dirty="0">
                <a:latin typeface="楷体" pitchFamily="49" charset="-122"/>
                <a:ea typeface="楷体" pitchFamily="49" charset="-122"/>
                <a:sym typeface="+mn-ea"/>
              </a:rPr>
              <a:t>》</a:t>
            </a:r>
            <a:r>
              <a:rPr lang="zh-CN" altLang="en-US" sz="1500" dirty="0">
                <a:latin typeface="楷体" pitchFamily="49" charset="-122"/>
                <a:ea typeface="楷体" pitchFamily="49" charset="-122"/>
                <a:sym typeface="+mn-ea"/>
              </a:rPr>
              <a:t>设计时，</a:t>
            </a:r>
            <a:r>
              <a:rPr lang="en-US" altLang="zh-CN" sz="1500" dirty="0" err="1">
                <a:latin typeface="楷体" pitchFamily="49" charset="-122"/>
                <a:ea typeface="楷体" pitchFamily="49" charset="-122"/>
                <a:sym typeface="+mn-ea"/>
              </a:rPr>
              <a:t>ξ</a:t>
            </a:r>
            <a:r>
              <a:rPr lang="en-US" altLang="en-US" sz="1500" dirty="0" err="1">
                <a:latin typeface="楷体" pitchFamily="49" charset="-122"/>
                <a:ea typeface="楷体" pitchFamily="49" charset="-122"/>
                <a:sym typeface="+mn-ea"/>
              </a:rPr>
              <a:t>b</a:t>
            </a:r>
            <a:r>
              <a:rPr lang="zh-CN" altLang="en-US" sz="1500" dirty="0">
                <a:latin typeface="楷体" pitchFamily="49" charset="-122"/>
                <a:ea typeface="楷体" pitchFamily="49" charset="-122"/>
                <a:sym typeface="+mn-ea"/>
              </a:rPr>
              <a:t>按该规范</a:t>
            </a:r>
            <a:r>
              <a:rPr lang="en-US" altLang="en-US" sz="1500" dirty="0">
                <a:latin typeface="楷体" pitchFamily="49" charset="-122"/>
                <a:ea typeface="楷体" pitchFamily="49" charset="-122"/>
                <a:sym typeface="+mn-ea"/>
              </a:rPr>
              <a:t>5.2.1</a:t>
            </a:r>
            <a:r>
              <a:rPr lang="zh-CN" altLang="en-US" sz="1500" dirty="0">
                <a:latin typeface="楷体" pitchFamily="49" charset="-122"/>
                <a:ea typeface="楷体" pitchFamily="49" charset="-122"/>
                <a:sym typeface="+mn-ea"/>
              </a:rPr>
              <a:t>条确定。</a:t>
            </a:r>
            <a:endParaRPr lang="en-US" altLang="zh-CN" sz="1500" dirty="0">
              <a:latin typeface="楷体" pitchFamily="49" charset="-122"/>
              <a:ea typeface="楷体" pitchFamily="49" charset="-122"/>
              <a:sym typeface="+mn-ea"/>
            </a:endParaRPr>
          </a:p>
        </p:txBody>
      </p:sp>
      <p:sp>
        <p:nvSpPr>
          <p:cNvPr id="24" name="文本框 56"/>
          <p:cNvSpPr txBox="1"/>
          <p:nvPr>
            <p:custDataLst>
              <p:tags r:id="rId6"/>
            </p:custDataLst>
          </p:nvPr>
        </p:nvSpPr>
        <p:spPr>
          <a:xfrm>
            <a:off x="642911" y="2357436"/>
            <a:ext cx="4071965" cy="1942506"/>
          </a:xfrm>
          <a:prstGeom prst="rect">
            <a:avLst/>
          </a:prstGeom>
        </p:spPr>
        <p:txBody>
          <a:bodyPr vert="horz" wrap="square" lIns="67500" tIns="0" rIns="67500" bIns="35100" anchor="t" anchorCtr="0">
            <a:noAutofit/>
          </a:bodyPr>
          <a:lstStyle/>
          <a:p>
            <a:pPr marL="285750" lvl="1" indent="-285750" defTabSz="913765">
              <a:lnSpc>
                <a:spcPct val="120000"/>
              </a:lnSpc>
              <a:buFont typeface="Wingdings" panose="05000000000000000000" charset="0"/>
              <a:buChar char="Ø"/>
            </a:pPr>
            <a:r>
              <a:rPr lang="zh-CN" altLang="en-US" sz="1500" dirty="0">
                <a:latin typeface="楷体" pitchFamily="49" charset="-122"/>
                <a:ea typeface="楷体" pitchFamily="49" charset="-122"/>
                <a:sym typeface="+mn-ea"/>
              </a:rPr>
              <a:t>框架梁端配筋说明：</a:t>
            </a:r>
            <a:endParaRPr lang="en-US" altLang="zh-CN" sz="1500" dirty="0">
              <a:latin typeface="楷体" pitchFamily="49" charset="-122"/>
              <a:ea typeface="楷体" pitchFamily="49" charset="-122"/>
              <a:sym typeface="+mn-ea"/>
            </a:endParaRPr>
          </a:p>
          <a:p>
            <a:pPr marL="285750" lvl="1" indent="-285750" defTabSz="913765">
              <a:lnSpc>
                <a:spcPct val="120000"/>
              </a:lnSpc>
            </a:pPr>
            <a:r>
              <a:rPr lang="en-US" altLang="zh-CN" sz="1500" dirty="0">
                <a:latin typeface="楷体" pitchFamily="49" charset="-122"/>
                <a:ea typeface="楷体" pitchFamily="49" charset="-122"/>
                <a:sym typeface="+mn-ea"/>
              </a:rPr>
              <a:t>   </a:t>
            </a:r>
            <a:r>
              <a:rPr lang="zh-CN" altLang="en-US" sz="1500" dirty="0">
                <a:latin typeface="楷体" pitchFamily="49" charset="-122"/>
                <a:ea typeface="楷体" pitchFamily="49" charset="-122"/>
                <a:sym typeface="+mn-ea"/>
              </a:rPr>
              <a:t>影响框架梁端配筋的参数</a:t>
            </a:r>
            <a:r>
              <a:rPr lang="en-US" altLang="zh-CN" sz="1500" dirty="0">
                <a:latin typeface="楷体" pitchFamily="49" charset="-122"/>
                <a:ea typeface="楷体" pitchFamily="49" charset="-122"/>
                <a:sym typeface="+mn-ea"/>
              </a:rPr>
              <a:t>“</a:t>
            </a:r>
            <a:r>
              <a:rPr lang="zh-CN" altLang="en-US" sz="1500" dirty="0">
                <a:latin typeface="楷体" pitchFamily="49" charset="-122"/>
                <a:ea typeface="楷体" pitchFamily="49" charset="-122"/>
                <a:sym typeface="+mn-ea"/>
              </a:rPr>
              <a:t>框架梁梁端配筋考虑受压钢筋影响</a:t>
            </a:r>
            <a:r>
              <a:rPr lang="en-US" altLang="zh-CN" sz="1500" dirty="0">
                <a:latin typeface="楷体" pitchFamily="49" charset="-122"/>
                <a:ea typeface="楷体" pitchFamily="49" charset="-122"/>
                <a:sym typeface="+mn-ea"/>
              </a:rPr>
              <a:t>”</a:t>
            </a:r>
            <a:r>
              <a:rPr lang="zh-CN" altLang="en-US" sz="1500" dirty="0">
                <a:latin typeface="楷体" pitchFamily="49" charset="-122"/>
                <a:ea typeface="楷体" pitchFamily="49" charset="-122"/>
                <a:sym typeface="+mn-ea"/>
              </a:rPr>
              <a:t>，如果勾选此参数（默认勾选），则软件控制混凝土受压区高度，一级抗震等级≤</a:t>
            </a:r>
            <a:r>
              <a:rPr lang="en-US" altLang="zh-CN" sz="1500" dirty="0">
                <a:latin typeface="楷体" pitchFamily="49" charset="-122"/>
                <a:ea typeface="楷体" pitchFamily="49" charset="-122"/>
                <a:sym typeface="+mn-ea"/>
              </a:rPr>
              <a:t>0.25h0</a:t>
            </a:r>
            <a:r>
              <a:rPr lang="zh-CN" altLang="en-US" sz="1500" dirty="0">
                <a:latin typeface="楷体" pitchFamily="49" charset="-122"/>
                <a:ea typeface="楷体" pitchFamily="49" charset="-122"/>
                <a:sym typeface="+mn-ea"/>
              </a:rPr>
              <a:t>，二、三级抗震等级≤ </a:t>
            </a:r>
            <a:r>
              <a:rPr lang="en-US" altLang="zh-CN" sz="1500" dirty="0">
                <a:latin typeface="楷体" pitchFamily="49" charset="-122"/>
                <a:ea typeface="楷体" pitchFamily="49" charset="-122"/>
                <a:sym typeface="+mn-ea"/>
              </a:rPr>
              <a:t>0.35h0</a:t>
            </a:r>
            <a:r>
              <a:rPr lang="zh-CN" altLang="en-US" sz="1500" dirty="0">
                <a:latin typeface="楷体" pitchFamily="49" charset="-122"/>
                <a:ea typeface="楷体" pitchFamily="49" charset="-122"/>
                <a:sym typeface="+mn-ea"/>
              </a:rPr>
              <a:t>，超出时配置受压钢筋，并</a:t>
            </a:r>
            <a:r>
              <a:rPr lang="zh-CN" altLang="en-US" sz="1500" dirty="0">
                <a:latin typeface="楷体" pitchFamily="49" charset="-122"/>
                <a:ea typeface="楷体" pitchFamily="49" charset="-122"/>
              </a:rPr>
              <a:t>确保受压钢筋与受拉钢筋的比例满足规范要求</a:t>
            </a:r>
            <a:r>
              <a:rPr lang="zh-CN" altLang="en-US" sz="1500" dirty="0">
                <a:latin typeface="楷体" pitchFamily="49" charset="-122"/>
                <a:ea typeface="楷体" pitchFamily="49" charset="-122"/>
                <a:sym typeface="+mn-ea"/>
              </a:rPr>
              <a:t>。</a:t>
            </a:r>
          </a:p>
          <a:p>
            <a:pPr marL="285750" lvl="1" indent="-285750" algn="l">
              <a:lnSpc>
                <a:spcPct val="120000"/>
              </a:lnSpc>
              <a:spcAft>
                <a:spcPts val="600"/>
              </a:spcAft>
              <a:buClrTx/>
              <a:buSzTx/>
              <a:buFont typeface="Wingdings" panose="05000000000000000000" charset="0"/>
              <a:buChar char="Ø"/>
            </a:pPr>
            <a:endParaRPr lang="zh-CN" altLang="en-US" sz="1600" dirty="0">
              <a:latin typeface="楷体" pitchFamily="49" charset="-122"/>
              <a:ea typeface="楷体" pitchFamily="49" charset="-122"/>
              <a:sym typeface="+mn-ea"/>
            </a:endParaRPr>
          </a:p>
        </p:txBody>
      </p:sp>
      <p:sp>
        <p:nvSpPr>
          <p:cNvPr id="13" name="文本框 25"/>
          <p:cNvSpPr txBox="1"/>
          <p:nvPr>
            <p:custDataLst>
              <p:tags r:id="rId7"/>
            </p:custDataLst>
          </p:nvPr>
        </p:nvSpPr>
        <p:spPr>
          <a:xfrm>
            <a:off x="753586" y="142859"/>
            <a:ext cx="4604232" cy="557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2"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algn="l">
              <a:lnSpc>
                <a:spcPct val="100000"/>
              </a:lnSpc>
              <a:defRPr/>
            </a:pPr>
            <a:r>
              <a:rPr lang="zh-CN" altLang="en-US" sz="2000" b="1" noProof="1">
                <a:sym typeface="Arial" panose="020B0604020202020204" pitchFamily="34" charset="0"/>
              </a:rPr>
              <a:t>二、混凝土梁设计</a:t>
            </a:r>
          </a:p>
        </p:txBody>
      </p:sp>
      <p:pic>
        <p:nvPicPr>
          <p:cNvPr id="2050" name="Picture 2"/>
          <p:cNvPicPr>
            <a:picLocks noChangeAspect="1" noChangeArrowheads="1"/>
          </p:cNvPicPr>
          <p:nvPr/>
        </p:nvPicPr>
        <p:blipFill>
          <a:blip r:embed="rId9" cstate="print"/>
          <a:srcRect l="2292"/>
          <a:stretch>
            <a:fillRect/>
          </a:stretch>
        </p:blipFill>
        <p:spPr bwMode="auto">
          <a:xfrm>
            <a:off x="5929322" y="142858"/>
            <a:ext cx="3044904" cy="1981204"/>
          </a:xfrm>
          <a:prstGeom prst="rect">
            <a:avLst/>
          </a:prstGeom>
          <a:noFill/>
          <a:ln w="9525">
            <a:solidFill>
              <a:srgbClr val="0070C0"/>
            </a:solidFill>
            <a:miter lim="800000"/>
            <a:headEnd/>
            <a:tailEnd/>
          </a:ln>
          <a:effectLst/>
        </p:spPr>
      </p:pic>
      <p:pic>
        <p:nvPicPr>
          <p:cNvPr id="2055" name="Picture 7"/>
          <p:cNvPicPr>
            <a:picLocks noChangeAspect="1" noChangeArrowheads="1"/>
          </p:cNvPicPr>
          <p:nvPr/>
        </p:nvPicPr>
        <p:blipFill>
          <a:blip r:embed="rId10" cstate="print"/>
          <a:srcRect/>
          <a:stretch>
            <a:fillRect/>
          </a:stretch>
        </p:blipFill>
        <p:spPr bwMode="auto">
          <a:xfrm>
            <a:off x="4714876" y="2428874"/>
            <a:ext cx="4286280" cy="2143140"/>
          </a:xfrm>
          <a:prstGeom prst="rect">
            <a:avLst/>
          </a:prstGeom>
          <a:noFill/>
          <a:ln w="9525">
            <a:solidFill>
              <a:srgbClr val="0070C0"/>
            </a:solidFill>
            <a:miter lim="800000"/>
            <a:headEnd/>
            <a:tailEnd/>
          </a:ln>
          <a:effectLst/>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837"/>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SLIDE_BACKGROUND_TYPE" val="leftRight"/>
  <p:tag name="KSO_WM_SLIDE_BK_DARK_LIGHT" val="2"/>
  <p:tag name="KSO_WM_UNIT_BK_DARK_LIGHT" val="2"/>
</p:tagLst>
</file>

<file path=ppt/tags/tag1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1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UNIT_SUBTYPE" val="h"/>
  <p:tag name="KSO_WM_SLIDE_BACKGROUND_TYPE" val="topBottom"/>
  <p:tag name="KSO_WM_SLIDE_BK_DARK_LIGHT" val="2"/>
  <p:tag name="KSO_WM_UNIT_BK_DARK_LIGHT" val="2"/>
</p:tagLst>
</file>

<file path=ppt/tags/tag1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UNIT_SUBTYPE" val="h"/>
  <p:tag name="KSO_WM_SLIDE_BACKGROUND_TYPE" val="bottomTop"/>
  <p:tag name="KSO_WM_SLIDE_BK_DARK_LIGHT" val="2"/>
  <p:tag name="KSO_WM_UNIT_BK_DARK_LIGHT" val="2"/>
</p:tagLst>
</file>

<file path=ppt/tags/tag1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SLIDE_BACKGROUND_TYPE" val="navigation"/>
  <p:tag name="KSO_WM_SLIDE_BK_DARK_LIGHT" val="2"/>
  <p:tag name="KSO_WM_UNIT_BK_DARK_LIGHT" val="2"/>
</p:tagLst>
</file>

<file path=ppt/tags/tag1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UNIT_SUBTYPE" val="h"/>
  <p:tag name="KSO_WM_SLIDE_BACKGROUND_TYPE" val="belt"/>
  <p:tag name="KSO_WM_SLIDE_BK_DARK_LIGHT" val="2"/>
  <p:tag name="KSO_WM_UNIT_BK_DARK_LIGHT" val="2"/>
</p:tagLst>
</file>

<file path=ppt/tags/tag1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2.xml><?xml version="1.0" encoding="utf-8"?>
<p:tagLst xmlns:a="http://schemas.openxmlformats.org/drawingml/2006/main" xmlns:r="http://schemas.openxmlformats.org/officeDocument/2006/relationships" xmlns:p="http://schemas.openxmlformats.org/presentationml/2006/main">
  <p:tag name="KSO_WM_UNIT_VALUE" val="1031*1547"/>
  <p:tag name="KSO_WM_UNIT_HIGHLIGHT" val="0"/>
  <p:tag name="KSO_WM_UNIT_COMPATIBLE" val="0"/>
  <p:tag name="KSO_WM_UNIT_DIAGRAM_ISNUMVISUAL" val="0"/>
  <p:tag name="KSO_WM_UNIT_DIAGRAM_ISREFERUNIT" val="0"/>
  <p:tag name="KSO_WM_DIAGRAM_GROUP_CODE" val="l1-3"/>
  <p:tag name="KSO_WM_UNIT_TYPE" val="d"/>
  <p:tag name="KSO_WM_UNIT_INDEX" val="1"/>
  <p:tag name="KSO_WM_UNIT_ID" val="custom20186547_13*d*1"/>
  <p:tag name="KSO_WM_TEMPLATE_CATEGORY" val="custom"/>
  <p:tag name="KSO_WM_TEMPLATE_INDEX" val="20186547"/>
  <p:tag name="KSO_WM_UNIT_LAYERLEVEL" val="1"/>
  <p:tag name="KSO_WM_TAG_VERSION" val="1.0"/>
  <p:tag name="KSO_WM_BEAUTIFY_FLAG" val="#wm#"/>
  <p:tag name="KSO_WM_UNIT_COLOR_SCHEME_SHAPE_ID" val="6"/>
  <p:tag name="KSO_WM_UNIT_COLOR_SCHEME_PARENT_PAGE" val="0_13"/>
  <p:tag name="KSO_WM_UNIT_USESOURCEFORMAT_APPLY" val="1"/>
</p:tagLst>
</file>

<file path=ppt/tags/tag1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 name="KSO_WM_UNIT_BK_DARK_LIGHT" val="1"/>
</p:tagLst>
</file>

<file path=ppt/tags/tag1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VALUE" val="1619*1699"/>
  <p:tag name="KSO_WM_UNIT_HIGHLIGHT" val="0"/>
  <p:tag name="KSO_WM_UNIT_COMPATIBLE" val="0"/>
  <p:tag name="KSO_WM_UNIT_DIAGRAM_ISNUMVISUAL" val="0"/>
  <p:tag name="KSO_WM_UNIT_DIAGRAM_ISREFERUNIT" val="0"/>
  <p:tag name="KSO_WM_UNIT_TYPE" val="d"/>
  <p:tag name="KSO_WM_UNIT_INDEX" val="1"/>
  <p:tag name="KSO_WM_UNIT_ID" val="custom20186547_9*d*1"/>
  <p:tag name="KSO_WM_TEMPLATE_CATEGORY" val="custom"/>
  <p:tag name="KSO_WM_TEMPLATE_INDEX" val="20186547"/>
  <p:tag name="KSO_WM_UNIT_LAYERLEVEL" val="1"/>
  <p:tag name="KSO_WM_TAG_VERSION" val="1.0"/>
  <p:tag name="KSO_WM_BEAUTIFY_FLAG" val="#wm#"/>
  <p:tag name="KSO_WM_UNIT_COLOR_SCHEME_SHAPE_ID" val="3"/>
  <p:tag name="KSO_WM_UNIT_COLOR_SCHEME_PARENT_PAGE" val="0_9"/>
</p:tagLst>
</file>

<file path=ppt/tags/tag1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837"/>
</p:tagLst>
</file>

<file path=ppt/tags/tag1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837"/>
</p:tagLst>
</file>

<file path=ppt/tags/tag1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7.xml><?xml version="1.0" encoding="utf-8"?>
<p:tagLst xmlns:a="http://schemas.openxmlformats.org/drawingml/2006/main" xmlns:r="http://schemas.openxmlformats.org/officeDocument/2006/relationships" xmlns:p="http://schemas.openxmlformats.org/presentationml/2006/main">
  <p:tag name="KSO_WM_TEMPLATE_SUBCATEGORY" val="0"/>
  <p:tag name="KSO_WM_TEMPLATE_MASTER_TYPE" val="1"/>
  <p:tag name="KSO_WM_TEMPLATE_COLOR_TYPE" val="1"/>
  <p:tag name="KSO_WM_TAG_VERSION" val="1.0"/>
  <p:tag name="KSO_WM_BEAUTIFY_FLAG" val="#wm#"/>
  <p:tag name="KSO_WM_TEMPLATE_CATEGORY" val="custom"/>
  <p:tag name="KSO_WM_TEMPLATE_INDEX" val="20202837"/>
  <p:tag name="KSO_WM_TEMPLATE_MASTER_THUMB_INDEX" val="12"/>
  <p:tag name="KSO_WM_TEMPLATE_THUMBS_INDEX" val="1、4、7、9、10、12、14、15、18、19"/>
</p:tagLst>
</file>

<file path=ppt/tags/tag1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1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837"/>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2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2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VALUE" val="1031*1547"/>
  <p:tag name="KSO_WM_UNIT_HIGHLIGHT" val="0"/>
  <p:tag name="KSO_WM_UNIT_COMPATIBLE" val="0"/>
  <p:tag name="KSO_WM_UNIT_DIAGRAM_ISNUMVISUAL" val="0"/>
  <p:tag name="KSO_WM_UNIT_DIAGRAM_ISREFERUNIT" val="0"/>
  <p:tag name="KSO_WM_DIAGRAM_GROUP_CODE" val="l1-3"/>
  <p:tag name="KSO_WM_UNIT_TYPE" val="d"/>
  <p:tag name="KSO_WM_UNIT_INDEX" val="1"/>
  <p:tag name="KSO_WM_UNIT_ID" val="custom20186547_13*d*1"/>
  <p:tag name="KSO_WM_TEMPLATE_CATEGORY" val="custom"/>
  <p:tag name="KSO_WM_TEMPLATE_INDEX" val="20186547"/>
  <p:tag name="KSO_WM_UNIT_LAYERLEVEL" val="1"/>
  <p:tag name="KSO_WM_TAG_VERSION" val="1.0"/>
  <p:tag name="KSO_WM_BEAUTIFY_FLAG" val="#wm#"/>
  <p:tag name="KSO_WM_UNIT_COLOR_SCHEME_SHAPE_ID" val="6"/>
  <p:tag name="KSO_WM_UNIT_COLOR_SCHEME_PARENT_PAGE" val="0_13"/>
  <p:tag name="KSO_WM_UNIT_USESOURCEFORMAT_APPLY" val="1"/>
</p:tagLst>
</file>

<file path=ppt/tags/tag2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2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SLIDE_BACKGROUND_TYPE" val="frame"/>
  <p:tag name="KSO_WM_SLIDE_BK_DARK_LIGHT" val="2"/>
  <p:tag name="KSO_WM_UNIT_BK_DARK_LIGHT" val="2"/>
</p:tagLst>
</file>

<file path=ppt/tags/tag2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2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SLIDE_BACKGROUND_TYPE" val="leftRight"/>
  <p:tag name="KSO_WM_SLIDE_BK_DARK_LIGHT" val="2"/>
  <p:tag name="KSO_WM_UNIT_BK_DARK_LIGHT" val="2"/>
</p:tagLst>
</file>

<file path=ppt/tags/tag2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2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UNIT_SUBTYPE" val="h"/>
  <p:tag name="KSO_WM_SLIDE_BACKGROUND_TYPE" val="topBottom"/>
  <p:tag name="KSO_WM_SLIDE_BK_DARK_LIGHT" val="2"/>
  <p:tag name="KSO_WM_UNIT_BK_DARK_LIGHT" val="2"/>
</p:tagLst>
</file>

<file path=ppt/tags/tag2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2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UNIT_SUBTYPE" val="h"/>
  <p:tag name="KSO_WM_SLIDE_BACKGROUND_TYPE" val="bottomTop"/>
  <p:tag name="KSO_WM_SLIDE_BK_DARK_LIGHT" val="2"/>
  <p:tag name="KSO_WM_UNIT_BK_DARK_LIGHT" val="2"/>
</p:tagLst>
</file>

<file path=ppt/tags/tag2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2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SLIDE_BACKGROUND_TYPE" val="navigation"/>
  <p:tag name="KSO_WM_SLIDE_BK_DARK_LIGHT" val="2"/>
  <p:tag name="KSO_WM_UNIT_BK_DARK_LIGHT" val="2"/>
</p:tagLst>
</file>

<file path=ppt/tags/tag2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2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UNIT_SUBTYPE" val="h"/>
  <p:tag name="KSO_WM_SLIDE_BACKGROUND_TYPE" val="belt"/>
  <p:tag name="KSO_WM_SLIDE_BK_DARK_LIGHT" val="2"/>
  <p:tag name="KSO_WM_UNIT_BK_DARK_LIGHT" val="2"/>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2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478"/>
</p:tagLst>
</file>

<file path=ppt/tags/tag2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4478"/>
</p:tagLst>
</file>

<file path=ppt/tags/tag2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72.xml><?xml version="1.0" encoding="utf-8"?>
<p:tagLst xmlns:a="http://schemas.openxmlformats.org/drawingml/2006/main" xmlns:r="http://schemas.openxmlformats.org/officeDocument/2006/relationships" xmlns:p="http://schemas.openxmlformats.org/presentationml/2006/main">
  <p:tag name="KSO_WM_TEMPLATE_SUBCATEGORY" val="0"/>
  <p:tag name="KSO_WM_TEMPLATE_COLOR_TYPE" val="1"/>
  <p:tag name="KSO_WM_TEMPLATE_MASTER_THUMB_INDEX" val="12"/>
  <p:tag name="KSO_WM_TAG_VERSION" val="1.0"/>
  <p:tag name="KSO_WM_BEAUTIFY_FLAG" val="#wm#"/>
  <p:tag name="KSO_WM_TEMPLATE_CATEGORY" val="custom"/>
  <p:tag name="KSO_WM_TEMPLATE_INDEX" val="20204478"/>
  <p:tag name="KSO_WM_TEMPLATE_MASTER_TYPE" val="1"/>
  <p:tag name="KSO_WM_TEMPLATE_THUMBS_INDEX" val="1、4、7、13、18、19、20、21、22、26、31、35、36、37、38"/>
</p:tagLst>
</file>

<file path=ppt/tags/tag273.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74.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75.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76.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77.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78.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79.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80.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81.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82.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83.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84.xml><?xml version="1.0" encoding="utf-8"?>
<p:tagLst xmlns:a="http://schemas.openxmlformats.org/drawingml/2006/main" xmlns:r="http://schemas.openxmlformats.org/officeDocument/2006/relationships"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2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2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3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51.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352.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353.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354.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355.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356.xml><?xml version="1.0" encoding="utf-8"?>
<p:tagLst xmlns:a="http://schemas.openxmlformats.org/drawingml/2006/main" xmlns:r="http://schemas.openxmlformats.org/officeDocument/2006/relationships"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357.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3*i*0"/>
  <p:tag name="KSO_WM_UNIT_BK_DARK_LIGHT" val="2"/>
  <p:tag name="KSO_WM_UNIT_LAYERLEVEL" val="1"/>
  <p:tag name="KSO_WM_TAG_VERSION" val="1.0"/>
  <p:tag name="KSO_WM_BEAUTIFY_FLAG" val="#wm#"/>
</p:tagLst>
</file>

<file path=ppt/tags/tag358.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59.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60.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61.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62.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63.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64.xml><?xml version="1.0" encoding="utf-8"?>
<p:tagLst xmlns:a="http://schemas.openxmlformats.org/drawingml/2006/main" xmlns:r="http://schemas.openxmlformats.org/officeDocument/2006/relationships"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365.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4*i*0"/>
  <p:tag name="KSO_WM_UNIT_BK_DARK_LIGHT" val="2"/>
  <p:tag name="KSO_WM_UNIT_LAYERLEVEL" val="1"/>
  <p:tag name="KSO_WM_TAG_VERSION" val="1.0"/>
  <p:tag name="KSO_WM_BEAUTIFY_FLAG" val="#wm#"/>
</p:tagLst>
</file>

<file path=ppt/tags/tag366.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67.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68.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69.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70.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71.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72.xml><?xml version="1.0" encoding="utf-8"?>
<p:tagLst xmlns:a="http://schemas.openxmlformats.org/drawingml/2006/main" xmlns:r="http://schemas.openxmlformats.org/officeDocument/2006/relationships"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373.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5*i*0"/>
  <p:tag name="KSO_WM_UNIT_BK_DARK_LIGHT" val="2"/>
  <p:tag name="KSO_WM_UNIT_LAYERLEVEL" val="1"/>
  <p:tag name="KSO_WM_TAG_VERSION" val="1.0"/>
  <p:tag name="KSO_WM_BEAUTIFY_FLAG" val="#wm#"/>
</p:tagLst>
</file>

<file path=ppt/tags/tag374.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75.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76.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77.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78.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79.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80.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81.xml><?xml version="1.0" encoding="utf-8"?>
<p:tagLst xmlns:a="http://schemas.openxmlformats.org/drawingml/2006/main" xmlns:r="http://schemas.openxmlformats.org/officeDocument/2006/relationships"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382.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6*i*0"/>
  <p:tag name="KSO_WM_UNIT_BK_DARK_LIGHT" val="2"/>
  <p:tag name="KSO_WM_UNIT_LAYERLEVEL" val="1"/>
  <p:tag name="KSO_WM_TAG_VERSION" val="1.0"/>
  <p:tag name="KSO_WM_BEAUTIFY_FLAG" val="#wm#"/>
</p:tagLst>
</file>

<file path=ppt/tags/tag383.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84.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85.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86.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87.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88.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89.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390.xml><?xml version="1.0" encoding="utf-8"?>
<p:tagLst xmlns:a="http://schemas.openxmlformats.org/drawingml/2006/main" xmlns:r="http://schemas.openxmlformats.org/officeDocument/2006/relationships"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39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7*i*0"/>
  <p:tag name="KSO_WM_UNIT_BK_DARK_LIGHT" val="2"/>
  <p:tag name="KSO_WM_UNIT_LAYERLEVEL" val="1"/>
  <p:tag name="KSO_WM_TAG_VERSION" val="1.0"/>
  <p:tag name="KSO_WM_BEAUTIFY_FLAG" val="#wm#"/>
</p:tagLst>
</file>

<file path=ppt/tags/tag392.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93.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94.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95.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96.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97.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98.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399.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00.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401.xml><?xml version="1.0" encoding="utf-8"?>
<p:tagLst xmlns:a="http://schemas.openxmlformats.org/drawingml/2006/main" xmlns:r="http://schemas.openxmlformats.org/officeDocument/2006/relationships"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402.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0"/>
  <p:tag name="KSO_WM_UNIT_ID" val="_18*i*0"/>
  <p:tag name="KSO_WM_UNIT_BK_DARK_LIGHT" val="2"/>
  <p:tag name="KSO_WM_UNIT_LAYERLEVEL" val="1"/>
  <p:tag name="KSO_WM_TAG_VERSION" val="1.0"/>
  <p:tag name="KSO_WM_BEAUTIFY_FLAG" val="#wm#"/>
</p:tagLst>
</file>

<file path=ppt/tags/tag403.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404.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405.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406.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407.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408.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409.xml><?xml version="1.0" encoding="utf-8"?>
<p:tagLst xmlns:a="http://schemas.openxmlformats.org/drawingml/2006/main" xmlns:r="http://schemas.openxmlformats.org/officeDocument/2006/relationships"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10.xml><?xml version="1.0" encoding="utf-8"?>
<p:tagLst xmlns:a="http://schemas.openxmlformats.org/drawingml/2006/main" xmlns:r="http://schemas.openxmlformats.org/officeDocument/2006/relationships" xmlns:p="http://schemas.openxmlformats.org/presentationml/2006/main">
  <p:tag name="KSO_WM_UNIT_COLOR_SCHEME_SHAPE_ID" val="49"/>
  <p:tag name="KSO_WM_UNIT_COLOR_SCHEME_PARENT_PAGE" val="0_4"/>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custom20204478_6*l_h_i*1_1_1"/>
  <p:tag name="KSO_WM_TEMPLATE_CATEGORY" val="custom"/>
  <p:tag name="KSO_WM_TEMPLATE_INDEX" val="20204478"/>
  <p:tag name="KSO_WM_UNIT_LAYERLEVEL" val="1_1_1"/>
  <p:tag name="KSO_WM_TAG_VERSION" val="1.0"/>
  <p:tag name="KSO_WM_BEAUTIFY_FLAG" val="#wm#"/>
  <p:tag name="KSO_WM_UNIT_FILL_FORE_SCHEMECOLOR_INDEX" val="5"/>
  <p:tag name="KSO_WM_UNIT_FILL_TYPE" val="1"/>
  <p:tag name="KSO_WM_UNIT_TEXT_FILL_FORE_SCHEMECOLOR_INDEX" val="13"/>
  <p:tag name="KSO_WM_UNIT_TEXT_FILL_TYPE" val="1"/>
  <p:tag name="KSO_WM_UNIT_USESOURCEFORMAT_APPLY" val="1"/>
</p:tagLst>
</file>

<file path=ppt/tags/tag411.xml><?xml version="1.0" encoding="utf-8"?>
<p:tagLst xmlns:a="http://schemas.openxmlformats.org/drawingml/2006/main" xmlns:r="http://schemas.openxmlformats.org/officeDocument/2006/relationships" xmlns:p="http://schemas.openxmlformats.org/presentationml/2006/main">
  <p:tag name="KSO_WM_UNIT_COLOR_SCHEME_SHAPE_ID" val="50"/>
  <p:tag name="KSO_WM_UNIT_COLOR_SCHEME_PARENT_PAGE" val="0_4"/>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custom20204478_6*l_h_i*1_1_2"/>
  <p:tag name="KSO_WM_TEMPLATE_CATEGORY" val="custom"/>
  <p:tag name="KSO_WM_TEMPLATE_INDEX" val="20204478"/>
  <p:tag name="KSO_WM_UNIT_LAYERLEVEL" val="1_1_1"/>
  <p:tag name="KSO_WM_TAG_VERSION" val="1.0"/>
  <p:tag name="KSO_WM_BEAUTIFY_FLAG" val="#wm#"/>
  <p:tag name="KSO_WM_UNIT_FILL_FORE_SCHEMECOLOR_INDEX" val="5"/>
  <p:tag name="KSO_WM_UNIT_FILL_TYPE" val="1"/>
  <p:tag name="KSO_WM_UNIT_TEXT_FILL_FORE_SCHEMECOLOR_INDEX" val="13"/>
  <p:tag name="KSO_WM_UNIT_TEXT_FILL_TYPE" val="1"/>
  <p:tag name="KSO_WM_UNIT_USESOURCEFORMAT_APPLY" val="1"/>
</p:tagLst>
</file>

<file path=ppt/tags/tag412.xml><?xml version="1.0" encoding="utf-8"?>
<p:tagLst xmlns:a="http://schemas.openxmlformats.org/drawingml/2006/main" xmlns:r="http://schemas.openxmlformats.org/officeDocument/2006/relationships" xmlns:p="http://schemas.openxmlformats.org/presentationml/2006/main">
  <p:tag name="KSO_WM_UNIT_COLOR_SCHEME_SHAPE_ID" val="52"/>
  <p:tag name="KSO_WM_UNIT_COLOR_SCHEME_PARENT_PAGE" val="0_4"/>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custom20204478_6*l_h_i*1_1_1"/>
  <p:tag name="KSO_WM_TEMPLATE_CATEGORY" val="custom"/>
  <p:tag name="KSO_WM_TEMPLATE_INDEX" val="20204478"/>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 name="KSO_WM_UNIT_USESOURCEFORMAT_APPLY" val="1"/>
</p:tagLst>
</file>

<file path=ppt/tags/tag413.xml><?xml version="1.0" encoding="utf-8"?>
<p:tagLst xmlns:a="http://schemas.openxmlformats.org/drawingml/2006/main" xmlns:r="http://schemas.openxmlformats.org/officeDocument/2006/relationships" xmlns:p="http://schemas.openxmlformats.org/presentationml/2006/main">
  <p:tag name="KSO_WM_UNIT_ISCONTENTSTITLE" val="0"/>
  <p:tag name="KSO_WM_UNIT_COLOR_SCHEME_SHAPE_ID" val="36"/>
  <p:tag name="KSO_WM_UNIT_COLOR_SCHEME_PARENT_PAGE" val="0_4"/>
  <p:tag name="KSO_WM_UNIT_PRESET_TEXT" val="单击此处添加标题"/>
  <p:tag name="KSO_WM_UNIT_NOCLEAR" val="0"/>
  <p:tag name="KSO_WM_UNIT_VALUE" val="11"/>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custom20204478_6*l_h_f*1_1_1"/>
  <p:tag name="KSO_WM_TEMPLATE_CATEGORY" val="custom"/>
  <p:tag name="KSO_WM_TEMPLATE_INDEX" val="20204478"/>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414.xml><?xml version="1.0" encoding="utf-8"?>
<p:tagLst xmlns:a="http://schemas.openxmlformats.org/drawingml/2006/main" xmlns:r="http://schemas.openxmlformats.org/officeDocument/2006/relationships" xmlns:p="http://schemas.openxmlformats.org/presentationml/2006/main">
  <p:tag name="KSO_WM_UNIT_COLOR_SCHEME_SHAPE_ID" val="39"/>
  <p:tag name="KSO_WM_UNIT_COLOR_SCHEME_PARENT_PAGE" val="0_4"/>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custom20204478_6*l_h_i*1_2_1"/>
  <p:tag name="KSO_WM_TEMPLATE_CATEGORY" val="custom"/>
  <p:tag name="KSO_WM_TEMPLATE_INDEX" val="20204478"/>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 name="KSO_WM_UNIT_USESOURCEFORMAT_APPLY" val="1"/>
</p:tagLst>
</file>

<file path=ppt/tags/tag415.xml><?xml version="1.0" encoding="utf-8"?>
<p:tagLst xmlns:a="http://schemas.openxmlformats.org/drawingml/2006/main" xmlns:r="http://schemas.openxmlformats.org/officeDocument/2006/relationships" xmlns:p="http://schemas.openxmlformats.org/presentationml/2006/main">
  <p:tag name="KSO_WM_UNIT_COLOR_SCHEME_SHAPE_ID" val="40"/>
  <p:tag name="KSO_WM_UNIT_COLOR_SCHEME_PARENT_PAGE" val="0_4"/>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custom20204478_6*l_h_i*1_2_2"/>
  <p:tag name="KSO_WM_TEMPLATE_CATEGORY" val="custom"/>
  <p:tag name="KSO_WM_TEMPLATE_INDEX" val="20204478"/>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 name="KSO_WM_UNIT_USESOURCEFORMAT_APPLY" val="1"/>
</p:tagLst>
</file>

<file path=ppt/tags/tag416.xml><?xml version="1.0" encoding="utf-8"?>
<p:tagLst xmlns:a="http://schemas.openxmlformats.org/drawingml/2006/main" xmlns:r="http://schemas.openxmlformats.org/officeDocument/2006/relationships" xmlns:p="http://schemas.openxmlformats.org/presentationml/2006/main">
  <p:tag name="KSO_WM_UNIT_COLOR_SCHEME_SHAPE_ID" val="42"/>
  <p:tag name="KSO_WM_UNIT_COLOR_SCHEME_PARENT_PAGE" val="0_4"/>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custom20204478_6*l_h_i*1_2_1"/>
  <p:tag name="KSO_WM_TEMPLATE_CATEGORY" val="custom"/>
  <p:tag name="KSO_WM_TEMPLATE_INDEX" val="20204478"/>
  <p:tag name="KSO_WM_UNIT_LAYERLEVEL" val="1_1_1"/>
  <p:tag name="KSO_WM_TAG_VERSION" val="1.0"/>
  <p:tag name="KSO_WM_BEAUTIFY_FLAG" val="#wm#"/>
  <p:tag name="KSO_WM_UNIT_FILL_FORE_SCHEMECOLOR_INDEX" val="6"/>
  <p:tag name="KSO_WM_UNIT_FILL_TYPE" val="1"/>
  <p:tag name="KSO_WM_UNIT_TEXT_FILL_FORE_SCHEMECOLOR_INDEX" val="14"/>
  <p:tag name="KSO_WM_UNIT_TEXT_FILL_TYPE" val="1"/>
  <p:tag name="KSO_WM_UNIT_USESOURCEFORMAT_APPLY" val="1"/>
</p:tagLst>
</file>

<file path=ppt/tags/tag417.xml><?xml version="1.0" encoding="utf-8"?>
<p:tagLst xmlns:a="http://schemas.openxmlformats.org/drawingml/2006/main" xmlns:r="http://schemas.openxmlformats.org/officeDocument/2006/relationships" xmlns:p="http://schemas.openxmlformats.org/presentationml/2006/main">
  <p:tag name="KSO_WM_UNIT_ISCONTENTSTITLE" val="0"/>
  <p:tag name="KSO_WM_UNIT_COLOR_SCHEME_SHAPE_ID" val="45"/>
  <p:tag name="KSO_WM_UNIT_COLOR_SCHEME_PARENT_PAGE" val="0_4"/>
  <p:tag name="KSO_WM_UNIT_PRESET_TEXT" val="单击此处添加标题"/>
  <p:tag name="KSO_WM_UNIT_NOCLEAR" val="0"/>
  <p:tag name="KSO_WM_UNIT_VALUE" val="11"/>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custom20204478_6*l_h_f*1_2_1"/>
  <p:tag name="KSO_WM_TEMPLATE_CATEGORY" val="custom"/>
  <p:tag name="KSO_WM_TEMPLATE_INDEX" val="20204478"/>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418.xml><?xml version="1.0" encoding="utf-8"?>
<p:tagLst xmlns:a="http://schemas.openxmlformats.org/drawingml/2006/main" xmlns:r="http://schemas.openxmlformats.org/officeDocument/2006/relationships" xmlns:p="http://schemas.openxmlformats.org/presentationml/2006/main">
  <p:tag name="KSO_WM_UNIT_COLOR_SCHEME_SHAPE_ID" val="49"/>
  <p:tag name="KSO_WM_UNIT_COLOR_SCHEME_PARENT_PAGE" val="0_4"/>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custom20204478_6*l_h_i*1_1_1"/>
  <p:tag name="KSO_WM_TEMPLATE_CATEGORY" val="custom"/>
  <p:tag name="KSO_WM_TEMPLATE_INDEX" val="20204478"/>
  <p:tag name="KSO_WM_UNIT_LAYERLEVEL" val="1_1_1"/>
  <p:tag name="KSO_WM_TAG_VERSION" val="1.0"/>
  <p:tag name="KSO_WM_BEAUTIFY_FLAG" val="#wm#"/>
  <p:tag name="KSO_WM_UNIT_FILL_FORE_SCHEMECOLOR_INDEX" val="5"/>
  <p:tag name="KSO_WM_UNIT_FILL_TYPE" val="1"/>
  <p:tag name="KSO_WM_UNIT_TEXT_FILL_FORE_SCHEMECOLOR_INDEX" val="13"/>
  <p:tag name="KSO_WM_UNIT_TEXT_FILL_TYPE" val="1"/>
  <p:tag name="KSO_WM_UNIT_USESOURCEFORMAT_APPLY" val="1"/>
</p:tagLst>
</file>

<file path=ppt/tags/tag419.xml><?xml version="1.0" encoding="utf-8"?>
<p:tagLst xmlns:a="http://schemas.openxmlformats.org/drawingml/2006/main" xmlns:r="http://schemas.openxmlformats.org/officeDocument/2006/relationships" xmlns:p="http://schemas.openxmlformats.org/presentationml/2006/main">
  <p:tag name="KSO_WM_UNIT_COLOR_SCHEME_SHAPE_ID" val="50"/>
  <p:tag name="KSO_WM_UNIT_COLOR_SCHEME_PARENT_PAGE" val="0_4"/>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custom20204478_6*l_h_i*1_1_2"/>
  <p:tag name="KSO_WM_TEMPLATE_CATEGORY" val="custom"/>
  <p:tag name="KSO_WM_TEMPLATE_INDEX" val="20204478"/>
  <p:tag name="KSO_WM_UNIT_LAYERLEVEL" val="1_1_1"/>
  <p:tag name="KSO_WM_TAG_VERSION" val="1.0"/>
  <p:tag name="KSO_WM_BEAUTIFY_FLAG" val="#wm#"/>
  <p:tag name="KSO_WM_UNIT_FILL_FORE_SCHEMECOLOR_INDEX" val="5"/>
  <p:tag name="KSO_WM_UNIT_FILL_TYPE" val="1"/>
  <p:tag name="KSO_WM_UNIT_TEXT_FILL_FORE_SCHEMECOLOR_INDEX" val="13"/>
  <p:tag name="KSO_WM_UNIT_TEXT_FILL_TYPE" val="1"/>
  <p:tag name="KSO_WM_UNIT_USESOURCEFORMAT_APPLY" val="1"/>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20.xml><?xml version="1.0" encoding="utf-8"?>
<p:tagLst xmlns:a="http://schemas.openxmlformats.org/drawingml/2006/main" xmlns:r="http://schemas.openxmlformats.org/officeDocument/2006/relationships" xmlns:p="http://schemas.openxmlformats.org/presentationml/2006/main">
  <p:tag name="KSO_WM_UNIT_COLOR_SCHEME_SHAPE_ID" val="52"/>
  <p:tag name="KSO_WM_UNIT_COLOR_SCHEME_PARENT_PAGE" val="0_4"/>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custom20204478_6*l_h_i*1_1_1"/>
  <p:tag name="KSO_WM_TEMPLATE_CATEGORY" val="custom"/>
  <p:tag name="KSO_WM_TEMPLATE_INDEX" val="20204478"/>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 name="KSO_WM_UNIT_USESOURCEFORMAT_APPLY" val="1"/>
</p:tagLst>
</file>

<file path=ppt/tags/tag421.xml><?xml version="1.0" encoding="utf-8"?>
<p:tagLst xmlns:a="http://schemas.openxmlformats.org/drawingml/2006/main" xmlns:r="http://schemas.openxmlformats.org/officeDocument/2006/relationships" xmlns:p="http://schemas.openxmlformats.org/presentationml/2006/main">
  <p:tag name="KSO_WM_UNIT_ISCONTENTSTITLE" val="0"/>
  <p:tag name="KSO_WM_UNIT_COLOR_SCHEME_SHAPE_ID" val="36"/>
  <p:tag name="KSO_WM_UNIT_COLOR_SCHEME_PARENT_PAGE" val="0_4"/>
  <p:tag name="KSO_WM_UNIT_PRESET_TEXT" val="单击此处添加标题"/>
  <p:tag name="KSO_WM_UNIT_NOCLEAR" val="0"/>
  <p:tag name="KSO_WM_UNIT_VALUE" val="11"/>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custom20204478_6*l_h_f*1_1_1"/>
  <p:tag name="KSO_WM_TEMPLATE_CATEGORY" val="custom"/>
  <p:tag name="KSO_WM_TEMPLATE_INDEX" val="20204478"/>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422.xml><?xml version="1.0" encoding="utf-8"?>
<p:tagLst xmlns:a="http://schemas.openxmlformats.org/drawingml/2006/main" xmlns:r="http://schemas.openxmlformats.org/officeDocument/2006/relationships" xmlns:p="http://schemas.openxmlformats.org/presentationml/2006/main">
  <p:tag name="KSO_WM_UNIT_COLOR_SCHEME_SHAPE_ID" val="39"/>
  <p:tag name="KSO_WM_UNIT_COLOR_SCHEME_PARENT_PAGE" val="0_4"/>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custom20204478_6*l_h_i*1_2_1"/>
  <p:tag name="KSO_WM_TEMPLATE_CATEGORY" val="custom"/>
  <p:tag name="KSO_WM_TEMPLATE_INDEX" val="20204478"/>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 name="KSO_WM_UNIT_USESOURCEFORMAT_APPLY" val="1"/>
</p:tagLst>
</file>

<file path=ppt/tags/tag423.xml><?xml version="1.0" encoding="utf-8"?>
<p:tagLst xmlns:a="http://schemas.openxmlformats.org/drawingml/2006/main" xmlns:r="http://schemas.openxmlformats.org/officeDocument/2006/relationships" xmlns:p="http://schemas.openxmlformats.org/presentationml/2006/main">
  <p:tag name="KSO_WM_UNIT_COLOR_SCHEME_SHAPE_ID" val="40"/>
  <p:tag name="KSO_WM_UNIT_COLOR_SCHEME_PARENT_PAGE" val="0_4"/>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custom20204478_6*l_h_i*1_2_2"/>
  <p:tag name="KSO_WM_TEMPLATE_CATEGORY" val="custom"/>
  <p:tag name="KSO_WM_TEMPLATE_INDEX" val="20204478"/>
  <p:tag name="KSO_WM_UNIT_LAYERLEVEL" val="1_1_1"/>
  <p:tag name="KSO_WM_TAG_VERSION" val="1.0"/>
  <p:tag name="KSO_WM_BEAUTIFY_FLAG" val="#wm#"/>
  <p:tag name="KSO_WM_UNIT_FILL_FORE_SCHEMECOLOR_INDEX" val="6"/>
  <p:tag name="KSO_WM_UNIT_FILL_TYPE" val="1"/>
  <p:tag name="KSO_WM_UNIT_TEXT_FILL_FORE_SCHEMECOLOR_INDEX" val="13"/>
  <p:tag name="KSO_WM_UNIT_TEXT_FILL_TYPE" val="1"/>
  <p:tag name="KSO_WM_UNIT_USESOURCEFORMAT_APPLY" val="1"/>
</p:tagLst>
</file>

<file path=ppt/tags/tag424.xml><?xml version="1.0" encoding="utf-8"?>
<p:tagLst xmlns:a="http://schemas.openxmlformats.org/drawingml/2006/main" xmlns:r="http://schemas.openxmlformats.org/officeDocument/2006/relationships" xmlns:p="http://schemas.openxmlformats.org/presentationml/2006/main">
  <p:tag name="KSO_WM_UNIT_COLOR_SCHEME_SHAPE_ID" val="42"/>
  <p:tag name="KSO_WM_UNIT_COLOR_SCHEME_PARENT_PAGE" val="0_4"/>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2_1"/>
  <p:tag name="KSO_WM_UNIT_ID" val="custom20204478_6*l_h_i*1_2_1"/>
  <p:tag name="KSO_WM_TEMPLATE_CATEGORY" val="custom"/>
  <p:tag name="KSO_WM_TEMPLATE_INDEX" val="20204478"/>
  <p:tag name="KSO_WM_UNIT_LAYERLEVEL" val="1_1_1"/>
  <p:tag name="KSO_WM_TAG_VERSION" val="1.0"/>
  <p:tag name="KSO_WM_BEAUTIFY_FLAG" val="#wm#"/>
  <p:tag name="KSO_WM_UNIT_FILL_FORE_SCHEMECOLOR_INDEX" val="6"/>
  <p:tag name="KSO_WM_UNIT_FILL_TYPE" val="1"/>
  <p:tag name="KSO_WM_UNIT_TEXT_FILL_FORE_SCHEMECOLOR_INDEX" val="14"/>
  <p:tag name="KSO_WM_UNIT_TEXT_FILL_TYPE" val="1"/>
  <p:tag name="KSO_WM_UNIT_USESOURCEFORMAT_APPLY" val="1"/>
</p:tagLst>
</file>

<file path=ppt/tags/tag425.xml><?xml version="1.0" encoding="utf-8"?>
<p:tagLst xmlns:a="http://schemas.openxmlformats.org/drawingml/2006/main" xmlns:r="http://schemas.openxmlformats.org/officeDocument/2006/relationships" xmlns:p="http://schemas.openxmlformats.org/presentationml/2006/main">
  <p:tag name="KSO_WM_UNIT_ISCONTENTSTITLE" val="0"/>
  <p:tag name="KSO_WM_UNIT_COLOR_SCHEME_SHAPE_ID" val="45"/>
  <p:tag name="KSO_WM_UNIT_COLOR_SCHEME_PARENT_PAGE" val="0_4"/>
  <p:tag name="KSO_WM_UNIT_PRESET_TEXT" val="单击此处添加标题"/>
  <p:tag name="KSO_WM_UNIT_NOCLEAR" val="0"/>
  <p:tag name="KSO_WM_UNIT_VALUE" val="11"/>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custom20204478_6*l_h_f*1_2_1"/>
  <p:tag name="KSO_WM_TEMPLATE_CATEGORY" val="custom"/>
  <p:tag name="KSO_WM_TEMPLATE_INDEX" val="20204478"/>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426.xml><?xml version="1.0" encoding="utf-8"?>
<p:tagLst xmlns:a="http://schemas.openxmlformats.org/drawingml/2006/main" xmlns:r="http://schemas.openxmlformats.org/officeDocument/2006/relationships" xmlns:p="http://schemas.openxmlformats.org/presentationml/2006/main">
  <p:tag name="KSO_WM_UNIT_COLOR_SCHEME_SHAPE_ID" val="49"/>
  <p:tag name="KSO_WM_UNIT_COLOR_SCHEME_PARENT_PAGE" val="0_4"/>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custom20204478_6*l_h_i*1_1_1"/>
  <p:tag name="KSO_WM_TEMPLATE_CATEGORY" val="custom"/>
  <p:tag name="KSO_WM_TEMPLATE_INDEX" val="20204478"/>
  <p:tag name="KSO_WM_UNIT_LAYERLEVEL" val="1_1_1"/>
  <p:tag name="KSO_WM_TAG_VERSION" val="1.0"/>
  <p:tag name="KSO_WM_BEAUTIFY_FLAG" val="#wm#"/>
  <p:tag name="KSO_WM_UNIT_FILL_FORE_SCHEMECOLOR_INDEX" val="5"/>
  <p:tag name="KSO_WM_UNIT_FILL_TYPE" val="1"/>
  <p:tag name="KSO_WM_UNIT_TEXT_FILL_FORE_SCHEMECOLOR_INDEX" val="13"/>
  <p:tag name="KSO_WM_UNIT_TEXT_FILL_TYPE" val="1"/>
  <p:tag name="KSO_WM_UNIT_USESOURCEFORMAT_APPLY" val="1"/>
</p:tagLst>
</file>

<file path=ppt/tags/tag427.xml><?xml version="1.0" encoding="utf-8"?>
<p:tagLst xmlns:a="http://schemas.openxmlformats.org/drawingml/2006/main" xmlns:r="http://schemas.openxmlformats.org/officeDocument/2006/relationships" xmlns:p="http://schemas.openxmlformats.org/presentationml/2006/main">
  <p:tag name="KSO_WM_UNIT_COLOR_SCHEME_SHAPE_ID" val="50"/>
  <p:tag name="KSO_WM_UNIT_COLOR_SCHEME_PARENT_PAGE" val="0_4"/>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custom20204478_6*l_h_i*1_1_2"/>
  <p:tag name="KSO_WM_TEMPLATE_CATEGORY" val="custom"/>
  <p:tag name="KSO_WM_TEMPLATE_INDEX" val="20204478"/>
  <p:tag name="KSO_WM_UNIT_LAYERLEVEL" val="1_1_1"/>
  <p:tag name="KSO_WM_TAG_VERSION" val="1.0"/>
  <p:tag name="KSO_WM_BEAUTIFY_FLAG" val="#wm#"/>
  <p:tag name="KSO_WM_UNIT_FILL_FORE_SCHEMECOLOR_INDEX" val="5"/>
  <p:tag name="KSO_WM_UNIT_FILL_TYPE" val="1"/>
  <p:tag name="KSO_WM_UNIT_TEXT_FILL_FORE_SCHEMECOLOR_INDEX" val="13"/>
  <p:tag name="KSO_WM_UNIT_TEXT_FILL_TYPE" val="1"/>
  <p:tag name="KSO_WM_UNIT_USESOURCEFORMAT_APPLY" val="1"/>
</p:tagLst>
</file>

<file path=ppt/tags/tag428.xml><?xml version="1.0" encoding="utf-8"?>
<p:tagLst xmlns:a="http://schemas.openxmlformats.org/drawingml/2006/main" xmlns:r="http://schemas.openxmlformats.org/officeDocument/2006/relationships" xmlns:p="http://schemas.openxmlformats.org/presentationml/2006/main">
  <p:tag name="KSO_WM_UNIT_COLOR_SCHEME_SHAPE_ID" val="52"/>
  <p:tag name="KSO_WM_UNIT_COLOR_SCHEME_PARENT_PAGE" val="0_4"/>
  <p:tag name="KSO_WM_UNIT_HIGHLIGHT" val="0"/>
  <p:tag name="KSO_WM_UNIT_COMPATIBLE" val="0"/>
  <p:tag name="KSO_WM_UNIT_DIAGRAM_ISNUMVISUAL" val="0"/>
  <p:tag name="KSO_WM_UNIT_DIAGRAM_ISREFERUNIT" val="0"/>
  <p:tag name="KSO_WM_DIAGRAM_GROUP_CODE" val="l1-1"/>
  <p:tag name="KSO_WM_UNIT_SUBTYPE" val="d"/>
  <p:tag name="KSO_WM_UNIT_TYPE" val="l_h_i"/>
  <p:tag name="KSO_WM_UNIT_INDEX" val="1_1_1"/>
  <p:tag name="KSO_WM_UNIT_ID" val="custom20204478_6*l_h_i*1_1_1"/>
  <p:tag name="KSO_WM_TEMPLATE_CATEGORY" val="custom"/>
  <p:tag name="KSO_WM_TEMPLATE_INDEX" val="20204478"/>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 name="KSO_WM_UNIT_USESOURCEFORMAT_APPLY" val="1"/>
</p:tagLst>
</file>

<file path=ppt/tags/tag429.xml><?xml version="1.0" encoding="utf-8"?>
<p:tagLst xmlns:a="http://schemas.openxmlformats.org/drawingml/2006/main" xmlns:r="http://schemas.openxmlformats.org/officeDocument/2006/relationships" xmlns:p="http://schemas.openxmlformats.org/presentationml/2006/main">
  <p:tag name="KSO_WM_UNIT_ISCONTENTSTITLE" val="0"/>
  <p:tag name="KSO_WM_UNIT_COLOR_SCHEME_SHAPE_ID" val="36"/>
  <p:tag name="KSO_WM_UNIT_COLOR_SCHEME_PARENT_PAGE" val="0_4"/>
  <p:tag name="KSO_WM_UNIT_PRESET_TEXT" val="单击此处添加标题"/>
  <p:tag name="KSO_WM_UNIT_NOCLEAR" val="0"/>
  <p:tag name="KSO_WM_UNIT_VALUE" val="11"/>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custom20204478_6*l_h_f*1_1_1"/>
  <p:tag name="KSO_WM_TEMPLATE_CATEGORY" val="custom"/>
  <p:tag name="KSO_WM_TEMPLATE_INDEX" val="20204478"/>
  <p:tag name="KSO_WM_UNIT_LAYERLEVEL" val="1_1_1"/>
  <p:tag name="KSO_WM_TAG_VERSION" val="1.0"/>
  <p:tag name="KSO_WM_BEAUTIFY_FLAG" val="#wm#"/>
  <p:tag name="KSO_WM_UNIT_TEXT_FILL_FORE_SCHEMECOLOR_INDEX" val="13"/>
  <p:tag name="KSO_WM_UNIT_TEXT_FILL_TYPE" val="1"/>
  <p:tag name="KSO_WM_UNIT_USESOURCEFORMAT_APPLY" val="1"/>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TYPE" val="m_h_d"/>
  <p:tag name="KSO_WM_UNIT_INDEX" val="1_1_1"/>
  <p:tag name="KSO_WM_UNIT_ID" val="diagram20200114_2*m_h_d*1_1_1"/>
  <p:tag name="KSO_WM_TEMPLATE_CATEGORY" val="diagram"/>
  <p:tag name="KSO_WM_TEMPLATE_INDEX" val="20200114"/>
  <p:tag name="KSO_WM_UNIT_LAYERLEVEL" val="1_1_1"/>
  <p:tag name="KSO_WM_TAG_VERSION" val="1.0"/>
  <p:tag name="KSO_WM_BEAUTIFY_FLAG" val="#wm#"/>
  <p:tag name="KSO_WM_UNIT_VALUE" val="360*613"/>
</p:tagLst>
</file>

<file path=ppt/tags/tag43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37"/>
  <p:tag name="KSO_WM_DIAGRAM_GROUP_CODE" val="m1-1"/>
  <p:tag name="KSO_WM_UNIT_ID" val="custom20202837_8*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Lst>
</file>

<file path=ppt/tags/tag4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8*i*2"/>
  <p:tag name="KSO_WM_UNIT_LAYERLEVEL" val="1"/>
  <p:tag name="KSO_WM_TAG_VERSION" val="1.0"/>
  <p:tag name="KSO_WM_BEAUTIFY_FLAG" val="#wm#"/>
  <p:tag name="KSO_WM_DIAGRAM_GROUP_CODE" val="m1-1"/>
  <p:tag name="KSO_WM_UNIT_TYPE" val="i"/>
  <p:tag name="KSO_WM_UNIT_INDEX" val="2"/>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8*i*3"/>
  <p:tag name="KSO_WM_UNIT_LAYERLEVEL" val="1"/>
  <p:tag name="KSO_WM_TAG_VERSION" val="1.0"/>
  <p:tag name="KSO_WM_BEAUTIFY_FLAG" val="#wm#"/>
  <p:tag name="KSO_WM_DIAGRAM_GROUP_CODE" val="m1-1"/>
  <p:tag name="KSO_WM_UNIT_TYPE" val="i"/>
  <p:tag name="KSO_WM_UNIT_INDEX" val="3"/>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1_1"/>
  <p:tag name="KSO_WM_UNIT_ID" val="diagram20187827_2*m_h_i*1_1_1"/>
  <p:tag name="KSO_WM_TEMPLATE_CATEGORY" val="diagram"/>
  <p:tag name="KSO_WM_TEMPLATE_INDEX" val="20187827"/>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Lst>
</file>

<file path=ppt/tags/tag435.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VALUE" val="6"/>
  <p:tag name="KSO_WM_UNIT_HIGHLIGHT" val="0"/>
  <p:tag name="KSO_WM_UNIT_COMPATIBLE" val="0"/>
  <p:tag name="KSO_WM_UNIT_DIAGRAM_ISNUMVISUAL" val="0"/>
  <p:tag name="KSO_WM_UNIT_DIAGRAM_ISREFERUNIT" val="0"/>
  <p:tag name="KSO_WM_DIAGRAM_GROUP_CODE" val="m1-1"/>
  <p:tag name="KSO_WM_UNIT_TYPE" val="m_h_a"/>
  <p:tag name="KSO_WM_UNIT_INDEX" val="1_1_1"/>
  <p:tag name="KSO_WM_UNIT_ID" val="diagram20187827_2*m_h_a*1_1_1"/>
  <p:tag name="KSO_WM_TEMPLATE_CATEGORY" val="diagram"/>
  <p:tag name="KSO_WM_TEMPLATE_INDEX" val="20187827"/>
  <p:tag name="KSO_WM_UNIT_LAYERLEVEL" val="1_1_1"/>
  <p:tag name="KSO_WM_TAG_VERSION" val="1.0"/>
  <p:tag name="KSO_WM_BEAUTIFY_FLAG" val="#wm#"/>
  <p:tag name="KSO_WM_UNIT_PRESET_TEXT" val="单击此处添加标题"/>
  <p:tag name="KSO_WM_UNIT_TEXT_FILL_FORE_SCHEMECOLOR_INDEX" val="13"/>
  <p:tag name="KSO_WM_UNIT_TEXT_FILL_TYPE" val="1"/>
</p:tagLst>
</file>

<file path=ppt/tags/tag436.xml><?xml version="1.0" encoding="utf-8"?>
<p:tagLst xmlns:a="http://schemas.openxmlformats.org/drawingml/2006/main" xmlns:r="http://schemas.openxmlformats.org/officeDocument/2006/relationships" xmlns:p="http://schemas.openxmlformats.org/presentationml/2006/main">
  <p:tag name="KSO_WM_UNIT_NOCLEAR" val="0"/>
  <p:tag name="KSO_WM_UNIT_VALUE" val="27"/>
  <p:tag name="KSO_WM_UNIT_HIGHLIGHT" val="0"/>
  <p:tag name="KSO_WM_UNIT_COMPATIBLE" val="0"/>
  <p:tag name="KSO_WM_UNIT_DIAGRAM_ISNUMVISUAL" val="0"/>
  <p:tag name="KSO_WM_UNIT_DIAGRAM_ISREFERUNIT" val="0"/>
  <p:tag name="KSO_WM_DIAGRAM_GROUP_CODE" val="m1-1"/>
  <p:tag name="KSO_WM_UNIT_TYPE" val="m_h_f"/>
  <p:tag name="KSO_WM_UNIT_INDEX" val="1_1_1"/>
  <p:tag name="KSO_WM_UNIT_ID" val="diagram20187827_2*m_h_f*1_1_1"/>
  <p:tag name="KSO_WM_TEMPLATE_CATEGORY" val="diagram"/>
  <p:tag name="KSO_WM_TEMPLATE_INDEX" val="20187827"/>
  <p:tag name="KSO_WM_UNIT_LAYERLEVEL" val="1_1_1"/>
  <p:tag name="KSO_WM_TAG_VERSION" val="1.0"/>
  <p:tag name="KSO_WM_BEAUTIFY_FLAG" val="#wm#"/>
  <p:tag name="KSO_WM_UNIT_PRESET_TEXT" val="单击此处添加文本具体内容"/>
  <p:tag name="KSO_WM_UNIT_TEXT_FILL_FORE_SCHEMECOLOR_INDEX" val="1"/>
  <p:tag name="KSO_WM_UNIT_TEXT_FILL_TYPE" val="1"/>
</p:tagLst>
</file>

<file path=ppt/tags/tag4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2_1"/>
  <p:tag name="KSO_WM_UNIT_ID" val="diagram20187827_2*m_h_i*1_2_1"/>
  <p:tag name="KSO_WM_TEMPLATE_CATEGORY" val="diagram"/>
  <p:tag name="KSO_WM_TEMPLATE_INDEX" val="20187827"/>
  <p:tag name="KSO_WM_UNIT_LAYERLEVEL" val="1_1_1"/>
  <p:tag name="KSO_WM_TAG_VERSION" val="1.0"/>
  <p:tag name="KSO_WM_BEAUTIFY_FLAG" val="#wm#"/>
  <p:tag name="KSO_WM_UNIT_FILL_FORE_SCHEMECOLOR_INDEX" val="6"/>
  <p:tag name="KSO_WM_UNIT_FILL_TYPE" val="1"/>
  <p:tag name="KSO_WM_UNIT_TEXT_FILL_FORE_SCHEMECOLOR_INDEX" val="14"/>
  <p:tag name="KSO_WM_UNIT_TEXT_FILL_TYPE" val="1"/>
</p:tagLst>
</file>

<file path=ppt/tags/tag438.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VALUE" val="6"/>
  <p:tag name="KSO_WM_UNIT_HIGHLIGHT" val="0"/>
  <p:tag name="KSO_WM_UNIT_COMPATIBLE" val="0"/>
  <p:tag name="KSO_WM_UNIT_DIAGRAM_ISNUMVISUAL" val="0"/>
  <p:tag name="KSO_WM_UNIT_DIAGRAM_ISREFERUNIT" val="0"/>
  <p:tag name="KSO_WM_DIAGRAM_GROUP_CODE" val="m1-1"/>
  <p:tag name="KSO_WM_UNIT_TYPE" val="m_h_a"/>
  <p:tag name="KSO_WM_UNIT_INDEX" val="1_2_1"/>
  <p:tag name="KSO_WM_UNIT_ID" val="diagram20187827_2*m_h_a*1_2_1"/>
  <p:tag name="KSO_WM_TEMPLATE_CATEGORY" val="diagram"/>
  <p:tag name="KSO_WM_TEMPLATE_INDEX" val="20187827"/>
  <p:tag name="KSO_WM_UNIT_LAYERLEVEL" val="1_1_1"/>
  <p:tag name="KSO_WM_TAG_VERSION" val="1.0"/>
  <p:tag name="KSO_WM_BEAUTIFY_FLAG" val="#wm#"/>
  <p:tag name="KSO_WM_UNIT_PRESET_TEXT" val="单击此处添加标题"/>
  <p:tag name="KSO_WM_UNIT_TEXT_FILL_FORE_SCHEMECOLOR_INDEX" val="13"/>
  <p:tag name="KSO_WM_UNIT_TEXT_FILL_TYPE" val="1"/>
</p:tagLst>
</file>

<file path=ppt/tags/tag439.xml><?xml version="1.0" encoding="utf-8"?>
<p:tagLst xmlns:a="http://schemas.openxmlformats.org/drawingml/2006/main" xmlns:r="http://schemas.openxmlformats.org/officeDocument/2006/relationships" xmlns:p="http://schemas.openxmlformats.org/presentationml/2006/main">
  <p:tag name="KSO_WM_UNIT_NOCLEAR" val="0"/>
  <p:tag name="KSO_WM_UNIT_VALUE" val="27"/>
  <p:tag name="KSO_WM_UNIT_HIGHLIGHT" val="0"/>
  <p:tag name="KSO_WM_UNIT_COMPATIBLE" val="0"/>
  <p:tag name="KSO_WM_UNIT_DIAGRAM_ISNUMVISUAL" val="0"/>
  <p:tag name="KSO_WM_UNIT_DIAGRAM_ISREFERUNIT" val="0"/>
  <p:tag name="KSO_WM_DIAGRAM_GROUP_CODE" val="m1-1"/>
  <p:tag name="KSO_WM_UNIT_TYPE" val="m_h_f"/>
  <p:tag name="KSO_WM_UNIT_INDEX" val="1_2_1"/>
  <p:tag name="KSO_WM_UNIT_ID" val="diagram20187827_2*m_h_f*1_2_1"/>
  <p:tag name="KSO_WM_TEMPLATE_CATEGORY" val="diagram"/>
  <p:tag name="KSO_WM_TEMPLATE_INDEX" val="20187827"/>
  <p:tag name="KSO_WM_UNIT_LAYERLEVEL" val="1_1_1"/>
  <p:tag name="KSO_WM_TAG_VERSION" val="1.0"/>
  <p:tag name="KSO_WM_BEAUTIFY_FLAG" val="#wm#"/>
  <p:tag name="KSO_WM_UNIT_PRESET_TEXT" val="单击此处添加文本具体内容"/>
  <p:tag name="KSO_WM_UNIT_TEXT_FILL_FORE_SCHEMECOLOR_INDEX" val="1"/>
  <p:tag name="KSO_WM_UNIT_TEXT_FILL_TYPE" val="1"/>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44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37"/>
  <p:tag name="KSO_WM_DIAGRAM_GROUP_CODE" val="m1-1"/>
  <p:tag name="KSO_WM_UNIT_ID" val="custom20202837_8*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Lst>
</file>

<file path=ppt/tags/tag4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8*i*2"/>
  <p:tag name="KSO_WM_UNIT_LAYERLEVEL" val="1"/>
  <p:tag name="KSO_WM_TAG_VERSION" val="1.0"/>
  <p:tag name="KSO_WM_BEAUTIFY_FLAG" val="#wm#"/>
  <p:tag name="KSO_WM_DIAGRAM_GROUP_CODE" val="m1-1"/>
  <p:tag name="KSO_WM_UNIT_TYPE" val="i"/>
  <p:tag name="KSO_WM_UNIT_INDEX" val="2"/>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8*i*3"/>
  <p:tag name="KSO_WM_UNIT_LAYERLEVEL" val="1"/>
  <p:tag name="KSO_WM_TAG_VERSION" val="1.0"/>
  <p:tag name="KSO_WM_BEAUTIFY_FLAG" val="#wm#"/>
  <p:tag name="KSO_WM_DIAGRAM_GROUP_CODE" val="m1-1"/>
  <p:tag name="KSO_WM_UNIT_TYPE" val="i"/>
  <p:tag name="KSO_WM_UNIT_INDEX" val="3"/>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1_1"/>
  <p:tag name="KSO_WM_UNIT_ID" val="diagram20187827_2*m_h_i*1_1_1"/>
  <p:tag name="KSO_WM_TEMPLATE_CATEGORY" val="diagram"/>
  <p:tag name="KSO_WM_TEMPLATE_INDEX" val="20187827"/>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Lst>
</file>

<file path=ppt/tags/tag444.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VALUE" val="6"/>
  <p:tag name="KSO_WM_UNIT_HIGHLIGHT" val="0"/>
  <p:tag name="KSO_WM_UNIT_COMPATIBLE" val="0"/>
  <p:tag name="KSO_WM_UNIT_DIAGRAM_ISNUMVISUAL" val="0"/>
  <p:tag name="KSO_WM_UNIT_DIAGRAM_ISREFERUNIT" val="0"/>
  <p:tag name="KSO_WM_DIAGRAM_GROUP_CODE" val="m1-1"/>
  <p:tag name="KSO_WM_UNIT_TYPE" val="m_h_a"/>
  <p:tag name="KSO_WM_UNIT_INDEX" val="1_1_1"/>
  <p:tag name="KSO_WM_UNIT_ID" val="diagram20187827_2*m_h_a*1_1_1"/>
  <p:tag name="KSO_WM_TEMPLATE_CATEGORY" val="diagram"/>
  <p:tag name="KSO_WM_TEMPLATE_INDEX" val="20187827"/>
  <p:tag name="KSO_WM_UNIT_LAYERLEVEL" val="1_1_1"/>
  <p:tag name="KSO_WM_TAG_VERSION" val="1.0"/>
  <p:tag name="KSO_WM_BEAUTIFY_FLAG" val="#wm#"/>
  <p:tag name="KSO_WM_UNIT_PRESET_TEXT" val="单击此处添加标题"/>
  <p:tag name="KSO_WM_UNIT_TEXT_FILL_FORE_SCHEMECOLOR_INDEX" val="13"/>
  <p:tag name="KSO_WM_UNIT_TEXT_FILL_TYPE" val="1"/>
</p:tagLst>
</file>

<file path=ppt/tags/tag445.xml><?xml version="1.0" encoding="utf-8"?>
<p:tagLst xmlns:a="http://schemas.openxmlformats.org/drawingml/2006/main" xmlns:r="http://schemas.openxmlformats.org/officeDocument/2006/relationships" xmlns:p="http://schemas.openxmlformats.org/presentationml/2006/main">
  <p:tag name="KSO_WM_UNIT_NOCLEAR" val="0"/>
  <p:tag name="KSO_WM_UNIT_VALUE" val="27"/>
  <p:tag name="KSO_WM_UNIT_HIGHLIGHT" val="0"/>
  <p:tag name="KSO_WM_UNIT_COMPATIBLE" val="0"/>
  <p:tag name="KSO_WM_UNIT_DIAGRAM_ISNUMVISUAL" val="0"/>
  <p:tag name="KSO_WM_UNIT_DIAGRAM_ISREFERUNIT" val="0"/>
  <p:tag name="KSO_WM_DIAGRAM_GROUP_CODE" val="m1-1"/>
  <p:tag name="KSO_WM_UNIT_TYPE" val="m_h_f"/>
  <p:tag name="KSO_WM_UNIT_INDEX" val="1_1_1"/>
  <p:tag name="KSO_WM_UNIT_ID" val="diagram20187827_2*m_h_f*1_1_1"/>
  <p:tag name="KSO_WM_TEMPLATE_CATEGORY" val="diagram"/>
  <p:tag name="KSO_WM_TEMPLATE_INDEX" val="20187827"/>
  <p:tag name="KSO_WM_UNIT_LAYERLEVEL" val="1_1_1"/>
  <p:tag name="KSO_WM_TAG_VERSION" val="1.0"/>
  <p:tag name="KSO_WM_BEAUTIFY_FLAG" val="#wm#"/>
  <p:tag name="KSO_WM_UNIT_PRESET_TEXT" val="单击此处添加文本具体内容"/>
  <p:tag name="KSO_WM_UNIT_TEXT_FILL_FORE_SCHEMECOLOR_INDEX" val="1"/>
  <p:tag name="KSO_WM_UNIT_TEXT_FILL_TYPE" val="1"/>
</p:tagLst>
</file>

<file path=ppt/tags/tag4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2_1"/>
  <p:tag name="KSO_WM_UNIT_ID" val="diagram20187827_2*m_h_i*1_2_1"/>
  <p:tag name="KSO_WM_TEMPLATE_CATEGORY" val="diagram"/>
  <p:tag name="KSO_WM_TEMPLATE_INDEX" val="20187827"/>
  <p:tag name="KSO_WM_UNIT_LAYERLEVEL" val="1_1_1"/>
  <p:tag name="KSO_WM_TAG_VERSION" val="1.0"/>
  <p:tag name="KSO_WM_BEAUTIFY_FLAG" val="#wm#"/>
  <p:tag name="KSO_WM_UNIT_FILL_FORE_SCHEMECOLOR_INDEX" val="6"/>
  <p:tag name="KSO_WM_UNIT_FILL_TYPE" val="1"/>
  <p:tag name="KSO_WM_UNIT_TEXT_FILL_FORE_SCHEMECOLOR_INDEX" val="14"/>
  <p:tag name="KSO_WM_UNIT_TEXT_FILL_TYPE" val="1"/>
</p:tagLst>
</file>

<file path=ppt/tags/tag447.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VALUE" val="6"/>
  <p:tag name="KSO_WM_UNIT_HIGHLIGHT" val="0"/>
  <p:tag name="KSO_WM_UNIT_COMPATIBLE" val="0"/>
  <p:tag name="KSO_WM_UNIT_DIAGRAM_ISNUMVISUAL" val="0"/>
  <p:tag name="KSO_WM_UNIT_DIAGRAM_ISREFERUNIT" val="0"/>
  <p:tag name="KSO_WM_DIAGRAM_GROUP_CODE" val="m1-1"/>
  <p:tag name="KSO_WM_UNIT_TYPE" val="m_h_a"/>
  <p:tag name="KSO_WM_UNIT_INDEX" val="1_2_1"/>
  <p:tag name="KSO_WM_UNIT_ID" val="diagram20187827_2*m_h_a*1_2_1"/>
  <p:tag name="KSO_WM_TEMPLATE_CATEGORY" val="diagram"/>
  <p:tag name="KSO_WM_TEMPLATE_INDEX" val="20187827"/>
  <p:tag name="KSO_WM_UNIT_LAYERLEVEL" val="1_1_1"/>
  <p:tag name="KSO_WM_TAG_VERSION" val="1.0"/>
  <p:tag name="KSO_WM_BEAUTIFY_FLAG" val="#wm#"/>
  <p:tag name="KSO_WM_UNIT_PRESET_TEXT" val="单击此处添加标题"/>
  <p:tag name="KSO_WM_UNIT_TEXT_FILL_FORE_SCHEMECOLOR_INDEX" val="13"/>
  <p:tag name="KSO_WM_UNIT_TEXT_FILL_TYPE" val="1"/>
</p:tagLst>
</file>

<file path=ppt/tags/tag448.xml><?xml version="1.0" encoding="utf-8"?>
<p:tagLst xmlns:a="http://schemas.openxmlformats.org/drawingml/2006/main" xmlns:r="http://schemas.openxmlformats.org/officeDocument/2006/relationships" xmlns:p="http://schemas.openxmlformats.org/presentationml/2006/main">
  <p:tag name="KSO_WM_UNIT_NOCLEAR" val="0"/>
  <p:tag name="KSO_WM_UNIT_VALUE" val="27"/>
  <p:tag name="KSO_WM_UNIT_HIGHLIGHT" val="0"/>
  <p:tag name="KSO_WM_UNIT_COMPATIBLE" val="0"/>
  <p:tag name="KSO_WM_UNIT_DIAGRAM_ISNUMVISUAL" val="0"/>
  <p:tag name="KSO_WM_UNIT_DIAGRAM_ISREFERUNIT" val="0"/>
  <p:tag name="KSO_WM_DIAGRAM_GROUP_CODE" val="m1-1"/>
  <p:tag name="KSO_WM_UNIT_TYPE" val="m_h_f"/>
  <p:tag name="KSO_WM_UNIT_INDEX" val="1_2_1"/>
  <p:tag name="KSO_WM_UNIT_ID" val="diagram20187827_2*m_h_f*1_2_1"/>
  <p:tag name="KSO_WM_TEMPLATE_CATEGORY" val="diagram"/>
  <p:tag name="KSO_WM_TEMPLATE_INDEX" val="20187827"/>
  <p:tag name="KSO_WM_UNIT_LAYERLEVEL" val="1_1_1"/>
  <p:tag name="KSO_WM_TAG_VERSION" val="1.0"/>
  <p:tag name="KSO_WM_BEAUTIFY_FLAG" val="#wm#"/>
  <p:tag name="KSO_WM_UNIT_PRESET_TEXT" val="单击此处添加文本具体内容"/>
  <p:tag name="KSO_WM_UNIT_TEXT_FILL_FORE_SCHEMECOLOR_INDEX" val="1"/>
  <p:tag name="KSO_WM_UNIT_TEXT_FILL_TYPE" val="1"/>
</p:tagLst>
</file>

<file path=ppt/tags/tag44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37"/>
  <p:tag name="KSO_WM_DIAGRAM_GROUP_CODE" val="m1-1"/>
  <p:tag name="KSO_WM_UNIT_ID" val="custom20202837_8*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8*i*2"/>
  <p:tag name="KSO_WM_UNIT_LAYERLEVEL" val="1"/>
  <p:tag name="KSO_WM_TAG_VERSION" val="1.0"/>
  <p:tag name="KSO_WM_BEAUTIFY_FLAG" val="#wm#"/>
  <p:tag name="KSO_WM_DIAGRAM_GROUP_CODE" val="m1-1"/>
  <p:tag name="KSO_WM_UNIT_TYPE" val="i"/>
  <p:tag name="KSO_WM_UNIT_INDEX" val="2"/>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8*i*3"/>
  <p:tag name="KSO_WM_UNIT_LAYERLEVEL" val="1"/>
  <p:tag name="KSO_WM_TAG_VERSION" val="1.0"/>
  <p:tag name="KSO_WM_BEAUTIFY_FLAG" val="#wm#"/>
  <p:tag name="KSO_WM_DIAGRAM_GROUP_CODE" val="m1-1"/>
  <p:tag name="KSO_WM_UNIT_TYPE" val="i"/>
  <p:tag name="KSO_WM_UNIT_INDEX" val="3"/>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1_1"/>
  <p:tag name="KSO_WM_UNIT_ID" val="diagram20187827_2*m_h_i*1_1_1"/>
  <p:tag name="KSO_WM_TEMPLATE_CATEGORY" val="diagram"/>
  <p:tag name="KSO_WM_TEMPLATE_INDEX" val="20187827"/>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Lst>
</file>

<file path=ppt/tags/tag453.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VALUE" val="6"/>
  <p:tag name="KSO_WM_UNIT_HIGHLIGHT" val="0"/>
  <p:tag name="KSO_WM_UNIT_COMPATIBLE" val="0"/>
  <p:tag name="KSO_WM_UNIT_DIAGRAM_ISNUMVISUAL" val="0"/>
  <p:tag name="KSO_WM_UNIT_DIAGRAM_ISREFERUNIT" val="0"/>
  <p:tag name="KSO_WM_DIAGRAM_GROUP_CODE" val="m1-1"/>
  <p:tag name="KSO_WM_UNIT_TYPE" val="m_h_a"/>
  <p:tag name="KSO_WM_UNIT_INDEX" val="1_1_1"/>
  <p:tag name="KSO_WM_UNIT_ID" val="diagram20187827_2*m_h_a*1_1_1"/>
  <p:tag name="KSO_WM_TEMPLATE_CATEGORY" val="diagram"/>
  <p:tag name="KSO_WM_TEMPLATE_INDEX" val="20187827"/>
  <p:tag name="KSO_WM_UNIT_LAYERLEVEL" val="1_1_1"/>
  <p:tag name="KSO_WM_TAG_VERSION" val="1.0"/>
  <p:tag name="KSO_WM_BEAUTIFY_FLAG" val="#wm#"/>
  <p:tag name="KSO_WM_UNIT_PRESET_TEXT" val="单击此处添加标题"/>
  <p:tag name="KSO_WM_UNIT_TEXT_FILL_FORE_SCHEMECOLOR_INDEX" val="13"/>
  <p:tag name="KSO_WM_UNIT_TEXT_FILL_TYPE" val="1"/>
</p:tagLst>
</file>

<file path=ppt/tags/tag454.xml><?xml version="1.0" encoding="utf-8"?>
<p:tagLst xmlns:a="http://schemas.openxmlformats.org/drawingml/2006/main" xmlns:r="http://schemas.openxmlformats.org/officeDocument/2006/relationships" xmlns:p="http://schemas.openxmlformats.org/presentationml/2006/main">
  <p:tag name="KSO_WM_UNIT_NOCLEAR" val="0"/>
  <p:tag name="KSO_WM_UNIT_VALUE" val="27"/>
  <p:tag name="KSO_WM_UNIT_HIGHLIGHT" val="0"/>
  <p:tag name="KSO_WM_UNIT_COMPATIBLE" val="0"/>
  <p:tag name="KSO_WM_UNIT_DIAGRAM_ISNUMVISUAL" val="0"/>
  <p:tag name="KSO_WM_UNIT_DIAGRAM_ISREFERUNIT" val="0"/>
  <p:tag name="KSO_WM_DIAGRAM_GROUP_CODE" val="m1-1"/>
  <p:tag name="KSO_WM_UNIT_TYPE" val="m_h_f"/>
  <p:tag name="KSO_WM_UNIT_INDEX" val="1_1_1"/>
  <p:tag name="KSO_WM_UNIT_ID" val="diagram20187827_2*m_h_f*1_1_1"/>
  <p:tag name="KSO_WM_TEMPLATE_CATEGORY" val="diagram"/>
  <p:tag name="KSO_WM_TEMPLATE_INDEX" val="20187827"/>
  <p:tag name="KSO_WM_UNIT_LAYERLEVEL" val="1_1_1"/>
  <p:tag name="KSO_WM_TAG_VERSION" val="1.0"/>
  <p:tag name="KSO_WM_BEAUTIFY_FLAG" val="#wm#"/>
  <p:tag name="KSO_WM_UNIT_PRESET_TEXT" val="单击此处添加文本具体内容"/>
  <p:tag name="KSO_WM_UNIT_TEXT_FILL_FORE_SCHEMECOLOR_INDEX" val="1"/>
  <p:tag name="KSO_WM_UNIT_TEXT_FILL_TYPE" val="1"/>
</p:tagLst>
</file>

<file path=ppt/tags/tag45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37"/>
  <p:tag name="KSO_WM_DIAGRAM_GROUP_CODE" val="m1-1"/>
  <p:tag name="KSO_WM_UNIT_ID" val="custom20202837_8*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Lst>
</file>

<file path=ppt/tags/tag4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8*i*2"/>
  <p:tag name="KSO_WM_UNIT_LAYERLEVEL" val="1"/>
  <p:tag name="KSO_WM_TAG_VERSION" val="1.0"/>
  <p:tag name="KSO_WM_BEAUTIFY_FLAG" val="#wm#"/>
  <p:tag name="KSO_WM_DIAGRAM_GROUP_CODE" val="m1-1"/>
  <p:tag name="KSO_WM_UNIT_TYPE" val="i"/>
  <p:tag name="KSO_WM_UNIT_INDEX" val="2"/>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8*i*3"/>
  <p:tag name="KSO_WM_UNIT_LAYERLEVEL" val="1"/>
  <p:tag name="KSO_WM_TAG_VERSION" val="1.0"/>
  <p:tag name="KSO_WM_BEAUTIFY_FLAG" val="#wm#"/>
  <p:tag name="KSO_WM_DIAGRAM_GROUP_CODE" val="m1-1"/>
  <p:tag name="KSO_WM_UNIT_TYPE" val="i"/>
  <p:tag name="KSO_WM_UNIT_INDEX" val="3"/>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1_1"/>
  <p:tag name="KSO_WM_UNIT_ID" val="diagram20187827_2*m_h_i*1_1_1"/>
  <p:tag name="KSO_WM_TEMPLATE_CATEGORY" val="diagram"/>
  <p:tag name="KSO_WM_TEMPLATE_INDEX" val="20187827"/>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Lst>
</file>

<file path=ppt/tags/tag459.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VALUE" val="6"/>
  <p:tag name="KSO_WM_UNIT_HIGHLIGHT" val="0"/>
  <p:tag name="KSO_WM_UNIT_COMPATIBLE" val="0"/>
  <p:tag name="KSO_WM_UNIT_DIAGRAM_ISNUMVISUAL" val="0"/>
  <p:tag name="KSO_WM_UNIT_DIAGRAM_ISREFERUNIT" val="0"/>
  <p:tag name="KSO_WM_DIAGRAM_GROUP_CODE" val="m1-1"/>
  <p:tag name="KSO_WM_UNIT_TYPE" val="m_h_a"/>
  <p:tag name="KSO_WM_UNIT_INDEX" val="1_1_1"/>
  <p:tag name="KSO_WM_UNIT_ID" val="diagram20187827_2*m_h_a*1_1_1"/>
  <p:tag name="KSO_WM_TEMPLATE_CATEGORY" val="diagram"/>
  <p:tag name="KSO_WM_TEMPLATE_INDEX" val="20187827"/>
  <p:tag name="KSO_WM_UNIT_LAYERLEVEL" val="1_1_1"/>
  <p:tag name="KSO_WM_TAG_VERSION" val="1.0"/>
  <p:tag name="KSO_WM_BEAUTIFY_FLAG" val="#wm#"/>
  <p:tag name="KSO_WM_UNIT_PRESET_TEXT" val="单击此处添加标题"/>
  <p:tag name="KSO_WM_UNIT_TEXT_FILL_FORE_SCHEMECOLOR_INDEX" val="13"/>
  <p:tag name="KSO_WM_UNIT_TEXT_FILL_TYPE" val="1"/>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60.xml><?xml version="1.0" encoding="utf-8"?>
<p:tagLst xmlns:a="http://schemas.openxmlformats.org/drawingml/2006/main" xmlns:r="http://schemas.openxmlformats.org/officeDocument/2006/relationships" xmlns:p="http://schemas.openxmlformats.org/presentationml/2006/main">
  <p:tag name="KSO_WM_UNIT_NOCLEAR" val="0"/>
  <p:tag name="KSO_WM_UNIT_VALUE" val="27"/>
  <p:tag name="KSO_WM_UNIT_HIGHLIGHT" val="0"/>
  <p:tag name="KSO_WM_UNIT_COMPATIBLE" val="0"/>
  <p:tag name="KSO_WM_UNIT_DIAGRAM_ISNUMVISUAL" val="0"/>
  <p:tag name="KSO_WM_UNIT_DIAGRAM_ISREFERUNIT" val="0"/>
  <p:tag name="KSO_WM_DIAGRAM_GROUP_CODE" val="m1-1"/>
  <p:tag name="KSO_WM_UNIT_TYPE" val="m_h_f"/>
  <p:tag name="KSO_WM_UNIT_INDEX" val="1_1_1"/>
  <p:tag name="KSO_WM_UNIT_ID" val="diagram20187827_2*m_h_f*1_1_1"/>
  <p:tag name="KSO_WM_TEMPLATE_CATEGORY" val="diagram"/>
  <p:tag name="KSO_WM_TEMPLATE_INDEX" val="20187827"/>
  <p:tag name="KSO_WM_UNIT_LAYERLEVEL" val="1_1_1"/>
  <p:tag name="KSO_WM_TAG_VERSION" val="1.0"/>
  <p:tag name="KSO_WM_BEAUTIFY_FLAG" val="#wm#"/>
  <p:tag name="KSO_WM_UNIT_PRESET_TEXT" val="单击此处添加文本具体内容"/>
  <p:tag name="KSO_WM_UNIT_TEXT_FILL_FORE_SCHEMECOLOR_INDEX" val="1"/>
  <p:tag name="KSO_WM_UNIT_TEXT_FILL_TYPE" val="1"/>
</p:tagLst>
</file>

<file path=ppt/tags/tag4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2_1"/>
  <p:tag name="KSO_WM_UNIT_ID" val="diagram20187827_2*m_h_i*1_2_1"/>
  <p:tag name="KSO_WM_TEMPLATE_CATEGORY" val="diagram"/>
  <p:tag name="KSO_WM_TEMPLATE_INDEX" val="20187827"/>
  <p:tag name="KSO_WM_UNIT_LAYERLEVEL" val="1_1_1"/>
  <p:tag name="KSO_WM_TAG_VERSION" val="1.0"/>
  <p:tag name="KSO_WM_BEAUTIFY_FLAG" val="#wm#"/>
  <p:tag name="KSO_WM_UNIT_FILL_FORE_SCHEMECOLOR_INDEX" val="6"/>
  <p:tag name="KSO_WM_UNIT_FILL_TYPE" val="1"/>
  <p:tag name="KSO_WM_UNIT_TEXT_FILL_FORE_SCHEMECOLOR_INDEX" val="14"/>
  <p:tag name="KSO_WM_UNIT_TEXT_FILL_TYPE" val="1"/>
</p:tagLst>
</file>

<file path=ppt/tags/tag462.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VALUE" val="6"/>
  <p:tag name="KSO_WM_UNIT_HIGHLIGHT" val="0"/>
  <p:tag name="KSO_WM_UNIT_COMPATIBLE" val="0"/>
  <p:tag name="KSO_WM_UNIT_DIAGRAM_ISNUMVISUAL" val="0"/>
  <p:tag name="KSO_WM_UNIT_DIAGRAM_ISREFERUNIT" val="0"/>
  <p:tag name="KSO_WM_DIAGRAM_GROUP_CODE" val="m1-1"/>
  <p:tag name="KSO_WM_UNIT_TYPE" val="m_h_a"/>
  <p:tag name="KSO_WM_UNIT_INDEX" val="1_2_1"/>
  <p:tag name="KSO_WM_UNIT_ID" val="diagram20187827_2*m_h_a*1_2_1"/>
  <p:tag name="KSO_WM_TEMPLATE_CATEGORY" val="diagram"/>
  <p:tag name="KSO_WM_TEMPLATE_INDEX" val="20187827"/>
  <p:tag name="KSO_WM_UNIT_LAYERLEVEL" val="1_1_1"/>
  <p:tag name="KSO_WM_TAG_VERSION" val="1.0"/>
  <p:tag name="KSO_WM_BEAUTIFY_FLAG" val="#wm#"/>
  <p:tag name="KSO_WM_UNIT_PRESET_TEXT" val="单击此处添加标题"/>
  <p:tag name="KSO_WM_UNIT_TEXT_FILL_FORE_SCHEMECOLOR_INDEX" val="13"/>
  <p:tag name="KSO_WM_UNIT_TEXT_FILL_TYPE" val="1"/>
</p:tagLst>
</file>

<file path=ppt/tags/tag463.xml><?xml version="1.0" encoding="utf-8"?>
<p:tagLst xmlns:a="http://schemas.openxmlformats.org/drawingml/2006/main" xmlns:r="http://schemas.openxmlformats.org/officeDocument/2006/relationships" xmlns:p="http://schemas.openxmlformats.org/presentationml/2006/main">
  <p:tag name="KSO_WM_UNIT_NOCLEAR" val="0"/>
  <p:tag name="KSO_WM_UNIT_VALUE" val="27"/>
  <p:tag name="KSO_WM_UNIT_HIGHLIGHT" val="0"/>
  <p:tag name="KSO_WM_UNIT_COMPATIBLE" val="0"/>
  <p:tag name="KSO_WM_UNIT_DIAGRAM_ISNUMVISUAL" val="0"/>
  <p:tag name="KSO_WM_UNIT_DIAGRAM_ISREFERUNIT" val="0"/>
  <p:tag name="KSO_WM_DIAGRAM_GROUP_CODE" val="m1-1"/>
  <p:tag name="KSO_WM_UNIT_TYPE" val="m_h_f"/>
  <p:tag name="KSO_WM_UNIT_INDEX" val="1_2_1"/>
  <p:tag name="KSO_WM_UNIT_ID" val="diagram20187827_2*m_h_f*1_2_1"/>
  <p:tag name="KSO_WM_TEMPLATE_CATEGORY" val="diagram"/>
  <p:tag name="KSO_WM_TEMPLATE_INDEX" val="20187827"/>
  <p:tag name="KSO_WM_UNIT_LAYERLEVEL" val="1_1_1"/>
  <p:tag name="KSO_WM_TAG_VERSION" val="1.0"/>
  <p:tag name="KSO_WM_BEAUTIFY_FLAG" val="#wm#"/>
  <p:tag name="KSO_WM_UNIT_PRESET_TEXT" val="单击此处添加文本具体内容"/>
  <p:tag name="KSO_WM_UNIT_TEXT_FILL_FORE_SCHEMECOLOR_INDEX" val="1"/>
  <p:tag name="KSO_WM_UNIT_TEXT_FILL_TYPE" val="1"/>
</p:tagLst>
</file>

<file path=ppt/tags/tag4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8*i*2"/>
  <p:tag name="KSO_WM_UNIT_LAYERLEVEL" val="1"/>
  <p:tag name="KSO_WM_TAG_VERSION" val="1.0"/>
  <p:tag name="KSO_WM_BEAUTIFY_FLAG" val="#wm#"/>
  <p:tag name="KSO_WM_DIAGRAM_GROUP_CODE" val="m1-1"/>
  <p:tag name="KSO_WM_UNIT_TYPE" val="i"/>
  <p:tag name="KSO_WM_UNIT_INDEX" val="2"/>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8*i*3"/>
  <p:tag name="KSO_WM_UNIT_LAYERLEVEL" val="1"/>
  <p:tag name="KSO_WM_TAG_VERSION" val="1.0"/>
  <p:tag name="KSO_WM_BEAUTIFY_FLAG" val="#wm#"/>
  <p:tag name="KSO_WM_DIAGRAM_GROUP_CODE" val="m1-1"/>
  <p:tag name="KSO_WM_UNIT_TYPE" val="i"/>
  <p:tag name="KSO_WM_UNIT_INDEX" val="3"/>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1_1"/>
  <p:tag name="KSO_WM_UNIT_ID" val="diagram20187827_2*m_h_i*1_1_1"/>
  <p:tag name="KSO_WM_TEMPLATE_CATEGORY" val="diagram"/>
  <p:tag name="KSO_WM_TEMPLATE_INDEX" val="20187827"/>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Lst>
</file>

<file path=ppt/tags/tag467.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VALUE" val="6"/>
  <p:tag name="KSO_WM_UNIT_HIGHLIGHT" val="0"/>
  <p:tag name="KSO_WM_UNIT_COMPATIBLE" val="0"/>
  <p:tag name="KSO_WM_UNIT_DIAGRAM_ISNUMVISUAL" val="0"/>
  <p:tag name="KSO_WM_UNIT_DIAGRAM_ISREFERUNIT" val="0"/>
  <p:tag name="KSO_WM_DIAGRAM_GROUP_CODE" val="m1-1"/>
  <p:tag name="KSO_WM_UNIT_TYPE" val="m_h_a"/>
  <p:tag name="KSO_WM_UNIT_INDEX" val="1_1_1"/>
  <p:tag name="KSO_WM_UNIT_ID" val="diagram20187827_2*m_h_a*1_1_1"/>
  <p:tag name="KSO_WM_TEMPLATE_CATEGORY" val="diagram"/>
  <p:tag name="KSO_WM_TEMPLATE_INDEX" val="20187827"/>
  <p:tag name="KSO_WM_UNIT_LAYERLEVEL" val="1_1_1"/>
  <p:tag name="KSO_WM_TAG_VERSION" val="1.0"/>
  <p:tag name="KSO_WM_BEAUTIFY_FLAG" val="#wm#"/>
  <p:tag name="KSO_WM_UNIT_PRESET_TEXT" val="单击此处添加标题"/>
  <p:tag name="KSO_WM_UNIT_TEXT_FILL_FORE_SCHEMECOLOR_INDEX" val="13"/>
  <p:tag name="KSO_WM_UNIT_TEXT_FILL_TYPE" val="1"/>
</p:tagLst>
</file>

<file path=ppt/tags/tag468.xml><?xml version="1.0" encoding="utf-8"?>
<p:tagLst xmlns:a="http://schemas.openxmlformats.org/drawingml/2006/main" xmlns:r="http://schemas.openxmlformats.org/officeDocument/2006/relationships" xmlns:p="http://schemas.openxmlformats.org/presentationml/2006/main">
  <p:tag name="KSO_WM_UNIT_NOCLEAR" val="0"/>
  <p:tag name="KSO_WM_UNIT_VALUE" val="27"/>
  <p:tag name="KSO_WM_UNIT_HIGHLIGHT" val="0"/>
  <p:tag name="KSO_WM_UNIT_COMPATIBLE" val="0"/>
  <p:tag name="KSO_WM_UNIT_DIAGRAM_ISNUMVISUAL" val="0"/>
  <p:tag name="KSO_WM_UNIT_DIAGRAM_ISREFERUNIT" val="0"/>
  <p:tag name="KSO_WM_DIAGRAM_GROUP_CODE" val="m1-1"/>
  <p:tag name="KSO_WM_UNIT_TYPE" val="m_h_f"/>
  <p:tag name="KSO_WM_UNIT_INDEX" val="1_1_1"/>
  <p:tag name="KSO_WM_UNIT_ID" val="diagram20187827_2*m_h_f*1_1_1"/>
  <p:tag name="KSO_WM_TEMPLATE_CATEGORY" val="diagram"/>
  <p:tag name="KSO_WM_TEMPLATE_INDEX" val="20187827"/>
  <p:tag name="KSO_WM_UNIT_LAYERLEVEL" val="1_1_1"/>
  <p:tag name="KSO_WM_TAG_VERSION" val="1.0"/>
  <p:tag name="KSO_WM_BEAUTIFY_FLAG" val="#wm#"/>
  <p:tag name="KSO_WM_UNIT_PRESET_TEXT" val="单击此处添加文本具体内容"/>
  <p:tag name="KSO_WM_UNIT_TEXT_FILL_FORE_SCHEMECOLOR_INDEX" val="1"/>
  <p:tag name="KSO_WM_UNIT_TEXT_FILL_TYPE" val="1"/>
</p:tagLst>
</file>

<file path=ppt/tags/tag469.xml><?xml version="1.0" encoding="utf-8"?>
<p:tagLst xmlns:a="http://schemas.openxmlformats.org/drawingml/2006/main" xmlns:r="http://schemas.openxmlformats.org/officeDocument/2006/relationships" xmlns:p="http://schemas.openxmlformats.org/presentationml/2006/main">
  <p:tag name="KSO_WM_UNIT_NOCLEAR" val="0"/>
  <p:tag name="KSO_WM_UNIT_VALUE" val="27"/>
  <p:tag name="KSO_WM_UNIT_HIGHLIGHT" val="0"/>
  <p:tag name="KSO_WM_UNIT_COMPATIBLE" val="0"/>
  <p:tag name="KSO_WM_UNIT_DIAGRAM_ISNUMVISUAL" val="0"/>
  <p:tag name="KSO_WM_UNIT_DIAGRAM_ISREFERUNIT" val="0"/>
  <p:tag name="KSO_WM_DIAGRAM_GROUP_CODE" val="m1-1"/>
  <p:tag name="KSO_WM_UNIT_TYPE" val="m_h_f"/>
  <p:tag name="KSO_WM_UNIT_INDEX" val="1_2_1"/>
  <p:tag name="KSO_WM_UNIT_ID" val="diagram20187827_2*m_h_f*1_2_1"/>
  <p:tag name="KSO_WM_TEMPLATE_CATEGORY" val="diagram"/>
  <p:tag name="KSO_WM_TEMPLATE_INDEX" val="20187827"/>
  <p:tag name="KSO_WM_UNIT_LAYERLEVEL" val="1_1_1"/>
  <p:tag name="KSO_WM_TAG_VERSION" val="1.0"/>
  <p:tag name="KSO_WM_BEAUTIFY_FLAG" val="#wm#"/>
  <p:tag name="KSO_WM_UNIT_PRESET_TEXT" val="单击此处添加文本具体内容"/>
  <p:tag name="KSO_WM_UNIT_TEXT_FILL_FORE_SCHEMECOLOR_INDEX" val="1"/>
  <p:tag name="KSO_WM_UNIT_TEXT_FILL_TYPE" val="1"/>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7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37"/>
  <p:tag name="KSO_WM_DIAGRAM_GROUP_CODE" val="m1-1"/>
  <p:tag name="KSO_WM_UNIT_ID" val="custom20202837_8*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Lst>
</file>

<file path=ppt/tags/tag4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8*i*2"/>
  <p:tag name="KSO_WM_UNIT_LAYERLEVEL" val="1"/>
  <p:tag name="KSO_WM_TAG_VERSION" val="1.0"/>
  <p:tag name="KSO_WM_BEAUTIFY_FLAG" val="#wm#"/>
  <p:tag name="KSO_WM_DIAGRAM_GROUP_CODE" val="m1-1"/>
  <p:tag name="KSO_WM_UNIT_TYPE" val="i"/>
  <p:tag name="KSO_WM_UNIT_INDEX" val="2"/>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8*i*3"/>
  <p:tag name="KSO_WM_UNIT_LAYERLEVEL" val="1"/>
  <p:tag name="KSO_WM_TAG_VERSION" val="1.0"/>
  <p:tag name="KSO_WM_BEAUTIFY_FLAG" val="#wm#"/>
  <p:tag name="KSO_WM_DIAGRAM_GROUP_CODE" val="m1-1"/>
  <p:tag name="KSO_WM_UNIT_TYPE" val="i"/>
  <p:tag name="KSO_WM_UNIT_INDEX" val="3"/>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73.xml><?xml version="1.0" encoding="utf-8"?>
<p:tagLst xmlns:a="http://schemas.openxmlformats.org/drawingml/2006/main" xmlns:r="http://schemas.openxmlformats.org/officeDocument/2006/relationships" xmlns:p="http://schemas.openxmlformats.org/presentationml/2006/main">
  <p:tag name="KSO_WM_UNIT_NOCLEAR" val="0"/>
  <p:tag name="KSO_WM_UNIT_VALUE" val="27"/>
  <p:tag name="KSO_WM_UNIT_HIGHLIGHT" val="0"/>
  <p:tag name="KSO_WM_UNIT_COMPATIBLE" val="0"/>
  <p:tag name="KSO_WM_UNIT_DIAGRAM_ISNUMVISUAL" val="0"/>
  <p:tag name="KSO_WM_UNIT_DIAGRAM_ISREFERUNIT" val="0"/>
  <p:tag name="KSO_WM_DIAGRAM_GROUP_CODE" val="m1-1"/>
  <p:tag name="KSO_WM_UNIT_TYPE" val="m_h_f"/>
  <p:tag name="KSO_WM_UNIT_INDEX" val="1_1_1"/>
  <p:tag name="KSO_WM_UNIT_ID" val="diagram20187827_2*m_h_f*1_1_1"/>
  <p:tag name="KSO_WM_TEMPLATE_CATEGORY" val="diagram"/>
  <p:tag name="KSO_WM_TEMPLATE_INDEX" val="20187827"/>
  <p:tag name="KSO_WM_UNIT_LAYERLEVEL" val="1_1_1"/>
  <p:tag name="KSO_WM_TAG_VERSION" val="1.0"/>
  <p:tag name="KSO_WM_BEAUTIFY_FLAG" val="#wm#"/>
  <p:tag name="KSO_WM_UNIT_PRESET_TEXT" val="单击此处添加文本具体内容"/>
  <p:tag name="KSO_WM_UNIT_TEXT_FILL_FORE_SCHEMECOLOR_INDEX" val="1"/>
  <p:tag name="KSO_WM_UNIT_TEXT_FILL_TYPE" val="1"/>
</p:tagLst>
</file>

<file path=ppt/tags/tag474.xml><?xml version="1.0" encoding="utf-8"?>
<p:tagLst xmlns:a="http://schemas.openxmlformats.org/drawingml/2006/main" xmlns:r="http://schemas.openxmlformats.org/officeDocument/2006/relationships" xmlns:p="http://schemas.openxmlformats.org/presentationml/2006/main">
  <p:tag name="KSO_WM_UNIT_NOCLEAR" val="0"/>
  <p:tag name="KSO_WM_UNIT_VALUE" val="27"/>
  <p:tag name="KSO_WM_UNIT_HIGHLIGHT" val="0"/>
  <p:tag name="KSO_WM_UNIT_COMPATIBLE" val="0"/>
  <p:tag name="KSO_WM_UNIT_DIAGRAM_ISNUMVISUAL" val="0"/>
  <p:tag name="KSO_WM_UNIT_DIAGRAM_ISREFERUNIT" val="0"/>
  <p:tag name="KSO_WM_DIAGRAM_GROUP_CODE" val="m1-1"/>
  <p:tag name="KSO_WM_UNIT_TYPE" val="m_h_f"/>
  <p:tag name="KSO_WM_UNIT_INDEX" val="1_2_1"/>
  <p:tag name="KSO_WM_UNIT_ID" val="diagram20187827_2*m_h_f*1_2_1"/>
  <p:tag name="KSO_WM_TEMPLATE_CATEGORY" val="diagram"/>
  <p:tag name="KSO_WM_TEMPLATE_INDEX" val="20187827"/>
  <p:tag name="KSO_WM_UNIT_LAYERLEVEL" val="1_1_1"/>
  <p:tag name="KSO_WM_TAG_VERSION" val="1.0"/>
  <p:tag name="KSO_WM_BEAUTIFY_FLAG" val="#wm#"/>
  <p:tag name="KSO_WM_UNIT_PRESET_TEXT" val="单击此处添加文本具体内容"/>
  <p:tag name="KSO_WM_UNIT_TEXT_FILL_FORE_SCHEMECOLOR_INDEX" val="1"/>
  <p:tag name="KSO_WM_UNIT_TEXT_FILL_TYPE" val="1"/>
</p:tagLst>
</file>

<file path=ppt/tags/tag47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37"/>
  <p:tag name="KSO_WM_DIAGRAM_GROUP_CODE" val="m1-1"/>
  <p:tag name="KSO_WM_UNIT_ID" val="custom20202837_8*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Lst>
</file>

<file path=ppt/tags/tag4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8*i*2"/>
  <p:tag name="KSO_WM_UNIT_LAYERLEVEL" val="1"/>
  <p:tag name="KSO_WM_TAG_VERSION" val="1.0"/>
  <p:tag name="KSO_WM_BEAUTIFY_FLAG" val="#wm#"/>
  <p:tag name="KSO_WM_DIAGRAM_GROUP_CODE" val="m1-1"/>
  <p:tag name="KSO_WM_UNIT_TYPE" val="i"/>
  <p:tag name="KSO_WM_UNIT_INDEX" val="2"/>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8*i*3"/>
  <p:tag name="KSO_WM_UNIT_LAYERLEVEL" val="1"/>
  <p:tag name="KSO_WM_TAG_VERSION" val="1.0"/>
  <p:tag name="KSO_WM_BEAUTIFY_FLAG" val="#wm#"/>
  <p:tag name="KSO_WM_DIAGRAM_GROUP_CODE" val="m1-1"/>
  <p:tag name="KSO_WM_UNIT_TYPE" val="i"/>
  <p:tag name="KSO_WM_UNIT_INDEX" val="3"/>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1_1"/>
  <p:tag name="KSO_WM_UNIT_ID" val="diagram20187827_2*m_h_i*1_1_1"/>
  <p:tag name="KSO_WM_TEMPLATE_CATEGORY" val="diagram"/>
  <p:tag name="KSO_WM_TEMPLATE_INDEX" val="20187827"/>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Lst>
</file>

<file path=ppt/tags/tag479.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VALUE" val="6"/>
  <p:tag name="KSO_WM_UNIT_HIGHLIGHT" val="0"/>
  <p:tag name="KSO_WM_UNIT_COMPATIBLE" val="0"/>
  <p:tag name="KSO_WM_UNIT_DIAGRAM_ISNUMVISUAL" val="0"/>
  <p:tag name="KSO_WM_UNIT_DIAGRAM_ISREFERUNIT" val="0"/>
  <p:tag name="KSO_WM_DIAGRAM_GROUP_CODE" val="m1-1"/>
  <p:tag name="KSO_WM_UNIT_TYPE" val="m_h_a"/>
  <p:tag name="KSO_WM_UNIT_INDEX" val="1_1_1"/>
  <p:tag name="KSO_WM_UNIT_ID" val="diagram20187827_2*m_h_a*1_1_1"/>
  <p:tag name="KSO_WM_TEMPLATE_CATEGORY" val="diagram"/>
  <p:tag name="KSO_WM_TEMPLATE_INDEX" val="20187827"/>
  <p:tag name="KSO_WM_UNIT_LAYERLEVEL" val="1_1_1"/>
  <p:tag name="KSO_WM_TAG_VERSION" val="1.0"/>
  <p:tag name="KSO_WM_BEAUTIFY_FLAG" val="#wm#"/>
  <p:tag name="KSO_WM_UNIT_PRESET_TEXT" val="单击此处添加标题"/>
  <p:tag name="KSO_WM_UNIT_TEXT_FILL_FORE_SCHEMECOLOR_INDEX" val="13"/>
  <p:tag name="KSO_WM_UNIT_TEXT_FILL_TYPE" val="1"/>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80.xml><?xml version="1.0" encoding="utf-8"?>
<p:tagLst xmlns:a="http://schemas.openxmlformats.org/drawingml/2006/main" xmlns:r="http://schemas.openxmlformats.org/officeDocument/2006/relationships" xmlns:p="http://schemas.openxmlformats.org/presentationml/2006/main">
  <p:tag name="KSO_WM_UNIT_NOCLEAR" val="0"/>
  <p:tag name="KSO_WM_UNIT_VALUE" val="27"/>
  <p:tag name="KSO_WM_UNIT_HIGHLIGHT" val="0"/>
  <p:tag name="KSO_WM_UNIT_COMPATIBLE" val="0"/>
  <p:tag name="KSO_WM_UNIT_DIAGRAM_ISNUMVISUAL" val="0"/>
  <p:tag name="KSO_WM_UNIT_DIAGRAM_ISREFERUNIT" val="0"/>
  <p:tag name="KSO_WM_DIAGRAM_GROUP_CODE" val="m1-1"/>
  <p:tag name="KSO_WM_UNIT_TYPE" val="m_h_f"/>
  <p:tag name="KSO_WM_UNIT_INDEX" val="1_1_1"/>
  <p:tag name="KSO_WM_UNIT_ID" val="diagram20187827_2*m_h_f*1_1_1"/>
  <p:tag name="KSO_WM_TEMPLATE_CATEGORY" val="diagram"/>
  <p:tag name="KSO_WM_TEMPLATE_INDEX" val="20187827"/>
  <p:tag name="KSO_WM_UNIT_LAYERLEVEL" val="1_1_1"/>
  <p:tag name="KSO_WM_TAG_VERSION" val="1.0"/>
  <p:tag name="KSO_WM_BEAUTIFY_FLAG" val="#wm#"/>
  <p:tag name="KSO_WM_UNIT_PRESET_TEXT" val="单击此处添加文本具体内容"/>
  <p:tag name="KSO_WM_UNIT_TEXT_FILL_FORE_SCHEMECOLOR_INDEX" val="1"/>
  <p:tag name="KSO_WM_UNIT_TEXT_FILL_TYPE" val="1"/>
</p:tagLst>
</file>

<file path=ppt/tags/tag481.xml><?xml version="1.0" encoding="utf-8"?>
<p:tagLst xmlns:a="http://schemas.openxmlformats.org/drawingml/2006/main" xmlns:r="http://schemas.openxmlformats.org/officeDocument/2006/relationships" xmlns:p="http://schemas.openxmlformats.org/presentationml/2006/main">
  <p:tag name="KSO_WM_UNIT_NOCLEAR" val="0"/>
  <p:tag name="KSO_WM_UNIT_VALUE" val="27"/>
  <p:tag name="KSO_WM_UNIT_HIGHLIGHT" val="0"/>
  <p:tag name="KSO_WM_UNIT_COMPATIBLE" val="0"/>
  <p:tag name="KSO_WM_UNIT_DIAGRAM_ISNUMVISUAL" val="0"/>
  <p:tag name="KSO_WM_UNIT_DIAGRAM_ISREFERUNIT" val="0"/>
  <p:tag name="KSO_WM_DIAGRAM_GROUP_CODE" val="m1-1"/>
  <p:tag name="KSO_WM_UNIT_TYPE" val="m_h_f"/>
  <p:tag name="KSO_WM_UNIT_INDEX" val="1_2_1"/>
  <p:tag name="KSO_WM_UNIT_ID" val="diagram20187827_2*m_h_f*1_2_1"/>
  <p:tag name="KSO_WM_TEMPLATE_CATEGORY" val="diagram"/>
  <p:tag name="KSO_WM_TEMPLATE_INDEX" val="20187827"/>
  <p:tag name="KSO_WM_UNIT_LAYERLEVEL" val="1_1_1"/>
  <p:tag name="KSO_WM_TAG_VERSION" val="1.0"/>
  <p:tag name="KSO_WM_BEAUTIFY_FLAG" val="#wm#"/>
  <p:tag name="KSO_WM_UNIT_PRESET_TEXT" val="单击此处添加文本具体内容"/>
  <p:tag name="KSO_WM_UNIT_TEXT_FILL_FORE_SCHEMECOLOR_INDEX" val="1"/>
  <p:tag name="KSO_WM_UNIT_TEXT_FILL_TYPE" val="1"/>
</p:tagLst>
</file>

<file path=ppt/tags/tag48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37"/>
  <p:tag name="KSO_WM_DIAGRAM_GROUP_CODE" val="m1-1"/>
  <p:tag name="KSO_WM_UNIT_ID" val="custom20202837_8*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Lst>
</file>

<file path=ppt/tags/tag483.xml><?xml version="1.0" encoding="utf-8"?>
<p:tagLst xmlns:a="http://schemas.openxmlformats.org/drawingml/2006/main" xmlns:r="http://schemas.openxmlformats.org/officeDocument/2006/relationships" xmlns:p="http://schemas.openxmlformats.org/presentationml/2006/main">
  <p:tag name="KSO_WM_UNIT_NOCLEAR" val="0"/>
  <p:tag name="KSO_WM_UNIT_VALUE" val="27"/>
  <p:tag name="KSO_WM_UNIT_HIGHLIGHT" val="0"/>
  <p:tag name="KSO_WM_UNIT_COMPATIBLE" val="0"/>
  <p:tag name="KSO_WM_UNIT_DIAGRAM_ISNUMVISUAL" val="0"/>
  <p:tag name="KSO_WM_UNIT_DIAGRAM_ISREFERUNIT" val="0"/>
  <p:tag name="KSO_WM_DIAGRAM_GROUP_CODE" val="m1-1"/>
  <p:tag name="KSO_WM_UNIT_TYPE" val="m_h_f"/>
  <p:tag name="KSO_WM_UNIT_INDEX" val="1_2_1"/>
  <p:tag name="KSO_WM_UNIT_ID" val="diagram20187827_2*m_h_f*1_2_1"/>
  <p:tag name="KSO_WM_TEMPLATE_CATEGORY" val="diagram"/>
  <p:tag name="KSO_WM_TEMPLATE_INDEX" val="20187827"/>
  <p:tag name="KSO_WM_UNIT_LAYERLEVEL" val="1_1_1"/>
  <p:tag name="KSO_WM_TAG_VERSION" val="1.0"/>
  <p:tag name="KSO_WM_BEAUTIFY_FLAG" val="#wm#"/>
  <p:tag name="KSO_WM_UNIT_PRESET_TEXT" val="单击此处添加文本具体内容"/>
  <p:tag name="KSO_WM_UNIT_TEXT_FILL_FORE_SCHEMECOLOR_INDEX" val="1"/>
  <p:tag name="KSO_WM_UNIT_TEXT_FILL_TYPE" val="1"/>
</p:tagLst>
</file>

<file path=ppt/tags/tag484.xml><?xml version="1.0" encoding="utf-8"?>
<p:tagLst xmlns:a="http://schemas.openxmlformats.org/drawingml/2006/main" xmlns:r="http://schemas.openxmlformats.org/officeDocument/2006/relationships" xmlns:p="http://schemas.openxmlformats.org/presentationml/2006/main">
  <p:tag name="KSO_WM_UNIT_NOCLEAR" val="0"/>
  <p:tag name="KSO_WM_UNIT_VALUE" val="27"/>
  <p:tag name="KSO_WM_UNIT_HIGHLIGHT" val="0"/>
  <p:tag name="KSO_WM_UNIT_COMPATIBLE" val="0"/>
  <p:tag name="KSO_WM_UNIT_DIAGRAM_ISNUMVISUAL" val="0"/>
  <p:tag name="KSO_WM_UNIT_DIAGRAM_ISREFERUNIT" val="0"/>
  <p:tag name="KSO_WM_DIAGRAM_GROUP_CODE" val="m1-1"/>
  <p:tag name="KSO_WM_UNIT_TYPE" val="m_h_f"/>
  <p:tag name="KSO_WM_UNIT_INDEX" val="1_2_1"/>
  <p:tag name="KSO_WM_UNIT_ID" val="diagram20187827_2*m_h_f*1_2_1"/>
  <p:tag name="KSO_WM_TEMPLATE_CATEGORY" val="diagram"/>
  <p:tag name="KSO_WM_TEMPLATE_INDEX" val="20187827"/>
  <p:tag name="KSO_WM_UNIT_LAYERLEVEL" val="1_1_1"/>
  <p:tag name="KSO_WM_TAG_VERSION" val="1.0"/>
  <p:tag name="KSO_WM_BEAUTIFY_FLAG" val="#wm#"/>
  <p:tag name="KSO_WM_UNIT_PRESET_TEXT" val="单击此处添加文本具体内容"/>
  <p:tag name="KSO_WM_UNIT_TEXT_FILL_FORE_SCHEMECOLOR_INDEX" val="1"/>
  <p:tag name="KSO_WM_UNIT_TEXT_FILL_TYPE" val="1"/>
</p:tagLst>
</file>

<file path=ppt/tags/tag4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8*i*2"/>
  <p:tag name="KSO_WM_UNIT_LAYERLEVEL" val="1"/>
  <p:tag name="KSO_WM_TAG_VERSION" val="1.0"/>
  <p:tag name="KSO_WM_BEAUTIFY_FLAG" val="#wm#"/>
  <p:tag name="KSO_WM_DIAGRAM_GROUP_CODE" val="m1-1"/>
  <p:tag name="KSO_WM_UNIT_TYPE" val="i"/>
  <p:tag name="KSO_WM_UNIT_INDEX" val="2"/>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8*i*3"/>
  <p:tag name="KSO_WM_UNIT_LAYERLEVEL" val="1"/>
  <p:tag name="KSO_WM_TAG_VERSION" val="1.0"/>
  <p:tag name="KSO_WM_BEAUTIFY_FLAG" val="#wm#"/>
  <p:tag name="KSO_WM_DIAGRAM_GROUP_CODE" val="m1-1"/>
  <p:tag name="KSO_WM_UNIT_TYPE" val="i"/>
  <p:tag name="KSO_WM_UNIT_INDEX" val="3"/>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1_1"/>
  <p:tag name="KSO_WM_UNIT_ID" val="diagram20187827_2*m_h_i*1_1_1"/>
  <p:tag name="KSO_WM_TEMPLATE_CATEGORY" val="diagram"/>
  <p:tag name="KSO_WM_TEMPLATE_INDEX" val="20187827"/>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Lst>
</file>

<file path=ppt/tags/tag488.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VALUE" val="6"/>
  <p:tag name="KSO_WM_UNIT_HIGHLIGHT" val="0"/>
  <p:tag name="KSO_WM_UNIT_COMPATIBLE" val="0"/>
  <p:tag name="KSO_WM_UNIT_DIAGRAM_ISNUMVISUAL" val="0"/>
  <p:tag name="KSO_WM_UNIT_DIAGRAM_ISREFERUNIT" val="0"/>
  <p:tag name="KSO_WM_DIAGRAM_GROUP_CODE" val="m1-1"/>
  <p:tag name="KSO_WM_UNIT_TYPE" val="m_h_a"/>
  <p:tag name="KSO_WM_UNIT_INDEX" val="1_1_1"/>
  <p:tag name="KSO_WM_UNIT_ID" val="diagram20187827_2*m_h_a*1_1_1"/>
  <p:tag name="KSO_WM_TEMPLATE_CATEGORY" val="diagram"/>
  <p:tag name="KSO_WM_TEMPLATE_INDEX" val="20187827"/>
  <p:tag name="KSO_WM_UNIT_LAYERLEVEL" val="1_1_1"/>
  <p:tag name="KSO_WM_TAG_VERSION" val="1.0"/>
  <p:tag name="KSO_WM_BEAUTIFY_FLAG" val="#wm#"/>
  <p:tag name="KSO_WM_UNIT_PRESET_TEXT" val="单击此处添加标题"/>
  <p:tag name="KSO_WM_UNIT_TEXT_FILL_FORE_SCHEMECOLOR_INDEX" val="13"/>
  <p:tag name="KSO_WM_UNIT_TEXT_FILL_TYPE" val="1"/>
</p:tagLst>
</file>

<file path=ppt/tags/tag489.xml><?xml version="1.0" encoding="utf-8"?>
<p:tagLst xmlns:a="http://schemas.openxmlformats.org/drawingml/2006/main" xmlns:r="http://schemas.openxmlformats.org/officeDocument/2006/relationships" xmlns:p="http://schemas.openxmlformats.org/presentationml/2006/main">
  <p:tag name="KSO_WM_UNIT_NOCLEAR" val="0"/>
  <p:tag name="KSO_WM_UNIT_VALUE" val="27"/>
  <p:tag name="KSO_WM_UNIT_HIGHLIGHT" val="0"/>
  <p:tag name="KSO_WM_UNIT_COMPATIBLE" val="0"/>
  <p:tag name="KSO_WM_UNIT_DIAGRAM_ISNUMVISUAL" val="0"/>
  <p:tag name="KSO_WM_UNIT_DIAGRAM_ISREFERUNIT" val="0"/>
  <p:tag name="KSO_WM_DIAGRAM_GROUP_CODE" val="m1-1"/>
  <p:tag name="KSO_WM_UNIT_TYPE" val="m_h_f"/>
  <p:tag name="KSO_WM_UNIT_INDEX" val="1_1_1"/>
  <p:tag name="KSO_WM_UNIT_ID" val="diagram20187827_2*m_h_f*1_1_1"/>
  <p:tag name="KSO_WM_TEMPLATE_CATEGORY" val="diagram"/>
  <p:tag name="KSO_WM_TEMPLATE_INDEX" val="20187827"/>
  <p:tag name="KSO_WM_UNIT_LAYERLEVEL" val="1_1_1"/>
  <p:tag name="KSO_WM_TAG_VERSION" val="1.0"/>
  <p:tag name="KSO_WM_BEAUTIFY_FLAG" val="#wm#"/>
  <p:tag name="KSO_WM_UNIT_PRESET_TEXT" val="单击此处添加文本具体内容"/>
  <p:tag name="KSO_WM_UNIT_TEXT_FILL_FORE_SCHEMECOLOR_INDEX" val="1"/>
  <p:tag name="KSO_WM_UNIT_TEXT_FILL_TYPE" val="1"/>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490.xml><?xml version="1.0" encoding="utf-8"?>
<p:tagLst xmlns:a="http://schemas.openxmlformats.org/drawingml/2006/main" xmlns:r="http://schemas.openxmlformats.org/officeDocument/2006/relationships" xmlns:p="http://schemas.openxmlformats.org/presentationml/2006/main">
  <p:tag name="KSO_WM_UNIT_NOCLEAR" val="0"/>
  <p:tag name="KSO_WM_UNIT_VALUE" val="27"/>
  <p:tag name="KSO_WM_UNIT_HIGHLIGHT" val="0"/>
  <p:tag name="KSO_WM_UNIT_COMPATIBLE" val="0"/>
  <p:tag name="KSO_WM_UNIT_DIAGRAM_ISNUMVISUAL" val="0"/>
  <p:tag name="KSO_WM_UNIT_DIAGRAM_ISREFERUNIT" val="0"/>
  <p:tag name="KSO_WM_DIAGRAM_GROUP_CODE" val="m1-1"/>
  <p:tag name="KSO_WM_UNIT_TYPE" val="m_h_f"/>
  <p:tag name="KSO_WM_UNIT_INDEX" val="1_2_1"/>
  <p:tag name="KSO_WM_UNIT_ID" val="diagram20187827_2*m_h_f*1_2_1"/>
  <p:tag name="KSO_WM_TEMPLATE_CATEGORY" val="diagram"/>
  <p:tag name="KSO_WM_TEMPLATE_INDEX" val="20187827"/>
  <p:tag name="KSO_WM_UNIT_LAYERLEVEL" val="1_1_1"/>
  <p:tag name="KSO_WM_TAG_VERSION" val="1.0"/>
  <p:tag name="KSO_WM_BEAUTIFY_FLAG" val="#wm#"/>
  <p:tag name="KSO_WM_UNIT_PRESET_TEXT" val="单击此处添加文本具体内容"/>
  <p:tag name="KSO_WM_UNIT_TEXT_FILL_FORE_SCHEMECOLOR_INDEX" val="1"/>
  <p:tag name="KSO_WM_UNIT_TEXT_FILL_TYPE" val="1"/>
</p:tagLst>
</file>

<file path=ppt/tags/tag49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37"/>
  <p:tag name="KSO_WM_DIAGRAM_GROUP_CODE" val="m1-1"/>
  <p:tag name="KSO_WM_UNIT_ID" val="custom20202837_8*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Lst>
</file>

<file path=ppt/tags/tag492.xml><?xml version="1.0" encoding="utf-8"?>
<p:tagLst xmlns:a="http://schemas.openxmlformats.org/drawingml/2006/main" xmlns:r="http://schemas.openxmlformats.org/officeDocument/2006/relationships" xmlns:p="http://schemas.openxmlformats.org/presentationml/2006/main">
  <p:tag name="KSO_WM_UNIT_NOCLEAR" val="0"/>
  <p:tag name="KSO_WM_UNIT_VALUE" val="27"/>
  <p:tag name="KSO_WM_UNIT_HIGHLIGHT" val="0"/>
  <p:tag name="KSO_WM_UNIT_COMPATIBLE" val="0"/>
  <p:tag name="KSO_WM_UNIT_DIAGRAM_ISNUMVISUAL" val="0"/>
  <p:tag name="KSO_WM_UNIT_DIAGRAM_ISREFERUNIT" val="0"/>
  <p:tag name="KSO_WM_DIAGRAM_GROUP_CODE" val="m1-1"/>
  <p:tag name="KSO_WM_UNIT_TYPE" val="m_h_f"/>
  <p:tag name="KSO_WM_UNIT_INDEX" val="1_2_1"/>
  <p:tag name="KSO_WM_UNIT_ID" val="diagram20187827_2*m_h_f*1_2_1"/>
  <p:tag name="KSO_WM_TEMPLATE_CATEGORY" val="diagram"/>
  <p:tag name="KSO_WM_TEMPLATE_INDEX" val="20187827"/>
  <p:tag name="KSO_WM_UNIT_LAYERLEVEL" val="1_1_1"/>
  <p:tag name="KSO_WM_TAG_VERSION" val="1.0"/>
  <p:tag name="KSO_WM_BEAUTIFY_FLAG" val="#wm#"/>
  <p:tag name="KSO_WM_UNIT_PRESET_TEXT" val="单击此处添加文本具体内容"/>
  <p:tag name="KSO_WM_UNIT_TEXT_FILL_FORE_SCHEMECOLOR_INDEX" val="1"/>
  <p:tag name="KSO_WM_UNIT_TEXT_FILL_TYPE" val="1"/>
</p:tagLst>
</file>

<file path=ppt/tags/tag4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8*i*2"/>
  <p:tag name="KSO_WM_UNIT_LAYERLEVEL" val="1"/>
  <p:tag name="KSO_WM_TAG_VERSION" val="1.0"/>
  <p:tag name="KSO_WM_BEAUTIFY_FLAG" val="#wm#"/>
  <p:tag name="KSO_WM_DIAGRAM_GROUP_CODE" val="m1-1"/>
  <p:tag name="KSO_WM_UNIT_TYPE" val="i"/>
  <p:tag name="KSO_WM_UNIT_INDEX" val="2"/>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8*i*3"/>
  <p:tag name="KSO_WM_UNIT_LAYERLEVEL" val="1"/>
  <p:tag name="KSO_WM_TAG_VERSION" val="1.0"/>
  <p:tag name="KSO_WM_BEAUTIFY_FLAG" val="#wm#"/>
  <p:tag name="KSO_WM_DIAGRAM_GROUP_CODE" val="m1-1"/>
  <p:tag name="KSO_WM_UNIT_TYPE" val="i"/>
  <p:tag name="KSO_WM_UNIT_INDEX" val="3"/>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49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37"/>
  <p:tag name="KSO_WM_DIAGRAM_GROUP_CODE" val="m1-1"/>
  <p:tag name="KSO_WM_UNIT_ID" val="custom20202837_8*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Lst>
</file>

<file path=ppt/tags/tag4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1_1"/>
  <p:tag name="KSO_WM_UNIT_ID" val="diagram20187827_2*m_h_i*1_1_1"/>
  <p:tag name="KSO_WM_TEMPLATE_CATEGORY" val="diagram"/>
  <p:tag name="KSO_WM_TEMPLATE_INDEX" val="20187827"/>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Lst>
</file>

<file path=ppt/tags/tag497.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VALUE" val="6"/>
  <p:tag name="KSO_WM_UNIT_HIGHLIGHT" val="0"/>
  <p:tag name="KSO_WM_UNIT_COMPATIBLE" val="0"/>
  <p:tag name="KSO_WM_UNIT_DIAGRAM_ISNUMVISUAL" val="0"/>
  <p:tag name="KSO_WM_UNIT_DIAGRAM_ISREFERUNIT" val="0"/>
  <p:tag name="KSO_WM_DIAGRAM_GROUP_CODE" val="m1-1"/>
  <p:tag name="KSO_WM_UNIT_TYPE" val="m_h_a"/>
  <p:tag name="KSO_WM_UNIT_INDEX" val="1_1_1"/>
  <p:tag name="KSO_WM_UNIT_ID" val="diagram20187827_2*m_h_a*1_1_1"/>
  <p:tag name="KSO_WM_TEMPLATE_CATEGORY" val="diagram"/>
  <p:tag name="KSO_WM_TEMPLATE_INDEX" val="20187827"/>
  <p:tag name="KSO_WM_UNIT_LAYERLEVEL" val="1_1_1"/>
  <p:tag name="KSO_WM_TAG_VERSION" val="1.0"/>
  <p:tag name="KSO_WM_BEAUTIFY_FLAG" val="#wm#"/>
  <p:tag name="KSO_WM_UNIT_PRESET_TEXT" val="单击此处添加标题"/>
  <p:tag name="KSO_WM_UNIT_TEXT_FILL_FORE_SCHEMECOLOR_INDEX" val="13"/>
  <p:tag name="KSO_WM_UNIT_TEXT_FILL_TYPE" val="1"/>
</p:tagLst>
</file>

<file path=ppt/tags/tag498.xml><?xml version="1.0" encoding="utf-8"?>
<p:tagLst xmlns:a="http://schemas.openxmlformats.org/drawingml/2006/main" xmlns:r="http://schemas.openxmlformats.org/officeDocument/2006/relationships" xmlns:p="http://schemas.openxmlformats.org/presentationml/2006/main">
  <p:tag name="KSO_WM_UNIT_NOCLEAR" val="0"/>
  <p:tag name="KSO_WM_UNIT_VALUE" val="27"/>
  <p:tag name="KSO_WM_UNIT_HIGHLIGHT" val="0"/>
  <p:tag name="KSO_WM_UNIT_COMPATIBLE" val="0"/>
  <p:tag name="KSO_WM_UNIT_DIAGRAM_ISNUMVISUAL" val="0"/>
  <p:tag name="KSO_WM_UNIT_DIAGRAM_ISREFERUNIT" val="0"/>
  <p:tag name="KSO_WM_DIAGRAM_GROUP_CODE" val="m1-1"/>
  <p:tag name="KSO_WM_UNIT_TYPE" val="m_h_f"/>
  <p:tag name="KSO_WM_UNIT_INDEX" val="1_1_1"/>
  <p:tag name="KSO_WM_UNIT_ID" val="diagram20187827_2*m_h_f*1_1_1"/>
  <p:tag name="KSO_WM_TEMPLATE_CATEGORY" val="diagram"/>
  <p:tag name="KSO_WM_TEMPLATE_INDEX" val="20187827"/>
  <p:tag name="KSO_WM_UNIT_LAYERLEVEL" val="1_1_1"/>
  <p:tag name="KSO_WM_TAG_VERSION" val="1.0"/>
  <p:tag name="KSO_WM_BEAUTIFY_FLAG" val="#wm#"/>
  <p:tag name="KSO_WM_UNIT_PRESET_TEXT" val="单击此处添加文本具体内容"/>
  <p:tag name="KSO_WM_UNIT_TEXT_FILL_FORE_SCHEMECOLOR_INDEX" val="1"/>
  <p:tag name="KSO_WM_UNIT_TEXT_FILL_TYPE" val="1"/>
</p:tagLst>
</file>

<file path=ppt/tags/tag4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2_1"/>
  <p:tag name="KSO_WM_UNIT_ID" val="diagram20187827_2*m_h_i*1_2_1"/>
  <p:tag name="KSO_WM_TEMPLATE_CATEGORY" val="diagram"/>
  <p:tag name="KSO_WM_TEMPLATE_INDEX" val="20187827"/>
  <p:tag name="KSO_WM_UNIT_LAYERLEVEL" val="1_1_1"/>
  <p:tag name="KSO_WM_TAG_VERSION" val="1.0"/>
  <p:tag name="KSO_WM_BEAUTIFY_FLAG" val="#wm#"/>
  <p:tag name="KSO_WM_UNIT_FILL_FORE_SCHEMECOLOR_INDEX" val="6"/>
  <p:tag name="KSO_WM_UNIT_FILL_TYPE" val="1"/>
  <p:tag name="KSO_WM_UNIT_TEXT_FILL_FORE_SCHEMECOLOR_INDEX" val="14"/>
  <p:tag name="KSO_WM_UNIT_TEXT_FILL_TYPE" val="1"/>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00.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VALUE" val="6"/>
  <p:tag name="KSO_WM_UNIT_HIGHLIGHT" val="0"/>
  <p:tag name="KSO_WM_UNIT_COMPATIBLE" val="0"/>
  <p:tag name="KSO_WM_UNIT_DIAGRAM_ISNUMVISUAL" val="0"/>
  <p:tag name="KSO_WM_UNIT_DIAGRAM_ISREFERUNIT" val="0"/>
  <p:tag name="KSO_WM_DIAGRAM_GROUP_CODE" val="m1-1"/>
  <p:tag name="KSO_WM_UNIT_TYPE" val="m_h_a"/>
  <p:tag name="KSO_WM_UNIT_INDEX" val="1_2_1"/>
  <p:tag name="KSO_WM_UNIT_ID" val="diagram20187827_2*m_h_a*1_2_1"/>
  <p:tag name="KSO_WM_TEMPLATE_CATEGORY" val="diagram"/>
  <p:tag name="KSO_WM_TEMPLATE_INDEX" val="20187827"/>
  <p:tag name="KSO_WM_UNIT_LAYERLEVEL" val="1_1_1"/>
  <p:tag name="KSO_WM_TAG_VERSION" val="1.0"/>
  <p:tag name="KSO_WM_BEAUTIFY_FLAG" val="#wm#"/>
  <p:tag name="KSO_WM_UNIT_PRESET_TEXT" val="单击此处添加标题"/>
  <p:tag name="KSO_WM_UNIT_TEXT_FILL_FORE_SCHEMECOLOR_INDEX" val="13"/>
  <p:tag name="KSO_WM_UNIT_TEXT_FILL_TYPE" val="1"/>
</p:tagLst>
</file>

<file path=ppt/tags/tag501.xml><?xml version="1.0" encoding="utf-8"?>
<p:tagLst xmlns:a="http://schemas.openxmlformats.org/drawingml/2006/main" xmlns:r="http://schemas.openxmlformats.org/officeDocument/2006/relationships" xmlns:p="http://schemas.openxmlformats.org/presentationml/2006/main">
  <p:tag name="KSO_WM_UNIT_NOCLEAR" val="0"/>
  <p:tag name="KSO_WM_UNIT_VALUE" val="27"/>
  <p:tag name="KSO_WM_UNIT_HIGHLIGHT" val="0"/>
  <p:tag name="KSO_WM_UNIT_COMPATIBLE" val="0"/>
  <p:tag name="KSO_WM_UNIT_DIAGRAM_ISNUMVISUAL" val="0"/>
  <p:tag name="KSO_WM_UNIT_DIAGRAM_ISREFERUNIT" val="0"/>
  <p:tag name="KSO_WM_DIAGRAM_GROUP_CODE" val="m1-1"/>
  <p:tag name="KSO_WM_UNIT_TYPE" val="m_h_f"/>
  <p:tag name="KSO_WM_UNIT_INDEX" val="1_2_1"/>
  <p:tag name="KSO_WM_UNIT_ID" val="diagram20187827_2*m_h_f*1_2_1"/>
  <p:tag name="KSO_WM_TEMPLATE_CATEGORY" val="diagram"/>
  <p:tag name="KSO_WM_TEMPLATE_INDEX" val="20187827"/>
  <p:tag name="KSO_WM_UNIT_LAYERLEVEL" val="1_1_1"/>
  <p:tag name="KSO_WM_TAG_VERSION" val="1.0"/>
  <p:tag name="KSO_WM_BEAUTIFY_FLAG" val="#wm#"/>
  <p:tag name="KSO_WM_UNIT_PRESET_TEXT" val="单击此处添加文本具体内容"/>
  <p:tag name="KSO_WM_UNIT_TEXT_FILL_FORE_SCHEMECOLOR_INDEX" val="1"/>
  <p:tag name="KSO_WM_UNIT_TEXT_FILL_TYPE" val="1"/>
</p:tagLst>
</file>

<file path=ppt/tags/tag50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37"/>
  <p:tag name="KSO_WM_DIAGRAM_GROUP_CODE" val="m1-1"/>
  <p:tag name="KSO_WM_UNIT_ID" val="custom20202837_8*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Lst>
</file>

<file path=ppt/tags/tag50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8*i*2"/>
  <p:tag name="KSO_WM_UNIT_LAYERLEVEL" val="1"/>
  <p:tag name="KSO_WM_TAG_VERSION" val="1.0"/>
  <p:tag name="KSO_WM_BEAUTIFY_FLAG" val="#wm#"/>
  <p:tag name="KSO_WM_DIAGRAM_GROUP_CODE" val="m1-1"/>
  <p:tag name="KSO_WM_UNIT_TYPE" val="i"/>
  <p:tag name="KSO_WM_UNIT_INDEX" val="2"/>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5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8*i*3"/>
  <p:tag name="KSO_WM_UNIT_LAYERLEVEL" val="1"/>
  <p:tag name="KSO_WM_TAG_VERSION" val="1.0"/>
  <p:tag name="KSO_WM_BEAUTIFY_FLAG" val="#wm#"/>
  <p:tag name="KSO_WM_DIAGRAM_GROUP_CODE" val="m1-1"/>
  <p:tag name="KSO_WM_UNIT_TYPE" val="i"/>
  <p:tag name="KSO_WM_UNIT_INDEX" val="3"/>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5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1_1"/>
  <p:tag name="KSO_WM_UNIT_ID" val="diagram20187827_2*m_h_i*1_1_1"/>
  <p:tag name="KSO_WM_TEMPLATE_CATEGORY" val="diagram"/>
  <p:tag name="KSO_WM_TEMPLATE_INDEX" val="20187827"/>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Lst>
</file>

<file path=ppt/tags/tag506.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VALUE" val="6"/>
  <p:tag name="KSO_WM_UNIT_HIGHLIGHT" val="0"/>
  <p:tag name="KSO_WM_UNIT_COMPATIBLE" val="0"/>
  <p:tag name="KSO_WM_UNIT_DIAGRAM_ISNUMVISUAL" val="0"/>
  <p:tag name="KSO_WM_UNIT_DIAGRAM_ISREFERUNIT" val="0"/>
  <p:tag name="KSO_WM_DIAGRAM_GROUP_CODE" val="m1-1"/>
  <p:tag name="KSO_WM_UNIT_TYPE" val="m_h_a"/>
  <p:tag name="KSO_WM_UNIT_INDEX" val="1_1_1"/>
  <p:tag name="KSO_WM_UNIT_ID" val="diagram20187827_2*m_h_a*1_1_1"/>
  <p:tag name="KSO_WM_TEMPLATE_CATEGORY" val="diagram"/>
  <p:tag name="KSO_WM_TEMPLATE_INDEX" val="20187827"/>
  <p:tag name="KSO_WM_UNIT_LAYERLEVEL" val="1_1_1"/>
  <p:tag name="KSO_WM_TAG_VERSION" val="1.0"/>
  <p:tag name="KSO_WM_BEAUTIFY_FLAG" val="#wm#"/>
  <p:tag name="KSO_WM_UNIT_PRESET_TEXT" val="单击此处添加标题"/>
  <p:tag name="KSO_WM_UNIT_TEXT_FILL_FORE_SCHEMECOLOR_INDEX" val="13"/>
  <p:tag name="KSO_WM_UNIT_TEXT_FILL_TYPE" val="1"/>
</p:tagLst>
</file>

<file path=ppt/tags/tag507.xml><?xml version="1.0" encoding="utf-8"?>
<p:tagLst xmlns:a="http://schemas.openxmlformats.org/drawingml/2006/main" xmlns:r="http://schemas.openxmlformats.org/officeDocument/2006/relationships" xmlns:p="http://schemas.openxmlformats.org/presentationml/2006/main">
  <p:tag name="KSO_WM_UNIT_NOCLEAR" val="0"/>
  <p:tag name="KSO_WM_UNIT_VALUE" val="27"/>
  <p:tag name="KSO_WM_UNIT_HIGHLIGHT" val="0"/>
  <p:tag name="KSO_WM_UNIT_COMPATIBLE" val="0"/>
  <p:tag name="KSO_WM_UNIT_DIAGRAM_ISNUMVISUAL" val="0"/>
  <p:tag name="KSO_WM_UNIT_DIAGRAM_ISREFERUNIT" val="0"/>
  <p:tag name="KSO_WM_DIAGRAM_GROUP_CODE" val="m1-1"/>
  <p:tag name="KSO_WM_UNIT_TYPE" val="m_h_f"/>
  <p:tag name="KSO_WM_UNIT_INDEX" val="1_1_1"/>
  <p:tag name="KSO_WM_UNIT_ID" val="diagram20187827_2*m_h_f*1_1_1"/>
  <p:tag name="KSO_WM_TEMPLATE_CATEGORY" val="diagram"/>
  <p:tag name="KSO_WM_TEMPLATE_INDEX" val="20187827"/>
  <p:tag name="KSO_WM_UNIT_LAYERLEVEL" val="1_1_1"/>
  <p:tag name="KSO_WM_TAG_VERSION" val="1.0"/>
  <p:tag name="KSO_WM_BEAUTIFY_FLAG" val="#wm#"/>
  <p:tag name="KSO_WM_UNIT_PRESET_TEXT" val="单击此处添加文本具体内容"/>
  <p:tag name="KSO_WM_UNIT_TEXT_FILL_FORE_SCHEMECOLOR_INDEX" val="1"/>
  <p:tag name="KSO_WM_UNIT_TEXT_FILL_TYPE" val="1"/>
</p:tagLst>
</file>

<file path=ppt/tags/tag508.xml><?xml version="1.0" encoding="utf-8"?>
<p:tagLst xmlns:a="http://schemas.openxmlformats.org/drawingml/2006/main" xmlns:r="http://schemas.openxmlformats.org/officeDocument/2006/relationships" xmlns:p="http://schemas.openxmlformats.org/presentationml/2006/main">
  <p:tag name="KSO_WM_UNIT_NOCLEAR" val="0"/>
  <p:tag name="KSO_WM_UNIT_VALUE" val="27"/>
  <p:tag name="KSO_WM_UNIT_HIGHLIGHT" val="0"/>
  <p:tag name="KSO_WM_UNIT_COMPATIBLE" val="0"/>
  <p:tag name="KSO_WM_UNIT_DIAGRAM_ISNUMVISUAL" val="0"/>
  <p:tag name="KSO_WM_UNIT_DIAGRAM_ISREFERUNIT" val="0"/>
  <p:tag name="KSO_WM_DIAGRAM_GROUP_CODE" val="m1-1"/>
  <p:tag name="KSO_WM_UNIT_TYPE" val="m_h_f"/>
  <p:tag name="KSO_WM_UNIT_INDEX" val="1_1_1"/>
  <p:tag name="KSO_WM_UNIT_ID" val="diagram20187827_2*m_h_f*1_1_1"/>
  <p:tag name="KSO_WM_TEMPLATE_CATEGORY" val="diagram"/>
  <p:tag name="KSO_WM_TEMPLATE_INDEX" val="20187827"/>
  <p:tag name="KSO_WM_UNIT_LAYERLEVEL" val="1_1_1"/>
  <p:tag name="KSO_WM_TAG_VERSION" val="1.0"/>
  <p:tag name="KSO_WM_BEAUTIFY_FLAG" val="#wm#"/>
  <p:tag name="KSO_WM_UNIT_PRESET_TEXT" val="单击此处添加文本具体内容"/>
  <p:tag name="KSO_WM_UNIT_TEXT_FILL_FORE_SCHEMECOLOR_INDEX" val="1"/>
  <p:tag name="KSO_WM_UNIT_TEXT_FILL_TYPE" val="1"/>
</p:tagLst>
</file>

<file path=ppt/tags/tag50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37"/>
  <p:tag name="KSO_WM_DIAGRAM_GROUP_CODE" val="m1-1"/>
  <p:tag name="KSO_WM_UNIT_ID" val="custom20202837_8*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8*i*2"/>
  <p:tag name="KSO_WM_UNIT_LAYERLEVEL" val="1"/>
  <p:tag name="KSO_WM_TAG_VERSION" val="1.0"/>
  <p:tag name="KSO_WM_BEAUTIFY_FLAG" val="#wm#"/>
  <p:tag name="KSO_WM_DIAGRAM_GROUP_CODE" val="m1-1"/>
  <p:tag name="KSO_WM_UNIT_TYPE" val="i"/>
  <p:tag name="KSO_WM_UNIT_INDEX" val="2"/>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5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8*i*3"/>
  <p:tag name="KSO_WM_UNIT_LAYERLEVEL" val="1"/>
  <p:tag name="KSO_WM_TAG_VERSION" val="1.0"/>
  <p:tag name="KSO_WM_BEAUTIFY_FLAG" val="#wm#"/>
  <p:tag name="KSO_WM_DIAGRAM_GROUP_CODE" val="m1-1"/>
  <p:tag name="KSO_WM_UNIT_TYPE" val="i"/>
  <p:tag name="KSO_WM_UNIT_INDEX" val="3"/>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5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1_1"/>
  <p:tag name="KSO_WM_UNIT_ID" val="diagram20187827_2*m_h_i*1_1_1"/>
  <p:tag name="KSO_WM_TEMPLATE_CATEGORY" val="diagram"/>
  <p:tag name="KSO_WM_TEMPLATE_INDEX" val="20187827"/>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Lst>
</file>

<file path=ppt/tags/tag513.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VALUE" val="6"/>
  <p:tag name="KSO_WM_UNIT_HIGHLIGHT" val="0"/>
  <p:tag name="KSO_WM_UNIT_COMPATIBLE" val="0"/>
  <p:tag name="KSO_WM_UNIT_DIAGRAM_ISNUMVISUAL" val="0"/>
  <p:tag name="KSO_WM_UNIT_DIAGRAM_ISREFERUNIT" val="0"/>
  <p:tag name="KSO_WM_DIAGRAM_GROUP_CODE" val="m1-1"/>
  <p:tag name="KSO_WM_UNIT_TYPE" val="m_h_a"/>
  <p:tag name="KSO_WM_UNIT_INDEX" val="1_1_1"/>
  <p:tag name="KSO_WM_UNIT_ID" val="diagram20187827_2*m_h_a*1_1_1"/>
  <p:tag name="KSO_WM_TEMPLATE_CATEGORY" val="diagram"/>
  <p:tag name="KSO_WM_TEMPLATE_INDEX" val="20187827"/>
  <p:tag name="KSO_WM_UNIT_LAYERLEVEL" val="1_1_1"/>
  <p:tag name="KSO_WM_TAG_VERSION" val="1.0"/>
  <p:tag name="KSO_WM_BEAUTIFY_FLAG" val="#wm#"/>
  <p:tag name="KSO_WM_UNIT_PRESET_TEXT" val="单击此处添加标题"/>
  <p:tag name="KSO_WM_UNIT_TEXT_FILL_FORE_SCHEMECOLOR_INDEX" val="13"/>
  <p:tag name="KSO_WM_UNIT_TEXT_FILL_TYPE" val="1"/>
</p:tagLst>
</file>

<file path=ppt/tags/tag514.xml><?xml version="1.0" encoding="utf-8"?>
<p:tagLst xmlns:a="http://schemas.openxmlformats.org/drawingml/2006/main" xmlns:r="http://schemas.openxmlformats.org/officeDocument/2006/relationships" xmlns:p="http://schemas.openxmlformats.org/presentationml/2006/main">
  <p:tag name="KSO_WM_UNIT_NOCLEAR" val="0"/>
  <p:tag name="KSO_WM_UNIT_VALUE" val="27"/>
  <p:tag name="KSO_WM_UNIT_HIGHLIGHT" val="0"/>
  <p:tag name="KSO_WM_UNIT_COMPATIBLE" val="0"/>
  <p:tag name="KSO_WM_UNIT_DIAGRAM_ISNUMVISUAL" val="0"/>
  <p:tag name="KSO_WM_UNIT_DIAGRAM_ISREFERUNIT" val="0"/>
  <p:tag name="KSO_WM_DIAGRAM_GROUP_CODE" val="m1-1"/>
  <p:tag name="KSO_WM_UNIT_TYPE" val="m_h_f"/>
  <p:tag name="KSO_WM_UNIT_INDEX" val="1_1_1"/>
  <p:tag name="KSO_WM_UNIT_ID" val="diagram20187827_2*m_h_f*1_1_1"/>
  <p:tag name="KSO_WM_TEMPLATE_CATEGORY" val="diagram"/>
  <p:tag name="KSO_WM_TEMPLATE_INDEX" val="20187827"/>
  <p:tag name="KSO_WM_UNIT_LAYERLEVEL" val="1_1_1"/>
  <p:tag name="KSO_WM_TAG_VERSION" val="1.0"/>
  <p:tag name="KSO_WM_BEAUTIFY_FLAG" val="#wm#"/>
  <p:tag name="KSO_WM_UNIT_PRESET_TEXT" val="单击此处添加文本具体内容"/>
  <p:tag name="KSO_WM_UNIT_TEXT_FILL_FORE_SCHEMECOLOR_INDEX" val="1"/>
  <p:tag name="KSO_WM_UNIT_TEXT_FILL_TYPE" val="1"/>
</p:tagLst>
</file>

<file path=ppt/tags/tag515.xml><?xml version="1.0" encoding="utf-8"?>
<p:tagLst xmlns:a="http://schemas.openxmlformats.org/drawingml/2006/main" xmlns:r="http://schemas.openxmlformats.org/officeDocument/2006/relationships" xmlns:p="http://schemas.openxmlformats.org/presentationml/2006/main">
  <p:tag name="KSO_WM_UNIT_NOCLEAR" val="0"/>
  <p:tag name="KSO_WM_UNIT_VALUE" val="27"/>
  <p:tag name="KSO_WM_UNIT_HIGHLIGHT" val="0"/>
  <p:tag name="KSO_WM_UNIT_COMPATIBLE" val="0"/>
  <p:tag name="KSO_WM_UNIT_DIAGRAM_ISNUMVISUAL" val="0"/>
  <p:tag name="KSO_WM_UNIT_DIAGRAM_ISREFERUNIT" val="0"/>
  <p:tag name="KSO_WM_DIAGRAM_GROUP_CODE" val="m1-1"/>
  <p:tag name="KSO_WM_UNIT_TYPE" val="m_h_f"/>
  <p:tag name="KSO_WM_UNIT_INDEX" val="1_1_1"/>
  <p:tag name="KSO_WM_UNIT_ID" val="diagram20187827_2*m_h_f*1_1_1"/>
  <p:tag name="KSO_WM_TEMPLATE_CATEGORY" val="diagram"/>
  <p:tag name="KSO_WM_TEMPLATE_INDEX" val="20187827"/>
  <p:tag name="KSO_WM_UNIT_LAYERLEVEL" val="1_1_1"/>
  <p:tag name="KSO_WM_TAG_VERSION" val="1.0"/>
  <p:tag name="KSO_WM_BEAUTIFY_FLAG" val="#wm#"/>
  <p:tag name="KSO_WM_UNIT_PRESET_TEXT" val="单击此处添加文本具体内容"/>
  <p:tag name="KSO_WM_UNIT_TEXT_FILL_FORE_SCHEMECOLOR_INDEX" val="1"/>
  <p:tag name="KSO_WM_UNIT_TEXT_FILL_TYPE" val="1"/>
</p:tagLst>
</file>

<file path=ppt/tags/tag5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8*i*2"/>
  <p:tag name="KSO_WM_UNIT_LAYERLEVEL" val="1"/>
  <p:tag name="KSO_WM_TAG_VERSION" val="1.0"/>
  <p:tag name="KSO_WM_BEAUTIFY_FLAG" val="#wm#"/>
  <p:tag name="KSO_WM_DIAGRAM_GROUP_CODE" val="m1-1"/>
  <p:tag name="KSO_WM_UNIT_TYPE" val="i"/>
  <p:tag name="KSO_WM_UNIT_INDEX" val="2"/>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5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8*i*3"/>
  <p:tag name="KSO_WM_UNIT_LAYERLEVEL" val="1"/>
  <p:tag name="KSO_WM_TAG_VERSION" val="1.0"/>
  <p:tag name="KSO_WM_BEAUTIFY_FLAG" val="#wm#"/>
  <p:tag name="KSO_WM_DIAGRAM_GROUP_CODE" val="m1-1"/>
  <p:tag name="KSO_WM_UNIT_TYPE" val="i"/>
  <p:tag name="KSO_WM_UNIT_INDEX" val="3"/>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5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1_1"/>
  <p:tag name="KSO_WM_UNIT_ID" val="diagram20187827_2*m_h_i*1_1_1"/>
  <p:tag name="KSO_WM_TEMPLATE_CATEGORY" val="diagram"/>
  <p:tag name="KSO_WM_TEMPLATE_INDEX" val="20187827"/>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Lst>
</file>

<file path=ppt/tags/tag519.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VALUE" val="6"/>
  <p:tag name="KSO_WM_UNIT_HIGHLIGHT" val="0"/>
  <p:tag name="KSO_WM_UNIT_COMPATIBLE" val="0"/>
  <p:tag name="KSO_WM_UNIT_DIAGRAM_ISNUMVISUAL" val="0"/>
  <p:tag name="KSO_WM_UNIT_DIAGRAM_ISREFERUNIT" val="0"/>
  <p:tag name="KSO_WM_DIAGRAM_GROUP_CODE" val="m1-1"/>
  <p:tag name="KSO_WM_UNIT_TYPE" val="m_h_a"/>
  <p:tag name="KSO_WM_UNIT_INDEX" val="1_1_1"/>
  <p:tag name="KSO_WM_UNIT_ID" val="diagram20187827_2*m_h_a*1_1_1"/>
  <p:tag name="KSO_WM_TEMPLATE_CATEGORY" val="diagram"/>
  <p:tag name="KSO_WM_TEMPLATE_INDEX" val="20187827"/>
  <p:tag name="KSO_WM_UNIT_LAYERLEVEL" val="1_1_1"/>
  <p:tag name="KSO_WM_TAG_VERSION" val="1.0"/>
  <p:tag name="KSO_WM_BEAUTIFY_FLAG" val="#wm#"/>
  <p:tag name="KSO_WM_UNIT_PRESET_TEXT" val="单击此处添加标题"/>
  <p:tag name="KSO_WM_UNIT_TEXT_FILL_FORE_SCHEMECOLOR_INDEX" val="13"/>
  <p:tag name="KSO_WM_UNIT_TEXT_FILL_TYPE" val="1"/>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20.xml><?xml version="1.0" encoding="utf-8"?>
<p:tagLst xmlns:a="http://schemas.openxmlformats.org/drawingml/2006/main" xmlns:r="http://schemas.openxmlformats.org/officeDocument/2006/relationships" xmlns:p="http://schemas.openxmlformats.org/presentationml/2006/main">
  <p:tag name="KSO_WM_UNIT_NOCLEAR" val="0"/>
  <p:tag name="KSO_WM_UNIT_VALUE" val="27"/>
  <p:tag name="KSO_WM_UNIT_HIGHLIGHT" val="0"/>
  <p:tag name="KSO_WM_UNIT_COMPATIBLE" val="0"/>
  <p:tag name="KSO_WM_UNIT_DIAGRAM_ISNUMVISUAL" val="0"/>
  <p:tag name="KSO_WM_UNIT_DIAGRAM_ISREFERUNIT" val="0"/>
  <p:tag name="KSO_WM_DIAGRAM_GROUP_CODE" val="m1-1"/>
  <p:tag name="KSO_WM_UNIT_TYPE" val="m_h_f"/>
  <p:tag name="KSO_WM_UNIT_INDEX" val="1_1_1"/>
  <p:tag name="KSO_WM_UNIT_ID" val="diagram20187827_2*m_h_f*1_1_1"/>
  <p:tag name="KSO_WM_TEMPLATE_CATEGORY" val="diagram"/>
  <p:tag name="KSO_WM_TEMPLATE_INDEX" val="20187827"/>
  <p:tag name="KSO_WM_UNIT_LAYERLEVEL" val="1_1_1"/>
  <p:tag name="KSO_WM_TAG_VERSION" val="1.0"/>
  <p:tag name="KSO_WM_BEAUTIFY_FLAG" val="#wm#"/>
  <p:tag name="KSO_WM_UNIT_PRESET_TEXT" val="单击此处添加文本具体内容"/>
  <p:tag name="KSO_WM_UNIT_TEXT_FILL_FORE_SCHEMECOLOR_INDEX" val="1"/>
  <p:tag name="KSO_WM_UNIT_TEXT_FILL_TYPE" val="1"/>
</p:tagLst>
</file>

<file path=ppt/tags/tag521.xml><?xml version="1.0" encoding="utf-8"?>
<p:tagLst xmlns:a="http://schemas.openxmlformats.org/drawingml/2006/main" xmlns:r="http://schemas.openxmlformats.org/officeDocument/2006/relationships" xmlns:p="http://schemas.openxmlformats.org/presentationml/2006/main">
  <p:tag name="KSO_WM_UNIT_NOCLEAR" val="0"/>
  <p:tag name="KSO_WM_UNIT_VALUE" val="27"/>
  <p:tag name="KSO_WM_UNIT_HIGHLIGHT" val="0"/>
  <p:tag name="KSO_WM_UNIT_COMPATIBLE" val="0"/>
  <p:tag name="KSO_WM_UNIT_DIAGRAM_ISNUMVISUAL" val="0"/>
  <p:tag name="KSO_WM_UNIT_DIAGRAM_ISREFERUNIT" val="0"/>
  <p:tag name="KSO_WM_DIAGRAM_GROUP_CODE" val="m1-1"/>
  <p:tag name="KSO_WM_UNIT_TYPE" val="m_h_f"/>
  <p:tag name="KSO_WM_UNIT_INDEX" val="1_2_1"/>
  <p:tag name="KSO_WM_UNIT_ID" val="diagram20187827_2*m_h_f*1_2_1"/>
  <p:tag name="KSO_WM_TEMPLATE_CATEGORY" val="diagram"/>
  <p:tag name="KSO_WM_TEMPLATE_INDEX" val="20187827"/>
  <p:tag name="KSO_WM_UNIT_LAYERLEVEL" val="1_1_1"/>
  <p:tag name="KSO_WM_TAG_VERSION" val="1.0"/>
  <p:tag name="KSO_WM_BEAUTIFY_FLAG" val="#wm#"/>
  <p:tag name="KSO_WM_UNIT_PRESET_TEXT" val="单击此处添加文本具体内容"/>
  <p:tag name="KSO_WM_UNIT_TEXT_FILL_FORE_SCHEMECOLOR_INDEX" val="1"/>
  <p:tag name="KSO_WM_UNIT_TEXT_FILL_TYPE" val="1"/>
</p:tagLst>
</file>

<file path=ppt/tags/tag52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37"/>
  <p:tag name="KSO_WM_DIAGRAM_GROUP_CODE" val="m1-1"/>
  <p:tag name="KSO_WM_UNIT_ID" val="custom20202837_8*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Lst>
</file>

<file path=ppt/tags/tag5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8*i*2"/>
  <p:tag name="KSO_WM_UNIT_LAYERLEVEL" val="1"/>
  <p:tag name="KSO_WM_TAG_VERSION" val="1.0"/>
  <p:tag name="KSO_WM_BEAUTIFY_FLAG" val="#wm#"/>
  <p:tag name="KSO_WM_DIAGRAM_GROUP_CODE" val="m1-1"/>
  <p:tag name="KSO_WM_UNIT_TYPE" val="i"/>
  <p:tag name="KSO_WM_UNIT_INDEX" val="2"/>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5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8*i*3"/>
  <p:tag name="KSO_WM_UNIT_LAYERLEVEL" val="1"/>
  <p:tag name="KSO_WM_TAG_VERSION" val="1.0"/>
  <p:tag name="KSO_WM_BEAUTIFY_FLAG" val="#wm#"/>
  <p:tag name="KSO_WM_DIAGRAM_GROUP_CODE" val="m1-1"/>
  <p:tag name="KSO_WM_UNIT_TYPE" val="i"/>
  <p:tag name="KSO_WM_UNIT_INDEX" val="3"/>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5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1_1"/>
  <p:tag name="KSO_WM_UNIT_ID" val="diagram20187827_2*m_h_i*1_1_1"/>
  <p:tag name="KSO_WM_TEMPLATE_CATEGORY" val="diagram"/>
  <p:tag name="KSO_WM_TEMPLATE_INDEX" val="20187827"/>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Lst>
</file>

<file path=ppt/tags/tag526.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VALUE" val="6"/>
  <p:tag name="KSO_WM_UNIT_HIGHLIGHT" val="0"/>
  <p:tag name="KSO_WM_UNIT_COMPATIBLE" val="0"/>
  <p:tag name="KSO_WM_UNIT_DIAGRAM_ISNUMVISUAL" val="0"/>
  <p:tag name="KSO_WM_UNIT_DIAGRAM_ISREFERUNIT" val="0"/>
  <p:tag name="KSO_WM_DIAGRAM_GROUP_CODE" val="m1-1"/>
  <p:tag name="KSO_WM_UNIT_TYPE" val="m_h_a"/>
  <p:tag name="KSO_WM_UNIT_INDEX" val="1_1_1"/>
  <p:tag name="KSO_WM_UNIT_ID" val="diagram20187827_2*m_h_a*1_1_1"/>
  <p:tag name="KSO_WM_TEMPLATE_CATEGORY" val="diagram"/>
  <p:tag name="KSO_WM_TEMPLATE_INDEX" val="20187827"/>
  <p:tag name="KSO_WM_UNIT_LAYERLEVEL" val="1_1_1"/>
  <p:tag name="KSO_WM_TAG_VERSION" val="1.0"/>
  <p:tag name="KSO_WM_BEAUTIFY_FLAG" val="#wm#"/>
  <p:tag name="KSO_WM_UNIT_PRESET_TEXT" val="单击此处添加标题"/>
  <p:tag name="KSO_WM_UNIT_TEXT_FILL_FORE_SCHEMECOLOR_INDEX" val="13"/>
  <p:tag name="KSO_WM_UNIT_TEXT_FILL_TYPE" val="1"/>
</p:tagLst>
</file>

<file path=ppt/tags/tag527.xml><?xml version="1.0" encoding="utf-8"?>
<p:tagLst xmlns:a="http://schemas.openxmlformats.org/drawingml/2006/main" xmlns:r="http://schemas.openxmlformats.org/officeDocument/2006/relationships" xmlns:p="http://schemas.openxmlformats.org/presentationml/2006/main">
  <p:tag name="KSO_WM_UNIT_NOCLEAR" val="0"/>
  <p:tag name="KSO_WM_UNIT_VALUE" val="27"/>
  <p:tag name="KSO_WM_UNIT_HIGHLIGHT" val="0"/>
  <p:tag name="KSO_WM_UNIT_COMPATIBLE" val="0"/>
  <p:tag name="KSO_WM_UNIT_DIAGRAM_ISNUMVISUAL" val="0"/>
  <p:tag name="KSO_WM_UNIT_DIAGRAM_ISREFERUNIT" val="0"/>
  <p:tag name="KSO_WM_DIAGRAM_GROUP_CODE" val="m1-1"/>
  <p:tag name="KSO_WM_UNIT_TYPE" val="m_h_f"/>
  <p:tag name="KSO_WM_UNIT_INDEX" val="1_1_1"/>
  <p:tag name="KSO_WM_UNIT_ID" val="diagram20187827_2*m_h_f*1_1_1"/>
  <p:tag name="KSO_WM_TEMPLATE_CATEGORY" val="diagram"/>
  <p:tag name="KSO_WM_TEMPLATE_INDEX" val="20187827"/>
  <p:tag name="KSO_WM_UNIT_LAYERLEVEL" val="1_1_1"/>
  <p:tag name="KSO_WM_TAG_VERSION" val="1.0"/>
  <p:tag name="KSO_WM_BEAUTIFY_FLAG" val="#wm#"/>
  <p:tag name="KSO_WM_UNIT_PRESET_TEXT" val="单击此处添加文本具体内容"/>
  <p:tag name="KSO_WM_UNIT_TEXT_FILL_FORE_SCHEMECOLOR_INDEX" val="1"/>
  <p:tag name="KSO_WM_UNIT_TEXT_FILL_TYPE" val="1"/>
</p:tagLst>
</file>

<file path=ppt/tags/tag52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37"/>
  <p:tag name="KSO_WM_DIAGRAM_GROUP_CODE" val="m1-1"/>
  <p:tag name="KSO_WM_UNIT_ID" val="custom20202837_8*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Lst>
</file>

<file path=ppt/tags/tag5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8*i*2"/>
  <p:tag name="KSO_WM_UNIT_LAYERLEVEL" val="1"/>
  <p:tag name="KSO_WM_TAG_VERSION" val="1.0"/>
  <p:tag name="KSO_WM_BEAUTIFY_FLAG" val="#wm#"/>
  <p:tag name="KSO_WM_DIAGRAM_GROUP_CODE" val="m1-1"/>
  <p:tag name="KSO_WM_UNIT_TYPE" val="i"/>
  <p:tag name="KSO_WM_UNIT_INDEX" val="2"/>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8*i*3"/>
  <p:tag name="KSO_WM_UNIT_LAYERLEVEL" val="1"/>
  <p:tag name="KSO_WM_TAG_VERSION" val="1.0"/>
  <p:tag name="KSO_WM_BEAUTIFY_FLAG" val="#wm#"/>
  <p:tag name="KSO_WM_DIAGRAM_GROUP_CODE" val="m1-1"/>
  <p:tag name="KSO_WM_UNIT_TYPE" val="i"/>
  <p:tag name="KSO_WM_UNIT_INDEX" val="3"/>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5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1_1"/>
  <p:tag name="KSO_WM_UNIT_ID" val="diagram20187827_2*m_h_i*1_1_1"/>
  <p:tag name="KSO_WM_TEMPLATE_CATEGORY" val="diagram"/>
  <p:tag name="KSO_WM_TEMPLATE_INDEX" val="20187827"/>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Lst>
</file>

<file path=ppt/tags/tag532.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VALUE" val="6"/>
  <p:tag name="KSO_WM_UNIT_HIGHLIGHT" val="0"/>
  <p:tag name="KSO_WM_UNIT_COMPATIBLE" val="0"/>
  <p:tag name="KSO_WM_UNIT_DIAGRAM_ISNUMVISUAL" val="0"/>
  <p:tag name="KSO_WM_UNIT_DIAGRAM_ISREFERUNIT" val="0"/>
  <p:tag name="KSO_WM_DIAGRAM_GROUP_CODE" val="m1-1"/>
  <p:tag name="KSO_WM_UNIT_TYPE" val="m_h_a"/>
  <p:tag name="KSO_WM_UNIT_INDEX" val="1_1_1"/>
  <p:tag name="KSO_WM_UNIT_ID" val="diagram20187827_2*m_h_a*1_1_1"/>
  <p:tag name="KSO_WM_TEMPLATE_CATEGORY" val="diagram"/>
  <p:tag name="KSO_WM_TEMPLATE_INDEX" val="20187827"/>
  <p:tag name="KSO_WM_UNIT_LAYERLEVEL" val="1_1_1"/>
  <p:tag name="KSO_WM_TAG_VERSION" val="1.0"/>
  <p:tag name="KSO_WM_BEAUTIFY_FLAG" val="#wm#"/>
  <p:tag name="KSO_WM_UNIT_PRESET_TEXT" val="单击此处添加标题"/>
  <p:tag name="KSO_WM_UNIT_TEXT_FILL_FORE_SCHEMECOLOR_INDEX" val="13"/>
  <p:tag name="KSO_WM_UNIT_TEXT_FILL_TYPE" val="1"/>
</p:tagLst>
</file>

<file path=ppt/tags/tag533.xml><?xml version="1.0" encoding="utf-8"?>
<p:tagLst xmlns:a="http://schemas.openxmlformats.org/drawingml/2006/main" xmlns:r="http://schemas.openxmlformats.org/officeDocument/2006/relationships" xmlns:p="http://schemas.openxmlformats.org/presentationml/2006/main">
  <p:tag name="KSO_WM_UNIT_NOCLEAR" val="0"/>
  <p:tag name="KSO_WM_UNIT_VALUE" val="27"/>
  <p:tag name="KSO_WM_UNIT_HIGHLIGHT" val="0"/>
  <p:tag name="KSO_WM_UNIT_COMPATIBLE" val="0"/>
  <p:tag name="KSO_WM_UNIT_DIAGRAM_ISNUMVISUAL" val="0"/>
  <p:tag name="KSO_WM_UNIT_DIAGRAM_ISREFERUNIT" val="0"/>
  <p:tag name="KSO_WM_DIAGRAM_GROUP_CODE" val="m1-1"/>
  <p:tag name="KSO_WM_UNIT_TYPE" val="m_h_f"/>
  <p:tag name="KSO_WM_UNIT_INDEX" val="1_2_1"/>
  <p:tag name="KSO_WM_UNIT_ID" val="diagram20187827_2*m_h_f*1_2_1"/>
  <p:tag name="KSO_WM_TEMPLATE_CATEGORY" val="diagram"/>
  <p:tag name="KSO_WM_TEMPLATE_INDEX" val="20187827"/>
  <p:tag name="KSO_WM_UNIT_LAYERLEVEL" val="1_1_1"/>
  <p:tag name="KSO_WM_TAG_VERSION" val="1.0"/>
  <p:tag name="KSO_WM_BEAUTIFY_FLAG" val="#wm#"/>
  <p:tag name="KSO_WM_UNIT_PRESET_TEXT" val="单击此处添加文本具体内容"/>
  <p:tag name="KSO_WM_UNIT_TEXT_FILL_FORE_SCHEMECOLOR_INDEX" val="1"/>
  <p:tag name="KSO_WM_UNIT_TEXT_FILL_TYPE" val="1"/>
</p:tagLst>
</file>

<file path=ppt/tags/tag53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37"/>
  <p:tag name="KSO_WM_DIAGRAM_GROUP_CODE" val="m1-1"/>
  <p:tag name="KSO_WM_UNIT_ID" val="custom20202837_8*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Lst>
</file>

<file path=ppt/tags/tag535.xml><?xml version="1.0" encoding="utf-8"?>
<p:tagLst xmlns:a="http://schemas.openxmlformats.org/drawingml/2006/main" xmlns:r="http://schemas.openxmlformats.org/officeDocument/2006/relationships" xmlns:p="http://schemas.openxmlformats.org/presentationml/2006/main">
  <p:tag name="KSO_WM_UNIT_NOCLEAR" val="0"/>
  <p:tag name="KSO_WM_UNIT_VALUE" val="27"/>
  <p:tag name="KSO_WM_UNIT_HIGHLIGHT" val="0"/>
  <p:tag name="KSO_WM_UNIT_COMPATIBLE" val="0"/>
  <p:tag name="KSO_WM_UNIT_DIAGRAM_ISNUMVISUAL" val="0"/>
  <p:tag name="KSO_WM_UNIT_DIAGRAM_ISREFERUNIT" val="0"/>
  <p:tag name="KSO_WM_DIAGRAM_GROUP_CODE" val="m1-1"/>
  <p:tag name="KSO_WM_UNIT_TYPE" val="m_h_f"/>
  <p:tag name="KSO_WM_UNIT_INDEX" val="1_2_1"/>
  <p:tag name="KSO_WM_UNIT_ID" val="diagram20187827_2*m_h_f*1_2_1"/>
  <p:tag name="KSO_WM_TEMPLATE_CATEGORY" val="diagram"/>
  <p:tag name="KSO_WM_TEMPLATE_INDEX" val="20187827"/>
  <p:tag name="KSO_WM_UNIT_LAYERLEVEL" val="1_1_1"/>
  <p:tag name="KSO_WM_TAG_VERSION" val="1.0"/>
  <p:tag name="KSO_WM_BEAUTIFY_FLAG" val="#wm#"/>
  <p:tag name="KSO_WM_UNIT_PRESET_TEXT" val="单击此处添加文本具体内容"/>
  <p:tag name="KSO_WM_UNIT_TEXT_FILL_FORE_SCHEMECOLOR_INDEX" val="1"/>
  <p:tag name="KSO_WM_UNIT_TEXT_FILL_TYPE" val="1"/>
</p:tagLst>
</file>

<file path=ppt/tags/tag5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8*i*2"/>
  <p:tag name="KSO_WM_UNIT_LAYERLEVEL" val="1"/>
  <p:tag name="KSO_WM_TAG_VERSION" val="1.0"/>
  <p:tag name="KSO_WM_BEAUTIFY_FLAG" val="#wm#"/>
  <p:tag name="KSO_WM_DIAGRAM_GROUP_CODE" val="m1-1"/>
  <p:tag name="KSO_WM_UNIT_TYPE" val="i"/>
  <p:tag name="KSO_WM_UNIT_INDEX" val="2"/>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5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8*i*3"/>
  <p:tag name="KSO_WM_UNIT_LAYERLEVEL" val="1"/>
  <p:tag name="KSO_WM_TAG_VERSION" val="1.0"/>
  <p:tag name="KSO_WM_BEAUTIFY_FLAG" val="#wm#"/>
  <p:tag name="KSO_WM_DIAGRAM_GROUP_CODE" val="m1-1"/>
  <p:tag name="KSO_WM_UNIT_TYPE" val="i"/>
  <p:tag name="KSO_WM_UNIT_INDEX" val="3"/>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5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1_1"/>
  <p:tag name="KSO_WM_UNIT_ID" val="diagram20187827_2*m_h_i*1_1_1"/>
  <p:tag name="KSO_WM_TEMPLATE_CATEGORY" val="diagram"/>
  <p:tag name="KSO_WM_TEMPLATE_INDEX" val="20187827"/>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Lst>
</file>

<file path=ppt/tags/tag539.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VALUE" val="6"/>
  <p:tag name="KSO_WM_UNIT_HIGHLIGHT" val="0"/>
  <p:tag name="KSO_WM_UNIT_COMPATIBLE" val="0"/>
  <p:tag name="KSO_WM_UNIT_DIAGRAM_ISNUMVISUAL" val="0"/>
  <p:tag name="KSO_WM_UNIT_DIAGRAM_ISREFERUNIT" val="0"/>
  <p:tag name="KSO_WM_DIAGRAM_GROUP_CODE" val="m1-1"/>
  <p:tag name="KSO_WM_UNIT_TYPE" val="m_h_a"/>
  <p:tag name="KSO_WM_UNIT_INDEX" val="1_1_1"/>
  <p:tag name="KSO_WM_UNIT_ID" val="diagram20187827_2*m_h_a*1_1_1"/>
  <p:tag name="KSO_WM_TEMPLATE_CATEGORY" val="diagram"/>
  <p:tag name="KSO_WM_TEMPLATE_INDEX" val="20187827"/>
  <p:tag name="KSO_WM_UNIT_LAYERLEVEL" val="1_1_1"/>
  <p:tag name="KSO_WM_TAG_VERSION" val="1.0"/>
  <p:tag name="KSO_WM_BEAUTIFY_FLAG" val="#wm#"/>
  <p:tag name="KSO_WM_UNIT_PRESET_TEXT" val="单击此处添加标题"/>
  <p:tag name="KSO_WM_UNIT_TEXT_FILL_FORE_SCHEMECOLOR_INDEX" val="13"/>
  <p:tag name="KSO_WM_UNIT_TEXT_FILL_TYPE" val="1"/>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540.xml><?xml version="1.0" encoding="utf-8"?>
<p:tagLst xmlns:a="http://schemas.openxmlformats.org/drawingml/2006/main" xmlns:r="http://schemas.openxmlformats.org/officeDocument/2006/relationships" xmlns:p="http://schemas.openxmlformats.org/presentationml/2006/main">
  <p:tag name="KSO_WM_UNIT_NOCLEAR" val="0"/>
  <p:tag name="KSO_WM_UNIT_VALUE" val="27"/>
  <p:tag name="KSO_WM_UNIT_HIGHLIGHT" val="0"/>
  <p:tag name="KSO_WM_UNIT_COMPATIBLE" val="0"/>
  <p:tag name="KSO_WM_UNIT_DIAGRAM_ISNUMVISUAL" val="0"/>
  <p:tag name="KSO_WM_UNIT_DIAGRAM_ISREFERUNIT" val="0"/>
  <p:tag name="KSO_WM_DIAGRAM_GROUP_CODE" val="m1-1"/>
  <p:tag name="KSO_WM_UNIT_TYPE" val="m_h_f"/>
  <p:tag name="KSO_WM_UNIT_INDEX" val="1_2_1"/>
  <p:tag name="KSO_WM_UNIT_ID" val="diagram20187827_2*m_h_f*1_2_1"/>
  <p:tag name="KSO_WM_TEMPLATE_CATEGORY" val="diagram"/>
  <p:tag name="KSO_WM_TEMPLATE_INDEX" val="20187827"/>
  <p:tag name="KSO_WM_UNIT_LAYERLEVEL" val="1_1_1"/>
  <p:tag name="KSO_WM_TAG_VERSION" val="1.0"/>
  <p:tag name="KSO_WM_BEAUTIFY_FLAG" val="#wm#"/>
  <p:tag name="KSO_WM_UNIT_PRESET_TEXT" val="单击此处添加文本具体内容"/>
  <p:tag name="KSO_WM_UNIT_TEXT_FILL_FORE_SCHEMECOLOR_INDEX" val="1"/>
  <p:tag name="KSO_WM_UNIT_TEXT_FILL_TYPE" val="1"/>
</p:tagLst>
</file>

<file path=ppt/tags/tag54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37"/>
  <p:tag name="KSO_WM_DIAGRAM_GROUP_CODE" val="m1-1"/>
  <p:tag name="KSO_WM_UNIT_ID" val="custom20202837_8*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Lst>
</file>

<file path=ppt/tags/tag542.xml><?xml version="1.0" encoding="utf-8"?>
<p:tagLst xmlns:a="http://schemas.openxmlformats.org/drawingml/2006/main" xmlns:r="http://schemas.openxmlformats.org/officeDocument/2006/relationships" xmlns:p="http://schemas.openxmlformats.org/presentationml/2006/main">
  <p:tag name="KSO_WM_UNIT_NOCLEAR" val="0"/>
  <p:tag name="KSO_WM_UNIT_VALUE" val="27"/>
  <p:tag name="KSO_WM_UNIT_HIGHLIGHT" val="0"/>
  <p:tag name="KSO_WM_UNIT_COMPATIBLE" val="0"/>
  <p:tag name="KSO_WM_UNIT_DIAGRAM_ISNUMVISUAL" val="0"/>
  <p:tag name="KSO_WM_UNIT_DIAGRAM_ISREFERUNIT" val="0"/>
  <p:tag name="KSO_WM_DIAGRAM_GROUP_CODE" val="m1-1"/>
  <p:tag name="KSO_WM_UNIT_TYPE" val="m_h_f"/>
  <p:tag name="KSO_WM_UNIT_INDEX" val="1_2_1"/>
  <p:tag name="KSO_WM_UNIT_ID" val="diagram20187827_2*m_h_f*1_2_1"/>
  <p:tag name="KSO_WM_TEMPLATE_CATEGORY" val="diagram"/>
  <p:tag name="KSO_WM_TEMPLATE_INDEX" val="20187827"/>
  <p:tag name="KSO_WM_UNIT_LAYERLEVEL" val="1_1_1"/>
  <p:tag name="KSO_WM_TAG_VERSION" val="1.0"/>
  <p:tag name="KSO_WM_BEAUTIFY_FLAG" val="#wm#"/>
  <p:tag name="KSO_WM_UNIT_PRESET_TEXT" val="单击此处添加文本具体内容"/>
  <p:tag name="KSO_WM_UNIT_TEXT_FILL_FORE_SCHEMECOLOR_INDEX" val="1"/>
  <p:tag name="KSO_WM_UNIT_TEXT_FILL_TYPE" val="1"/>
</p:tagLst>
</file>

<file path=ppt/tags/tag543.xml><?xml version="1.0" encoding="utf-8"?>
<p:tagLst xmlns:a="http://schemas.openxmlformats.org/drawingml/2006/main" xmlns:r="http://schemas.openxmlformats.org/officeDocument/2006/relationships" xmlns:p="http://schemas.openxmlformats.org/presentationml/2006/main">
  <p:tag name="KSO_WM_UNIT_NOCLEAR" val="0"/>
  <p:tag name="KSO_WM_UNIT_VALUE" val="27"/>
  <p:tag name="KSO_WM_UNIT_HIGHLIGHT" val="0"/>
  <p:tag name="KSO_WM_UNIT_COMPATIBLE" val="0"/>
  <p:tag name="KSO_WM_UNIT_DIAGRAM_ISNUMVISUAL" val="0"/>
  <p:tag name="KSO_WM_UNIT_DIAGRAM_ISREFERUNIT" val="0"/>
  <p:tag name="KSO_WM_DIAGRAM_GROUP_CODE" val="m1-1"/>
  <p:tag name="KSO_WM_UNIT_TYPE" val="m_h_f"/>
  <p:tag name="KSO_WM_UNIT_INDEX" val="1_2_1"/>
  <p:tag name="KSO_WM_UNIT_ID" val="diagram20187827_2*m_h_f*1_2_1"/>
  <p:tag name="KSO_WM_TEMPLATE_CATEGORY" val="diagram"/>
  <p:tag name="KSO_WM_TEMPLATE_INDEX" val="20187827"/>
  <p:tag name="KSO_WM_UNIT_LAYERLEVEL" val="1_1_1"/>
  <p:tag name="KSO_WM_TAG_VERSION" val="1.0"/>
  <p:tag name="KSO_WM_BEAUTIFY_FLAG" val="#wm#"/>
  <p:tag name="KSO_WM_UNIT_PRESET_TEXT" val="单击此处添加文本具体内容"/>
  <p:tag name="KSO_WM_UNIT_TEXT_FILL_FORE_SCHEMECOLOR_INDEX" val="1"/>
  <p:tag name="KSO_WM_UNIT_TEXT_FILL_TYPE" val="1"/>
</p:tagLst>
</file>

<file path=ppt/tags/tag544.xml><?xml version="1.0" encoding="utf-8"?>
<p:tagLst xmlns:a="http://schemas.openxmlformats.org/drawingml/2006/main" xmlns:r="http://schemas.openxmlformats.org/officeDocument/2006/relationships" xmlns:p="http://schemas.openxmlformats.org/presentationml/2006/main">
  <p:tag name="KSO_WM_UNIT_NOCLEAR" val="0"/>
  <p:tag name="KSO_WM_UNIT_VALUE" val="27"/>
  <p:tag name="KSO_WM_UNIT_HIGHLIGHT" val="0"/>
  <p:tag name="KSO_WM_UNIT_COMPATIBLE" val="0"/>
  <p:tag name="KSO_WM_UNIT_DIAGRAM_ISNUMVISUAL" val="0"/>
  <p:tag name="KSO_WM_UNIT_DIAGRAM_ISREFERUNIT" val="0"/>
  <p:tag name="KSO_WM_DIAGRAM_GROUP_CODE" val="m1-1"/>
  <p:tag name="KSO_WM_UNIT_TYPE" val="m_h_f"/>
  <p:tag name="KSO_WM_UNIT_INDEX" val="1_2_1"/>
  <p:tag name="KSO_WM_UNIT_ID" val="diagram20187827_2*m_h_f*1_2_1"/>
  <p:tag name="KSO_WM_TEMPLATE_CATEGORY" val="diagram"/>
  <p:tag name="KSO_WM_TEMPLATE_INDEX" val="20187827"/>
  <p:tag name="KSO_WM_UNIT_LAYERLEVEL" val="1_1_1"/>
  <p:tag name="KSO_WM_TAG_VERSION" val="1.0"/>
  <p:tag name="KSO_WM_BEAUTIFY_FLAG" val="#wm#"/>
  <p:tag name="KSO_WM_UNIT_PRESET_TEXT" val="单击此处添加文本具体内容"/>
  <p:tag name="KSO_WM_UNIT_TEXT_FILL_FORE_SCHEMECOLOR_INDEX" val="1"/>
  <p:tag name="KSO_WM_UNIT_TEXT_FILL_TYPE" val="1"/>
</p:tagLst>
</file>

<file path=ppt/tags/tag5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8*i*2"/>
  <p:tag name="KSO_WM_UNIT_LAYERLEVEL" val="1"/>
  <p:tag name="KSO_WM_TAG_VERSION" val="1.0"/>
  <p:tag name="KSO_WM_BEAUTIFY_FLAG" val="#wm#"/>
  <p:tag name="KSO_WM_DIAGRAM_GROUP_CODE" val="m1-1"/>
  <p:tag name="KSO_WM_UNIT_TYPE" val="i"/>
  <p:tag name="KSO_WM_UNIT_INDEX" val="2"/>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5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8*i*3"/>
  <p:tag name="KSO_WM_UNIT_LAYERLEVEL" val="1"/>
  <p:tag name="KSO_WM_TAG_VERSION" val="1.0"/>
  <p:tag name="KSO_WM_BEAUTIFY_FLAG" val="#wm#"/>
  <p:tag name="KSO_WM_DIAGRAM_GROUP_CODE" val="m1-1"/>
  <p:tag name="KSO_WM_UNIT_TYPE" val="i"/>
  <p:tag name="KSO_WM_UNIT_INDEX" val="3"/>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5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1_1"/>
  <p:tag name="KSO_WM_UNIT_ID" val="diagram20187827_2*m_h_i*1_1_1"/>
  <p:tag name="KSO_WM_TEMPLATE_CATEGORY" val="diagram"/>
  <p:tag name="KSO_WM_TEMPLATE_INDEX" val="20187827"/>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Lst>
</file>

<file path=ppt/tags/tag548.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VALUE" val="6"/>
  <p:tag name="KSO_WM_UNIT_HIGHLIGHT" val="0"/>
  <p:tag name="KSO_WM_UNIT_COMPATIBLE" val="0"/>
  <p:tag name="KSO_WM_UNIT_DIAGRAM_ISNUMVISUAL" val="0"/>
  <p:tag name="KSO_WM_UNIT_DIAGRAM_ISREFERUNIT" val="0"/>
  <p:tag name="KSO_WM_DIAGRAM_GROUP_CODE" val="m1-1"/>
  <p:tag name="KSO_WM_UNIT_TYPE" val="m_h_a"/>
  <p:tag name="KSO_WM_UNIT_INDEX" val="1_1_1"/>
  <p:tag name="KSO_WM_UNIT_ID" val="diagram20187827_2*m_h_a*1_1_1"/>
  <p:tag name="KSO_WM_TEMPLATE_CATEGORY" val="diagram"/>
  <p:tag name="KSO_WM_TEMPLATE_INDEX" val="20187827"/>
  <p:tag name="KSO_WM_UNIT_LAYERLEVEL" val="1_1_1"/>
  <p:tag name="KSO_WM_TAG_VERSION" val="1.0"/>
  <p:tag name="KSO_WM_BEAUTIFY_FLAG" val="#wm#"/>
  <p:tag name="KSO_WM_UNIT_PRESET_TEXT" val="单击此处添加标题"/>
  <p:tag name="KSO_WM_UNIT_TEXT_FILL_FORE_SCHEMECOLOR_INDEX" val="13"/>
  <p:tag name="KSO_WM_UNIT_TEXT_FILL_TYPE" val="1"/>
</p:tagLst>
</file>

<file path=ppt/tags/tag549.xml><?xml version="1.0" encoding="utf-8"?>
<p:tagLst xmlns:a="http://schemas.openxmlformats.org/drawingml/2006/main" xmlns:r="http://schemas.openxmlformats.org/officeDocument/2006/relationships" xmlns:p="http://schemas.openxmlformats.org/presentationml/2006/main">
  <p:tag name="KSO_WM_UNIT_NOCLEAR" val="0"/>
  <p:tag name="KSO_WM_UNIT_VALUE" val="27"/>
  <p:tag name="KSO_WM_UNIT_HIGHLIGHT" val="0"/>
  <p:tag name="KSO_WM_UNIT_COMPATIBLE" val="0"/>
  <p:tag name="KSO_WM_UNIT_DIAGRAM_ISNUMVISUAL" val="0"/>
  <p:tag name="KSO_WM_UNIT_DIAGRAM_ISREFERUNIT" val="0"/>
  <p:tag name="KSO_WM_DIAGRAM_GROUP_CODE" val="m1-1"/>
  <p:tag name="KSO_WM_UNIT_TYPE" val="m_h_f"/>
  <p:tag name="KSO_WM_UNIT_INDEX" val="1_1_1"/>
  <p:tag name="KSO_WM_UNIT_ID" val="diagram20187827_2*m_h_f*1_1_1"/>
  <p:tag name="KSO_WM_TEMPLATE_CATEGORY" val="diagram"/>
  <p:tag name="KSO_WM_TEMPLATE_INDEX" val="20187827"/>
  <p:tag name="KSO_WM_UNIT_LAYERLEVEL" val="1_1_1"/>
  <p:tag name="KSO_WM_TAG_VERSION" val="1.0"/>
  <p:tag name="KSO_WM_BEAUTIFY_FLAG" val="#wm#"/>
  <p:tag name="KSO_WM_UNIT_PRESET_TEXT" val="单击此处添加文本具体内容"/>
  <p:tag name="KSO_WM_UNIT_TEXT_FILL_FORE_SCHEMECOLOR_INDEX" val="1"/>
  <p:tag name="KSO_WM_UNIT_TEXT_FILL_TYPE" val="1"/>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50.xml><?xml version="1.0" encoding="utf-8"?>
<p:tagLst xmlns:a="http://schemas.openxmlformats.org/drawingml/2006/main" xmlns:r="http://schemas.openxmlformats.org/officeDocument/2006/relationships" xmlns:p="http://schemas.openxmlformats.org/presentationml/2006/main">
  <p:tag name="KSO_WM_UNIT_NOCLEAR" val="0"/>
  <p:tag name="KSO_WM_UNIT_VALUE" val="27"/>
  <p:tag name="KSO_WM_UNIT_HIGHLIGHT" val="0"/>
  <p:tag name="KSO_WM_UNIT_COMPATIBLE" val="0"/>
  <p:tag name="KSO_WM_UNIT_DIAGRAM_ISNUMVISUAL" val="0"/>
  <p:tag name="KSO_WM_UNIT_DIAGRAM_ISREFERUNIT" val="0"/>
  <p:tag name="KSO_WM_DIAGRAM_GROUP_CODE" val="m1-1"/>
  <p:tag name="KSO_WM_UNIT_TYPE" val="m_h_f"/>
  <p:tag name="KSO_WM_UNIT_INDEX" val="1_2_1"/>
  <p:tag name="KSO_WM_UNIT_ID" val="diagram20187827_2*m_h_f*1_2_1"/>
  <p:tag name="KSO_WM_TEMPLATE_CATEGORY" val="diagram"/>
  <p:tag name="KSO_WM_TEMPLATE_INDEX" val="20187827"/>
  <p:tag name="KSO_WM_UNIT_LAYERLEVEL" val="1_1_1"/>
  <p:tag name="KSO_WM_TAG_VERSION" val="1.0"/>
  <p:tag name="KSO_WM_BEAUTIFY_FLAG" val="#wm#"/>
  <p:tag name="KSO_WM_UNIT_PRESET_TEXT" val="单击此处添加文本具体内容"/>
  <p:tag name="KSO_WM_UNIT_TEXT_FILL_FORE_SCHEMECOLOR_INDEX" val="1"/>
  <p:tag name="KSO_WM_UNIT_TEXT_FILL_TYPE" val="1"/>
</p:tagLst>
</file>

<file path=ppt/tags/tag55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37"/>
  <p:tag name="KSO_WM_DIAGRAM_GROUP_CODE" val="m1-1"/>
  <p:tag name="KSO_WM_UNIT_ID" val="custom20202837_8*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Lst>
</file>

<file path=ppt/tags/tag5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8*i*2"/>
  <p:tag name="KSO_WM_UNIT_LAYERLEVEL" val="1"/>
  <p:tag name="KSO_WM_TAG_VERSION" val="1.0"/>
  <p:tag name="KSO_WM_BEAUTIFY_FLAG" val="#wm#"/>
  <p:tag name="KSO_WM_DIAGRAM_GROUP_CODE" val="m1-1"/>
  <p:tag name="KSO_WM_UNIT_TYPE" val="i"/>
  <p:tag name="KSO_WM_UNIT_INDEX" val="2"/>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5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8*i*3"/>
  <p:tag name="KSO_WM_UNIT_LAYERLEVEL" val="1"/>
  <p:tag name="KSO_WM_TAG_VERSION" val="1.0"/>
  <p:tag name="KSO_WM_BEAUTIFY_FLAG" val="#wm#"/>
  <p:tag name="KSO_WM_DIAGRAM_GROUP_CODE" val="m1-1"/>
  <p:tag name="KSO_WM_UNIT_TYPE" val="i"/>
  <p:tag name="KSO_WM_UNIT_INDEX" val="3"/>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5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1_1"/>
  <p:tag name="KSO_WM_UNIT_ID" val="diagram20187827_2*m_h_i*1_1_1"/>
  <p:tag name="KSO_WM_TEMPLATE_CATEGORY" val="diagram"/>
  <p:tag name="KSO_WM_TEMPLATE_INDEX" val="20187827"/>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Lst>
</file>

<file path=ppt/tags/tag555.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VALUE" val="6"/>
  <p:tag name="KSO_WM_UNIT_HIGHLIGHT" val="0"/>
  <p:tag name="KSO_WM_UNIT_COMPATIBLE" val="0"/>
  <p:tag name="KSO_WM_UNIT_DIAGRAM_ISNUMVISUAL" val="0"/>
  <p:tag name="KSO_WM_UNIT_DIAGRAM_ISREFERUNIT" val="0"/>
  <p:tag name="KSO_WM_DIAGRAM_GROUP_CODE" val="m1-1"/>
  <p:tag name="KSO_WM_UNIT_TYPE" val="m_h_a"/>
  <p:tag name="KSO_WM_UNIT_INDEX" val="1_1_1"/>
  <p:tag name="KSO_WM_UNIT_ID" val="diagram20187827_2*m_h_a*1_1_1"/>
  <p:tag name="KSO_WM_TEMPLATE_CATEGORY" val="diagram"/>
  <p:tag name="KSO_WM_TEMPLATE_INDEX" val="20187827"/>
  <p:tag name="KSO_WM_UNIT_LAYERLEVEL" val="1_1_1"/>
  <p:tag name="KSO_WM_TAG_VERSION" val="1.0"/>
  <p:tag name="KSO_WM_BEAUTIFY_FLAG" val="#wm#"/>
  <p:tag name="KSO_WM_UNIT_PRESET_TEXT" val="单击此处添加标题"/>
  <p:tag name="KSO_WM_UNIT_TEXT_FILL_FORE_SCHEMECOLOR_INDEX" val="13"/>
  <p:tag name="KSO_WM_UNIT_TEXT_FILL_TYPE" val="1"/>
</p:tagLst>
</file>

<file path=ppt/tags/tag556.xml><?xml version="1.0" encoding="utf-8"?>
<p:tagLst xmlns:a="http://schemas.openxmlformats.org/drawingml/2006/main" xmlns:r="http://schemas.openxmlformats.org/officeDocument/2006/relationships" xmlns:p="http://schemas.openxmlformats.org/presentationml/2006/main">
  <p:tag name="KSO_WM_UNIT_NOCLEAR" val="0"/>
  <p:tag name="KSO_WM_UNIT_VALUE" val="27"/>
  <p:tag name="KSO_WM_UNIT_HIGHLIGHT" val="0"/>
  <p:tag name="KSO_WM_UNIT_COMPATIBLE" val="0"/>
  <p:tag name="KSO_WM_UNIT_DIAGRAM_ISNUMVISUAL" val="0"/>
  <p:tag name="KSO_WM_UNIT_DIAGRAM_ISREFERUNIT" val="0"/>
  <p:tag name="KSO_WM_DIAGRAM_GROUP_CODE" val="m1-1"/>
  <p:tag name="KSO_WM_UNIT_TYPE" val="m_h_f"/>
  <p:tag name="KSO_WM_UNIT_INDEX" val="1_1_1"/>
  <p:tag name="KSO_WM_UNIT_ID" val="diagram20187827_2*m_h_f*1_1_1"/>
  <p:tag name="KSO_WM_TEMPLATE_CATEGORY" val="diagram"/>
  <p:tag name="KSO_WM_TEMPLATE_INDEX" val="20187827"/>
  <p:tag name="KSO_WM_UNIT_LAYERLEVEL" val="1_1_1"/>
  <p:tag name="KSO_WM_TAG_VERSION" val="1.0"/>
  <p:tag name="KSO_WM_BEAUTIFY_FLAG" val="#wm#"/>
  <p:tag name="KSO_WM_UNIT_PRESET_TEXT" val="单击此处添加文本具体内容"/>
  <p:tag name="KSO_WM_UNIT_TEXT_FILL_FORE_SCHEMECOLOR_INDEX" val="1"/>
  <p:tag name="KSO_WM_UNIT_TEXT_FILL_TYPE" val="1"/>
</p:tagLst>
</file>

<file path=ppt/tags/tag557.xml><?xml version="1.0" encoding="utf-8"?>
<p:tagLst xmlns:a="http://schemas.openxmlformats.org/drawingml/2006/main" xmlns:r="http://schemas.openxmlformats.org/officeDocument/2006/relationships" xmlns:p="http://schemas.openxmlformats.org/presentationml/2006/main">
  <p:tag name="KSO_WM_UNIT_NOCLEAR" val="0"/>
  <p:tag name="KSO_WM_UNIT_VALUE" val="27"/>
  <p:tag name="KSO_WM_UNIT_HIGHLIGHT" val="0"/>
  <p:tag name="KSO_WM_UNIT_COMPATIBLE" val="0"/>
  <p:tag name="KSO_WM_UNIT_DIAGRAM_ISNUMVISUAL" val="0"/>
  <p:tag name="KSO_WM_UNIT_DIAGRAM_ISREFERUNIT" val="0"/>
  <p:tag name="KSO_WM_DIAGRAM_GROUP_CODE" val="m1-1"/>
  <p:tag name="KSO_WM_UNIT_TYPE" val="m_h_f"/>
  <p:tag name="KSO_WM_UNIT_INDEX" val="1_2_1"/>
  <p:tag name="KSO_WM_UNIT_ID" val="diagram20187827_2*m_h_f*1_2_1"/>
  <p:tag name="KSO_WM_TEMPLATE_CATEGORY" val="diagram"/>
  <p:tag name="KSO_WM_TEMPLATE_INDEX" val="20187827"/>
  <p:tag name="KSO_WM_UNIT_LAYERLEVEL" val="1_1_1"/>
  <p:tag name="KSO_WM_TAG_VERSION" val="1.0"/>
  <p:tag name="KSO_WM_BEAUTIFY_FLAG" val="#wm#"/>
  <p:tag name="KSO_WM_UNIT_PRESET_TEXT" val="单击此处添加文本具体内容"/>
  <p:tag name="KSO_WM_UNIT_TEXT_FILL_FORE_SCHEMECOLOR_INDEX" val="1"/>
  <p:tag name="KSO_WM_UNIT_TEXT_FILL_TYPE" val="1"/>
</p:tagLst>
</file>

<file path=ppt/tags/tag55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37"/>
  <p:tag name="KSO_WM_DIAGRAM_GROUP_CODE" val="m1-1"/>
  <p:tag name="KSO_WM_UNIT_ID" val="custom20202837_8*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Lst>
</file>

<file path=ppt/tags/tag5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8*i*2"/>
  <p:tag name="KSO_WM_UNIT_LAYERLEVEL" val="1"/>
  <p:tag name="KSO_WM_TAG_VERSION" val="1.0"/>
  <p:tag name="KSO_WM_BEAUTIFY_FLAG" val="#wm#"/>
  <p:tag name="KSO_WM_DIAGRAM_GROUP_CODE" val="m1-1"/>
  <p:tag name="KSO_WM_UNIT_TYPE" val="i"/>
  <p:tag name="KSO_WM_UNIT_INDEX" val="2"/>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8*i*3"/>
  <p:tag name="KSO_WM_UNIT_LAYERLEVEL" val="1"/>
  <p:tag name="KSO_WM_TAG_VERSION" val="1.0"/>
  <p:tag name="KSO_WM_BEAUTIFY_FLAG" val="#wm#"/>
  <p:tag name="KSO_WM_DIAGRAM_GROUP_CODE" val="m1-1"/>
  <p:tag name="KSO_WM_UNIT_TYPE" val="i"/>
  <p:tag name="KSO_WM_UNIT_INDEX" val="3"/>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5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1_1"/>
  <p:tag name="KSO_WM_UNIT_ID" val="diagram20187827_2*m_h_i*1_1_1"/>
  <p:tag name="KSO_WM_TEMPLATE_CATEGORY" val="diagram"/>
  <p:tag name="KSO_WM_TEMPLATE_INDEX" val="20187827"/>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Lst>
</file>

<file path=ppt/tags/tag562.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VALUE" val="6"/>
  <p:tag name="KSO_WM_UNIT_HIGHLIGHT" val="0"/>
  <p:tag name="KSO_WM_UNIT_COMPATIBLE" val="0"/>
  <p:tag name="KSO_WM_UNIT_DIAGRAM_ISNUMVISUAL" val="0"/>
  <p:tag name="KSO_WM_UNIT_DIAGRAM_ISREFERUNIT" val="0"/>
  <p:tag name="KSO_WM_DIAGRAM_GROUP_CODE" val="m1-1"/>
  <p:tag name="KSO_WM_UNIT_TYPE" val="m_h_a"/>
  <p:tag name="KSO_WM_UNIT_INDEX" val="1_1_1"/>
  <p:tag name="KSO_WM_UNIT_ID" val="diagram20187827_2*m_h_a*1_1_1"/>
  <p:tag name="KSO_WM_TEMPLATE_CATEGORY" val="diagram"/>
  <p:tag name="KSO_WM_TEMPLATE_INDEX" val="20187827"/>
  <p:tag name="KSO_WM_UNIT_LAYERLEVEL" val="1_1_1"/>
  <p:tag name="KSO_WM_TAG_VERSION" val="1.0"/>
  <p:tag name="KSO_WM_BEAUTIFY_FLAG" val="#wm#"/>
  <p:tag name="KSO_WM_UNIT_PRESET_TEXT" val="单击此处添加标题"/>
  <p:tag name="KSO_WM_UNIT_TEXT_FILL_FORE_SCHEMECOLOR_INDEX" val="13"/>
  <p:tag name="KSO_WM_UNIT_TEXT_FILL_TYPE" val="1"/>
</p:tagLst>
</file>

<file path=ppt/tags/tag563.xml><?xml version="1.0" encoding="utf-8"?>
<p:tagLst xmlns:a="http://schemas.openxmlformats.org/drawingml/2006/main" xmlns:r="http://schemas.openxmlformats.org/officeDocument/2006/relationships" xmlns:p="http://schemas.openxmlformats.org/presentationml/2006/main">
  <p:tag name="KSO_WM_UNIT_NOCLEAR" val="0"/>
  <p:tag name="KSO_WM_UNIT_VALUE" val="27"/>
  <p:tag name="KSO_WM_UNIT_HIGHLIGHT" val="0"/>
  <p:tag name="KSO_WM_UNIT_COMPATIBLE" val="0"/>
  <p:tag name="KSO_WM_UNIT_DIAGRAM_ISNUMVISUAL" val="0"/>
  <p:tag name="KSO_WM_UNIT_DIAGRAM_ISREFERUNIT" val="0"/>
  <p:tag name="KSO_WM_DIAGRAM_GROUP_CODE" val="m1-1"/>
  <p:tag name="KSO_WM_UNIT_TYPE" val="m_h_f"/>
  <p:tag name="KSO_WM_UNIT_INDEX" val="1_1_1"/>
  <p:tag name="KSO_WM_UNIT_ID" val="diagram20187827_2*m_h_f*1_1_1"/>
  <p:tag name="KSO_WM_TEMPLATE_CATEGORY" val="diagram"/>
  <p:tag name="KSO_WM_TEMPLATE_INDEX" val="20187827"/>
  <p:tag name="KSO_WM_UNIT_LAYERLEVEL" val="1_1_1"/>
  <p:tag name="KSO_WM_TAG_VERSION" val="1.0"/>
  <p:tag name="KSO_WM_BEAUTIFY_FLAG" val="#wm#"/>
  <p:tag name="KSO_WM_UNIT_PRESET_TEXT" val="单击此处添加文本具体内容"/>
  <p:tag name="KSO_WM_UNIT_TEXT_FILL_FORE_SCHEMECOLOR_INDEX" val="1"/>
  <p:tag name="KSO_WM_UNIT_TEXT_FILL_TYPE" val="1"/>
</p:tagLst>
</file>

<file path=ppt/tags/tag564.xml><?xml version="1.0" encoding="utf-8"?>
<p:tagLst xmlns:a="http://schemas.openxmlformats.org/drawingml/2006/main" xmlns:r="http://schemas.openxmlformats.org/officeDocument/2006/relationships" xmlns:p="http://schemas.openxmlformats.org/presentationml/2006/main">
  <p:tag name="KSO_WM_UNIT_NOCLEAR" val="0"/>
  <p:tag name="KSO_WM_UNIT_VALUE" val="27"/>
  <p:tag name="KSO_WM_UNIT_HIGHLIGHT" val="0"/>
  <p:tag name="KSO_WM_UNIT_COMPATIBLE" val="0"/>
  <p:tag name="KSO_WM_UNIT_DIAGRAM_ISNUMVISUAL" val="0"/>
  <p:tag name="KSO_WM_UNIT_DIAGRAM_ISREFERUNIT" val="0"/>
  <p:tag name="KSO_WM_DIAGRAM_GROUP_CODE" val="m1-1"/>
  <p:tag name="KSO_WM_UNIT_TYPE" val="m_h_f"/>
  <p:tag name="KSO_WM_UNIT_INDEX" val="1_2_1"/>
  <p:tag name="KSO_WM_UNIT_ID" val="diagram20187827_2*m_h_f*1_2_1"/>
  <p:tag name="KSO_WM_TEMPLATE_CATEGORY" val="diagram"/>
  <p:tag name="KSO_WM_TEMPLATE_INDEX" val="20187827"/>
  <p:tag name="KSO_WM_UNIT_LAYERLEVEL" val="1_1_1"/>
  <p:tag name="KSO_WM_TAG_VERSION" val="1.0"/>
  <p:tag name="KSO_WM_BEAUTIFY_FLAG" val="#wm#"/>
  <p:tag name="KSO_WM_UNIT_PRESET_TEXT" val="单击此处添加文本具体内容"/>
  <p:tag name="KSO_WM_UNIT_TEXT_FILL_FORE_SCHEMECOLOR_INDEX" val="1"/>
  <p:tag name="KSO_WM_UNIT_TEXT_FILL_TYPE" val="1"/>
</p:tagLst>
</file>

<file path=ppt/tags/tag56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37"/>
  <p:tag name="KSO_WM_DIAGRAM_GROUP_CODE" val="m1-1"/>
  <p:tag name="KSO_WM_UNIT_ID" val="custom20202837_8*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Lst>
</file>

<file path=ppt/tags/tag5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8*i*2"/>
  <p:tag name="KSO_WM_UNIT_LAYERLEVEL" val="1"/>
  <p:tag name="KSO_WM_TAG_VERSION" val="1.0"/>
  <p:tag name="KSO_WM_BEAUTIFY_FLAG" val="#wm#"/>
  <p:tag name="KSO_WM_DIAGRAM_GROUP_CODE" val="m1-1"/>
  <p:tag name="KSO_WM_UNIT_TYPE" val="i"/>
  <p:tag name="KSO_WM_UNIT_INDEX" val="2"/>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5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8*i*3"/>
  <p:tag name="KSO_WM_UNIT_LAYERLEVEL" val="1"/>
  <p:tag name="KSO_WM_TAG_VERSION" val="1.0"/>
  <p:tag name="KSO_WM_BEAUTIFY_FLAG" val="#wm#"/>
  <p:tag name="KSO_WM_DIAGRAM_GROUP_CODE" val="m1-1"/>
  <p:tag name="KSO_WM_UNIT_TYPE" val="i"/>
  <p:tag name="KSO_WM_UNIT_INDEX" val="3"/>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5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1_1"/>
  <p:tag name="KSO_WM_UNIT_ID" val="diagram20187827_2*m_h_i*1_1_1"/>
  <p:tag name="KSO_WM_TEMPLATE_CATEGORY" val="diagram"/>
  <p:tag name="KSO_WM_TEMPLATE_INDEX" val="20187827"/>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Lst>
</file>

<file path=ppt/tags/tag569.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VALUE" val="6"/>
  <p:tag name="KSO_WM_UNIT_HIGHLIGHT" val="0"/>
  <p:tag name="KSO_WM_UNIT_COMPATIBLE" val="0"/>
  <p:tag name="KSO_WM_UNIT_DIAGRAM_ISNUMVISUAL" val="0"/>
  <p:tag name="KSO_WM_UNIT_DIAGRAM_ISREFERUNIT" val="0"/>
  <p:tag name="KSO_WM_DIAGRAM_GROUP_CODE" val="m1-1"/>
  <p:tag name="KSO_WM_UNIT_TYPE" val="m_h_a"/>
  <p:tag name="KSO_WM_UNIT_INDEX" val="1_1_1"/>
  <p:tag name="KSO_WM_UNIT_ID" val="diagram20187827_2*m_h_a*1_1_1"/>
  <p:tag name="KSO_WM_TEMPLATE_CATEGORY" val="diagram"/>
  <p:tag name="KSO_WM_TEMPLATE_INDEX" val="20187827"/>
  <p:tag name="KSO_WM_UNIT_LAYERLEVEL" val="1_1_1"/>
  <p:tag name="KSO_WM_TAG_VERSION" val="1.0"/>
  <p:tag name="KSO_WM_BEAUTIFY_FLAG" val="#wm#"/>
  <p:tag name="KSO_WM_UNIT_PRESET_TEXT" val="单击此处添加标题"/>
  <p:tag name="KSO_WM_UNIT_TEXT_FILL_FORE_SCHEMECOLOR_INDEX" val="13"/>
  <p:tag name="KSO_WM_UNIT_TEXT_FILL_TYPE" val="1"/>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70.xml><?xml version="1.0" encoding="utf-8"?>
<p:tagLst xmlns:a="http://schemas.openxmlformats.org/drawingml/2006/main" xmlns:r="http://schemas.openxmlformats.org/officeDocument/2006/relationships" xmlns:p="http://schemas.openxmlformats.org/presentationml/2006/main">
  <p:tag name="KSO_WM_UNIT_NOCLEAR" val="0"/>
  <p:tag name="KSO_WM_UNIT_VALUE" val="27"/>
  <p:tag name="KSO_WM_UNIT_HIGHLIGHT" val="0"/>
  <p:tag name="KSO_WM_UNIT_COMPATIBLE" val="0"/>
  <p:tag name="KSO_WM_UNIT_DIAGRAM_ISNUMVISUAL" val="0"/>
  <p:tag name="KSO_WM_UNIT_DIAGRAM_ISREFERUNIT" val="0"/>
  <p:tag name="KSO_WM_DIAGRAM_GROUP_CODE" val="m1-1"/>
  <p:tag name="KSO_WM_UNIT_TYPE" val="m_h_f"/>
  <p:tag name="KSO_WM_UNIT_INDEX" val="1_1_1"/>
  <p:tag name="KSO_WM_UNIT_ID" val="diagram20187827_2*m_h_f*1_1_1"/>
  <p:tag name="KSO_WM_TEMPLATE_CATEGORY" val="diagram"/>
  <p:tag name="KSO_WM_TEMPLATE_INDEX" val="20187827"/>
  <p:tag name="KSO_WM_UNIT_LAYERLEVEL" val="1_1_1"/>
  <p:tag name="KSO_WM_TAG_VERSION" val="1.0"/>
  <p:tag name="KSO_WM_BEAUTIFY_FLAG" val="#wm#"/>
  <p:tag name="KSO_WM_UNIT_PRESET_TEXT" val="单击此处添加文本具体内容"/>
  <p:tag name="KSO_WM_UNIT_TEXT_FILL_FORE_SCHEMECOLOR_INDEX" val="1"/>
  <p:tag name="KSO_WM_UNIT_TEXT_FILL_TYPE" val="1"/>
</p:tagLst>
</file>

<file path=ppt/tags/tag571.xml><?xml version="1.0" encoding="utf-8"?>
<p:tagLst xmlns:a="http://schemas.openxmlformats.org/drawingml/2006/main" xmlns:r="http://schemas.openxmlformats.org/officeDocument/2006/relationships" xmlns:p="http://schemas.openxmlformats.org/presentationml/2006/main">
  <p:tag name="KSO_WM_UNIT_NOCLEAR" val="0"/>
  <p:tag name="KSO_WM_UNIT_VALUE" val="27"/>
  <p:tag name="KSO_WM_UNIT_HIGHLIGHT" val="0"/>
  <p:tag name="KSO_WM_UNIT_COMPATIBLE" val="0"/>
  <p:tag name="KSO_WM_UNIT_DIAGRAM_ISNUMVISUAL" val="0"/>
  <p:tag name="KSO_WM_UNIT_DIAGRAM_ISREFERUNIT" val="0"/>
  <p:tag name="KSO_WM_DIAGRAM_GROUP_CODE" val="m1-1"/>
  <p:tag name="KSO_WM_UNIT_TYPE" val="m_h_f"/>
  <p:tag name="KSO_WM_UNIT_INDEX" val="1_2_1"/>
  <p:tag name="KSO_WM_UNIT_ID" val="diagram20187827_2*m_h_f*1_2_1"/>
  <p:tag name="KSO_WM_TEMPLATE_CATEGORY" val="diagram"/>
  <p:tag name="KSO_WM_TEMPLATE_INDEX" val="20187827"/>
  <p:tag name="KSO_WM_UNIT_LAYERLEVEL" val="1_1_1"/>
  <p:tag name="KSO_WM_TAG_VERSION" val="1.0"/>
  <p:tag name="KSO_WM_BEAUTIFY_FLAG" val="#wm#"/>
  <p:tag name="KSO_WM_UNIT_PRESET_TEXT" val="单击此处添加文本具体内容"/>
  <p:tag name="KSO_WM_UNIT_TEXT_FILL_FORE_SCHEMECOLOR_INDEX" val="1"/>
  <p:tag name="KSO_WM_UNIT_TEXT_FILL_TYPE" val="1"/>
</p:tagLst>
</file>

<file path=ppt/tags/tag57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37"/>
  <p:tag name="KSO_WM_DIAGRAM_GROUP_CODE" val="m1-1"/>
  <p:tag name="KSO_WM_UNIT_ID" val="custom20202837_8*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Lst>
</file>

<file path=ppt/tags/tag573.xml><?xml version="1.0" encoding="utf-8"?>
<p:tagLst xmlns:a="http://schemas.openxmlformats.org/drawingml/2006/main" xmlns:r="http://schemas.openxmlformats.org/officeDocument/2006/relationships" xmlns:p="http://schemas.openxmlformats.org/presentationml/2006/main">
  <p:tag name="KSO_WM_UNIT_NOCLEAR" val="0"/>
  <p:tag name="KSO_WM_UNIT_VALUE" val="27"/>
  <p:tag name="KSO_WM_UNIT_HIGHLIGHT" val="0"/>
  <p:tag name="KSO_WM_UNIT_COMPATIBLE" val="0"/>
  <p:tag name="KSO_WM_UNIT_DIAGRAM_ISNUMVISUAL" val="0"/>
  <p:tag name="KSO_WM_UNIT_DIAGRAM_ISREFERUNIT" val="0"/>
  <p:tag name="KSO_WM_DIAGRAM_GROUP_CODE" val="m1-1"/>
  <p:tag name="KSO_WM_UNIT_TYPE" val="m_h_f"/>
  <p:tag name="KSO_WM_UNIT_INDEX" val="1_2_1"/>
  <p:tag name="KSO_WM_UNIT_ID" val="diagram20187827_2*m_h_f*1_2_1"/>
  <p:tag name="KSO_WM_TEMPLATE_CATEGORY" val="diagram"/>
  <p:tag name="KSO_WM_TEMPLATE_INDEX" val="20187827"/>
  <p:tag name="KSO_WM_UNIT_LAYERLEVEL" val="1_1_1"/>
  <p:tag name="KSO_WM_TAG_VERSION" val="1.0"/>
  <p:tag name="KSO_WM_BEAUTIFY_FLAG" val="#wm#"/>
  <p:tag name="KSO_WM_UNIT_PRESET_TEXT" val="单击此处添加文本具体内容"/>
  <p:tag name="KSO_WM_UNIT_TEXT_FILL_FORE_SCHEMECOLOR_INDEX" val="1"/>
  <p:tag name="KSO_WM_UNIT_TEXT_FILL_TYPE" val="1"/>
</p:tagLst>
</file>

<file path=ppt/tags/tag574.xml><?xml version="1.0" encoding="utf-8"?>
<p:tagLst xmlns:a="http://schemas.openxmlformats.org/drawingml/2006/main" xmlns:r="http://schemas.openxmlformats.org/officeDocument/2006/relationships" xmlns:p="http://schemas.openxmlformats.org/presentationml/2006/main">
  <p:tag name="KSO_WM_UNIT_NOCLEAR" val="0"/>
  <p:tag name="KSO_WM_UNIT_VALUE" val="27"/>
  <p:tag name="KSO_WM_UNIT_HIGHLIGHT" val="0"/>
  <p:tag name="KSO_WM_UNIT_COMPATIBLE" val="0"/>
  <p:tag name="KSO_WM_UNIT_DIAGRAM_ISNUMVISUAL" val="0"/>
  <p:tag name="KSO_WM_UNIT_DIAGRAM_ISREFERUNIT" val="0"/>
  <p:tag name="KSO_WM_DIAGRAM_GROUP_CODE" val="m1-1"/>
  <p:tag name="KSO_WM_UNIT_TYPE" val="m_h_f"/>
  <p:tag name="KSO_WM_UNIT_INDEX" val="1_2_1"/>
  <p:tag name="KSO_WM_UNIT_ID" val="diagram20187827_2*m_h_f*1_2_1"/>
  <p:tag name="KSO_WM_TEMPLATE_CATEGORY" val="diagram"/>
  <p:tag name="KSO_WM_TEMPLATE_INDEX" val="20187827"/>
  <p:tag name="KSO_WM_UNIT_LAYERLEVEL" val="1_1_1"/>
  <p:tag name="KSO_WM_TAG_VERSION" val="1.0"/>
  <p:tag name="KSO_WM_BEAUTIFY_FLAG" val="#wm#"/>
  <p:tag name="KSO_WM_UNIT_PRESET_TEXT" val="单击此处添加文本具体内容"/>
  <p:tag name="KSO_WM_UNIT_TEXT_FILL_FORE_SCHEMECOLOR_INDEX" val="1"/>
  <p:tag name="KSO_WM_UNIT_TEXT_FILL_TYPE" val="1"/>
</p:tagLst>
</file>

<file path=ppt/tags/tag5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8*i*2"/>
  <p:tag name="KSO_WM_UNIT_LAYERLEVEL" val="1"/>
  <p:tag name="KSO_WM_TAG_VERSION" val="1.0"/>
  <p:tag name="KSO_WM_BEAUTIFY_FLAG" val="#wm#"/>
  <p:tag name="KSO_WM_DIAGRAM_GROUP_CODE" val="m1-1"/>
  <p:tag name="KSO_WM_UNIT_TYPE" val="i"/>
  <p:tag name="KSO_WM_UNIT_INDEX" val="2"/>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5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8*i*3"/>
  <p:tag name="KSO_WM_UNIT_LAYERLEVEL" val="1"/>
  <p:tag name="KSO_WM_TAG_VERSION" val="1.0"/>
  <p:tag name="KSO_WM_BEAUTIFY_FLAG" val="#wm#"/>
  <p:tag name="KSO_WM_DIAGRAM_GROUP_CODE" val="m1-1"/>
  <p:tag name="KSO_WM_UNIT_TYPE" val="i"/>
  <p:tag name="KSO_WM_UNIT_INDEX" val="3"/>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5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1_1"/>
  <p:tag name="KSO_WM_UNIT_ID" val="diagram20187827_2*m_h_i*1_1_1"/>
  <p:tag name="KSO_WM_TEMPLATE_CATEGORY" val="diagram"/>
  <p:tag name="KSO_WM_TEMPLATE_INDEX" val="20187827"/>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Lst>
</file>

<file path=ppt/tags/tag578.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VALUE" val="6"/>
  <p:tag name="KSO_WM_UNIT_HIGHLIGHT" val="0"/>
  <p:tag name="KSO_WM_UNIT_COMPATIBLE" val="0"/>
  <p:tag name="KSO_WM_UNIT_DIAGRAM_ISNUMVISUAL" val="0"/>
  <p:tag name="KSO_WM_UNIT_DIAGRAM_ISREFERUNIT" val="0"/>
  <p:tag name="KSO_WM_DIAGRAM_GROUP_CODE" val="m1-1"/>
  <p:tag name="KSO_WM_UNIT_TYPE" val="m_h_a"/>
  <p:tag name="KSO_WM_UNIT_INDEX" val="1_1_1"/>
  <p:tag name="KSO_WM_UNIT_ID" val="diagram20187827_2*m_h_a*1_1_1"/>
  <p:tag name="KSO_WM_TEMPLATE_CATEGORY" val="diagram"/>
  <p:tag name="KSO_WM_TEMPLATE_INDEX" val="20187827"/>
  <p:tag name="KSO_WM_UNIT_LAYERLEVEL" val="1_1_1"/>
  <p:tag name="KSO_WM_TAG_VERSION" val="1.0"/>
  <p:tag name="KSO_WM_BEAUTIFY_FLAG" val="#wm#"/>
  <p:tag name="KSO_WM_UNIT_PRESET_TEXT" val="单击此处添加标题"/>
  <p:tag name="KSO_WM_UNIT_TEXT_FILL_FORE_SCHEMECOLOR_INDEX" val="13"/>
  <p:tag name="KSO_WM_UNIT_TEXT_FILL_TYPE" val="1"/>
</p:tagLst>
</file>

<file path=ppt/tags/tag579.xml><?xml version="1.0" encoding="utf-8"?>
<p:tagLst xmlns:a="http://schemas.openxmlformats.org/drawingml/2006/main" xmlns:r="http://schemas.openxmlformats.org/officeDocument/2006/relationships" xmlns:p="http://schemas.openxmlformats.org/presentationml/2006/main">
  <p:tag name="KSO_WM_UNIT_NOCLEAR" val="0"/>
  <p:tag name="KSO_WM_UNIT_VALUE" val="27"/>
  <p:tag name="KSO_WM_UNIT_HIGHLIGHT" val="0"/>
  <p:tag name="KSO_WM_UNIT_COMPATIBLE" val="0"/>
  <p:tag name="KSO_WM_UNIT_DIAGRAM_ISNUMVISUAL" val="0"/>
  <p:tag name="KSO_WM_UNIT_DIAGRAM_ISREFERUNIT" val="0"/>
  <p:tag name="KSO_WM_DIAGRAM_GROUP_CODE" val="m1-1"/>
  <p:tag name="KSO_WM_UNIT_TYPE" val="m_h_f"/>
  <p:tag name="KSO_WM_UNIT_INDEX" val="1_1_1"/>
  <p:tag name="KSO_WM_UNIT_ID" val="diagram20187827_2*m_h_f*1_1_1"/>
  <p:tag name="KSO_WM_TEMPLATE_CATEGORY" val="diagram"/>
  <p:tag name="KSO_WM_TEMPLATE_INDEX" val="20187827"/>
  <p:tag name="KSO_WM_UNIT_LAYERLEVEL" val="1_1_1"/>
  <p:tag name="KSO_WM_TAG_VERSION" val="1.0"/>
  <p:tag name="KSO_WM_BEAUTIFY_FLAG" val="#wm#"/>
  <p:tag name="KSO_WM_UNIT_PRESET_TEXT" val="单击此处添加文本具体内容"/>
  <p:tag name="KSO_WM_UNIT_TEXT_FILL_FORE_SCHEMECOLOR_INDEX" val="1"/>
  <p:tag name="KSO_WM_UNIT_TEXT_FILL_TYPE" val="1"/>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80.xml><?xml version="1.0" encoding="utf-8"?>
<p:tagLst xmlns:a="http://schemas.openxmlformats.org/drawingml/2006/main" xmlns:r="http://schemas.openxmlformats.org/officeDocument/2006/relationships" xmlns:p="http://schemas.openxmlformats.org/presentationml/2006/main">
  <p:tag name="KSO_WM_UNIT_NOCLEAR" val="0"/>
  <p:tag name="KSO_WM_UNIT_VALUE" val="27"/>
  <p:tag name="KSO_WM_UNIT_HIGHLIGHT" val="0"/>
  <p:tag name="KSO_WM_UNIT_COMPATIBLE" val="0"/>
  <p:tag name="KSO_WM_UNIT_DIAGRAM_ISNUMVISUAL" val="0"/>
  <p:tag name="KSO_WM_UNIT_DIAGRAM_ISREFERUNIT" val="0"/>
  <p:tag name="KSO_WM_DIAGRAM_GROUP_CODE" val="m1-1"/>
  <p:tag name="KSO_WM_UNIT_TYPE" val="m_h_f"/>
  <p:tag name="KSO_WM_UNIT_INDEX" val="1_2_1"/>
  <p:tag name="KSO_WM_UNIT_ID" val="diagram20187827_2*m_h_f*1_2_1"/>
  <p:tag name="KSO_WM_TEMPLATE_CATEGORY" val="diagram"/>
  <p:tag name="KSO_WM_TEMPLATE_INDEX" val="20187827"/>
  <p:tag name="KSO_WM_UNIT_LAYERLEVEL" val="1_1_1"/>
  <p:tag name="KSO_WM_TAG_VERSION" val="1.0"/>
  <p:tag name="KSO_WM_BEAUTIFY_FLAG" val="#wm#"/>
  <p:tag name="KSO_WM_UNIT_PRESET_TEXT" val="单击此处添加文本具体内容"/>
  <p:tag name="KSO_WM_UNIT_TEXT_FILL_FORE_SCHEMECOLOR_INDEX" val="1"/>
  <p:tag name="KSO_WM_UNIT_TEXT_FILL_TYPE" val="1"/>
</p:tagLst>
</file>

<file path=ppt/tags/tag58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37"/>
  <p:tag name="KSO_WM_DIAGRAM_GROUP_CODE" val="m1-1"/>
  <p:tag name="KSO_WM_UNIT_ID" val="custom20202837_8*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Lst>
</file>

<file path=ppt/tags/tag582.xml><?xml version="1.0" encoding="utf-8"?>
<p:tagLst xmlns:a="http://schemas.openxmlformats.org/drawingml/2006/main" xmlns:r="http://schemas.openxmlformats.org/officeDocument/2006/relationships" xmlns:p="http://schemas.openxmlformats.org/presentationml/2006/main">
  <p:tag name="KSO_WM_UNIT_NOCLEAR" val="0"/>
  <p:tag name="KSO_WM_UNIT_VALUE" val="27"/>
  <p:tag name="KSO_WM_UNIT_HIGHLIGHT" val="0"/>
  <p:tag name="KSO_WM_UNIT_COMPATIBLE" val="0"/>
  <p:tag name="KSO_WM_UNIT_DIAGRAM_ISNUMVISUAL" val="0"/>
  <p:tag name="KSO_WM_UNIT_DIAGRAM_ISREFERUNIT" val="0"/>
  <p:tag name="KSO_WM_DIAGRAM_GROUP_CODE" val="m1-1"/>
  <p:tag name="KSO_WM_UNIT_TYPE" val="m_h_f"/>
  <p:tag name="KSO_WM_UNIT_INDEX" val="1_2_1"/>
  <p:tag name="KSO_WM_UNIT_ID" val="diagram20187827_2*m_h_f*1_2_1"/>
  <p:tag name="KSO_WM_TEMPLATE_CATEGORY" val="diagram"/>
  <p:tag name="KSO_WM_TEMPLATE_INDEX" val="20187827"/>
  <p:tag name="KSO_WM_UNIT_LAYERLEVEL" val="1_1_1"/>
  <p:tag name="KSO_WM_TAG_VERSION" val="1.0"/>
  <p:tag name="KSO_WM_BEAUTIFY_FLAG" val="#wm#"/>
  <p:tag name="KSO_WM_UNIT_PRESET_TEXT" val="单击此处添加文本具体内容"/>
  <p:tag name="KSO_WM_UNIT_TEXT_FILL_FORE_SCHEMECOLOR_INDEX" val="1"/>
  <p:tag name="KSO_WM_UNIT_TEXT_FILL_TYPE" val="1"/>
</p:tagLst>
</file>

<file path=ppt/tags/tag5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8*i*2"/>
  <p:tag name="KSO_WM_UNIT_LAYERLEVEL" val="1"/>
  <p:tag name="KSO_WM_TAG_VERSION" val="1.0"/>
  <p:tag name="KSO_WM_BEAUTIFY_FLAG" val="#wm#"/>
  <p:tag name="KSO_WM_DIAGRAM_GROUP_CODE" val="m1-1"/>
  <p:tag name="KSO_WM_UNIT_TYPE" val="i"/>
  <p:tag name="KSO_WM_UNIT_INDEX" val="2"/>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5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8*i*3"/>
  <p:tag name="KSO_WM_UNIT_LAYERLEVEL" val="1"/>
  <p:tag name="KSO_WM_TAG_VERSION" val="1.0"/>
  <p:tag name="KSO_WM_BEAUTIFY_FLAG" val="#wm#"/>
  <p:tag name="KSO_WM_DIAGRAM_GROUP_CODE" val="m1-1"/>
  <p:tag name="KSO_WM_UNIT_TYPE" val="i"/>
  <p:tag name="KSO_WM_UNIT_INDEX" val="3"/>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5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1_1"/>
  <p:tag name="KSO_WM_UNIT_ID" val="diagram20187827_2*m_h_i*1_1_1"/>
  <p:tag name="KSO_WM_TEMPLATE_CATEGORY" val="diagram"/>
  <p:tag name="KSO_WM_TEMPLATE_INDEX" val="20187827"/>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Lst>
</file>

<file path=ppt/tags/tag586.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VALUE" val="6"/>
  <p:tag name="KSO_WM_UNIT_HIGHLIGHT" val="0"/>
  <p:tag name="KSO_WM_UNIT_COMPATIBLE" val="0"/>
  <p:tag name="KSO_WM_UNIT_DIAGRAM_ISNUMVISUAL" val="0"/>
  <p:tag name="KSO_WM_UNIT_DIAGRAM_ISREFERUNIT" val="0"/>
  <p:tag name="KSO_WM_DIAGRAM_GROUP_CODE" val="m1-1"/>
  <p:tag name="KSO_WM_UNIT_TYPE" val="m_h_a"/>
  <p:tag name="KSO_WM_UNIT_INDEX" val="1_1_1"/>
  <p:tag name="KSO_WM_UNIT_ID" val="diagram20187827_2*m_h_a*1_1_1"/>
  <p:tag name="KSO_WM_TEMPLATE_CATEGORY" val="diagram"/>
  <p:tag name="KSO_WM_TEMPLATE_INDEX" val="20187827"/>
  <p:tag name="KSO_WM_UNIT_LAYERLEVEL" val="1_1_1"/>
  <p:tag name="KSO_WM_TAG_VERSION" val="1.0"/>
  <p:tag name="KSO_WM_BEAUTIFY_FLAG" val="#wm#"/>
  <p:tag name="KSO_WM_UNIT_PRESET_TEXT" val="单击此处添加标题"/>
  <p:tag name="KSO_WM_UNIT_TEXT_FILL_FORE_SCHEMECOLOR_INDEX" val="13"/>
  <p:tag name="KSO_WM_UNIT_TEXT_FILL_TYPE" val="1"/>
</p:tagLst>
</file>

<file path=ppt/tags/tag587.xml><?xml version="1.0" encoding="utf-8"?>
<p:tagLst xmlns:a="http://schemas.openxmlformats.org/drawingml/2006/main" xmlns:r="http://schemas.openxmlformats.org/officeDocument/2006/relationships" xmlns:p="http://schemas.openxmlformats.org/presentationml/2006/main">
  <p:tag name="KSO_WM_UNIT_NOCLEAR" val="0"/>
  <p:tag name="KSO_WM_UNIT_VALUE" val="27"/>
  <p:tag name="KSO_WM_UNIT_HIGHLIGHT" val="0"/>
  <p:tag name="KSO_WM_UNIT_COMPATIBLE" val="0"/>
  <p:tag name="KSO_WM_UNIT_DIAGRAM_ISNUMVISUAL" val="0"/>
  <p:tag name="KSO_WM_UNIT_DIAGRAM_ISREFERUNIT" val="0"/>
  <p:tag name="KSO_WM_DIAGRAM_GROUP_CODE" val="m1-1"/>
  <p:tag name="KSO_WM_UNIT_TYPE" val="m_h_f"/>
  <p:tag name="KSO_WM_UNIT_INDEX" val="1_1_1"/>
  <p:tag name="KSO_WM_UNIT_ID" val="diagram20187827_2*m_h_f*1_1_1"/>
  <p:tag name="KSO_WM_TEMPLATE_CATEGORY" val="diagram"/>
  <p:tag name="KSO_WM_TEMPLATE_INDEX" val="20187827"/>
  <p:tag name="KSO_WM_UNIT_LAYERLEVEL" val="1_1_1"/>
  <p:tag name="KSO_WM_TAG_VERSION" val="1.0"/>
  <p:tag name="KSO_WM_BEAUTIFY_FLAG" val="#wm#"/>
  <p:tag name="KSO_WM_UNIT_PRESET_TEXT" val="单击此处添加文本具体内容"/>
  <p:tag name="KSO_WM_UNIT_TEXT_FILL_FORE_SCHEMECOLOR_INDEX" val="1"/>
  <p:tag name="KSO_WM_UNIT_TEXT_FILL_TYPE" val="1"/>
</p:tagLst>
</file>

<file path=ppt/tags/tag58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37"/>
  <p:tag name="KSO_WM_DIAGRAM_GROUP_CODE" val="m1-1"/>
  <p:tag name="KSO_WM_UNIT_ID" val="custom20202837_8*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Lst>
</file>

<file path=ppt/tags/tag589.xml><?xml version="1.0" encoding="utf-8"?>
<p:tagLst xmlns:a="http://schemas.openxmlformats.org/drawingml/2006/main" xmlns:r="http://schemas.openxmlformats.org/officeDocument/2006/relationships" xmlns:p="http://schemas.openxmlformats.org/presentationml/2006/main">
  <p:tag name="KSO_WM_UNIT_NOCLEAR" val="0"/>
  <p:tag name="KSO_WM_UNIT_VALUE" val="27"/>
  <p:tag name="KSO_WM_UNIT_HIGHLIGHT" val="0"/>
  <p:tag name="KSO_WM_UNIT_COMPATIBLE" val="0"/>
  <p:tag name="KSO_WM_UNIT_DIAGRAM_ISNUMVISUAL" val="0"/>
  <p:tag name="KSO_WM_UNIT_DIAGRAM_ISREFERUNIT" val="0"/>
  <p:tag name="KSO_WM_DIAGRAM_GROUP_CODE" val="m1-1"/>
  <p:tag name="KSO_WM_UNIT_TYPE" val="m_h_f"/>
  <p:tag name="KSO_WM_UNIT_INDEX" val="1_2_1"/>
  <p:tag name="KSO_WM_UNIT_ID" val="diagram20187827_2*m_h_f*1_2_1"/>
  <p:tag name="KSO_WM_TEMPLATE_CATEGORY" val="diagram"/>
  <p:tag name="KSO_WM_TEMPLATE_INDEX" val="20187827"/>
  <p:tag name="KSO_WM_UNIT_LAYERLEVEL" val="1_1_1"/>
  <p:tag name="KSO_WM_TAG_VERSION" val="1.0"/>
  <p:tag name="KSO_WM_BEAUTIFY_FLAG" val="#wm#"/>
  <p:tag name="KSO_WM_UNIT_PRESET_TEXT" val="单击此处添加文本具体内容"/>
  <p:tag name="KSO_WM_UNIT_TEXT_FILL_FORE_SCHEMECOLOR_INDEX" val="1"/>
  <p:tag name="KSO_WM_UNIT_TEXT_FILL_TYPE" val="1"/>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590.xml><?xml version="1.0" encoding="utf-8"?>
<p:tagLst xmlns:a="http://schemas.openxmlformats.org/drawingml/2006/main" xmlns:r="http://schemas.openxmlformats.org/officeDocument/2006/relationships" xmlns:p="http://schemas.openxmlformats.org/presentationml/2006/main">
  <p:tag name="KSO_WM_UNIT_NOCLEAR" val="0"/>
  <p:tag name="KSO_WM_UNIT_VALUE" val="27"/>
  <p:tag name="KSO_WM_UNIT_HIGHLIGHT" val="0"/>
  <p:tag name="KSO_WM_UNIT_COMPATIBLE" val="0"/>
  <p:tag name="KSO_WM_UNIT_DIAGRAM_ISNUMVISUAL" val="0"/>
  <p:tag name="KSO_WM_UNIT_DIAGRAM_ISREFERUNIT" val="0"/>
  <p:tag name="KSO_WM_DIAGRAM_GROUP_CODE" val="m1-1"/>
  <p:tag name="KSO_WM_UNIT_TYPE" val="m_h_f"/>
  <p:tag name="KSO_WM_UNIT_INDEX" val="1_2_1"/>
  <p:tag name="KSO_WM_UNIT_ID" val="diagram20187827_2*m_h_f*1_2_1"/>
  <p:tag name="KSO_WM_TEMPLATE_CATEGORY" val="diagram"/>
  <p:tag name="KSO_WM_TEMPLATE_INDEX" val="20187827"/>
  <p:tag name="KSO_WM_UNIT_LAYERLEVEL" val="1_1_1"/>
  <p:tag name="KSO_WM_TAG_VERSION" val="1.0"/>
  <p:tag name="KSO_WM_BEAUTIFY_FLAG" val="#wm#"/>
  <p:tag name="KSO_WM_UNIT_PRESET_TEXT" val="单击此处添加文本具体内容"/>
  <p:tag name="KSO_WM_UNIT_TEXT_FILL_FORE_SCHEMECOLOR_INDEX" val="1"/>
  <p:tag name="KSO_WM_UNIT_TEXT_FILL_TYPE" val="1"/>
</p:tagLst>
</file>

<file path=ppt/tags/tag5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8*i*2"/>
  <p:tag name="KSO_WM_UNIT_LAYERLEVEL" val="1"/>
  <p:tag name="KSO_WM_TAG_VERSION" val="1.0"/>
  <p:tag name="KSO_WM_BEAUTIFY_FLAG" val="#wm#"/>
  <p:tag name="KSO_WM_DIAGRAM_GROUP_CODE" val="m1-1"/>
  <p:tag name="KSO_WM_UNIT_TYPE" val="i"/>
  <p:tag name="KSO_WM_UNIT_INDEX" val="2"/>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5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8*i*3"/>
  <p:tag name="KSO_WM_UNIT_LAYERLEVEL" val="1"/>
  <p:tag name="KSO_WM_TAG_VERSION" val="1.0"/>
  <p:tag name="KSO_WM_BEAUTIFY_FLAG" val="#wm#"/>
  <p:tag name="KSO_WM_DIAGRAM_GROUP_CODE" val="m1-1"/>
  <p:tag name="KSO_WM_UNIT_TYPE" val="i"/>
  <p:tag name="KSO_WM_UNIT_INDEX" val="3"/>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5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1_1"/>
  <p:tag name="KSO_WM_UNIT_ID" val="diagram20187827_2*m_h_i*1_1_1"/>
  <p:tag name="KSO_WM_TEMPLATE_CATEGORY" val="diagram"/>
  <p:tag name="KSO_WM_TEMPLATE_INDEX" val="20187827"/>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Lst>
</file>

<file path=ppt/tags/tag594.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VALUE" val="6"/>
  <p:tag name="KSO_WM_UNIT_HIGHLIGHT" val="0"/>
  <p:tag name="KSO_WM_UNIT_COMPATIBLE" val="0"/>
  <p:tag name="KSO_WM_UNIT_DIAGRAM_ISNUMVISUAL" val="0"/>
  <p:tag name="KSO_WM_UNIT_DIAGRAM_ISREFERUNIT" val="0"/>
  <p:tag name="KSO_WM_DIAGRAM_GROUP_CODE" val="m1-1"/>
  <p:tag name="KSO_WM_UNIT_TYPE" val="m_h_a"/>
  <p:tag name="KSO_WM_UNIT_INDEX" val="1_1_1"/>
  <p:tag name="KSO_WM_UNIT_ID" val="diagram20187827_2*m_h_a*1_1_1"/>
  <p:tag name="KSO_WM_TEMPLATE_CATEGORY" val="diagram"/>
  <p:tag name="KSO_WM_TEMPLATE_INDEX" val="20187827"/>
  <p:tag name="KSO_WM_UNIT_LAYERLEVEL" val="1_1_1"/>
  <p:tag name="KSO_WM_TAG_VERSION" val="1.0"/>
  <p:tag name="KSO_WM_BEAUTIFY_FLAG" val="#wm#"/>
  <p:tag name="KSO_WM_UNIT_PRESET_TEXT" val="单击此处添加标题"/>
  <p:tag name="KSO_WM_UNIT_TEXT_FILL_FORE_SCHEMECOLOR_INDEX" val="13"/>
  <p:tag name="KSO_WM_UNIT_TEXT_FILL_TYPE" val="1"/>
</p:tagLst>
</file>

<file path=ppt/tags/tag595.xml><?xml version="1.0" encoding="utf-8"?>
<p:tagLst xmlns:a="http://schemas.openxmlformats.org/drawingml/2006/main" xmlns:r="http://schemas.openxmlformats.org/officeDocument/2006/relationships" xmlns:p="http://schemas.openxmlformats.org/presentationml/2006/main">
  <p:tag name="KSO_WM_UNIT_NOCLEAR" val="0"/>
  <p:tag name="KSO_WM_UNIT_VALUE" val="27"/>
  <p:tag name="KSO_WM_UNIT_HIGHLIGHT" val="0"/>
  <p:tag name="KSO_WM_UNIT_COMPATIBLE" val="0"/>
  <p:tag name="KSO_WM_UNIT_DIAGRAM_ISNUMVISUAL" val="0"/>
  <p:tag name="KSO_WM_UNIT_DIAGRAM_ISREFERUNIT" val="0"/>
  <p:tag name="KSO_WM_DIAGRAM_GROUP_CODE" val="m1-1"/>
  <p:tag name="KSO_WM_UNIT_TYPE" val="m_h_f"/>
  <p:tag name="KSO_WM_UNIT_INDEX" val="1_1_1"/>
  <p:tag name="KSO_WM_UNIT_ID" val="diagram20187827_2*m_h_f*1_1_1"/>
  <p:tag name="KSO_WM_TEMPLATE_CATEGORY" val="diagram"/>
  <p:tag name="KSO_WM_TEMPLATE_INDEX" val="20187827"/>
  <p:tag name="KSO_WM_UNIT_LAYERLEVEL" val="1_1_1"/>
  <p:tag name="KSO_WM_TAG_VERSION" val="1.0"/>
  <p:tag name="KSO_WM_BEAUTIFY_FLAG" val="#wm#"/>
  <p:tag name="KSO_WM_UNIT_PRESET_TEXT" val="单击此处添加文本具体内容"/>
  <p:tag name="KSO_WM_UNIT_TEXT_FILL_FORE_SCHEMECOLOR_INDEX" val="1"/>
  <p:tag name="KSO_WM_UNIT_TEXT_FILL_TYPE" val="1"/>
</p:tagLst>
</file>

<file path=ppt/tags/tag596.xml><?xml version="1.0" encoding="utf-8"?>
<p:tagLst xmlns:a="http://schemas.openxmlformats.org/drawingml/2006/main" xmlns:r="http://schemas.openxmlformats.org/officeDocument/2006/relationships" xmlns:p="http://schemas.openxmlformats.org/presentationml/2006/main">
  <p:tag name="KSO_WM_UNIT_NOCLEAR" val="0"/>
  <p:tag name="KSO_WM_UNIT_VALUE" val="27"/>
  <p:tag name="KSO_WM_UNIT_HIGHLIGHT" val="0"/>
  <p:tag name="KSO_WM_UNIT_COMPATIBLE" val="0"/>
  <p:tag name="KSO_WM_UNIT_DIAGRAM_ISNUMVISUAL" val="0"/>
  <p:tag name="KSO_WM_UNIT_DIAGRAM_ISREFERUNIT" val="0"/>
  <p:tag name="KSO_WM_DIAGRAM_GROUP_CODE" val="m1-1"/>
  <p:tag name="KSO_WM_UNIT_TYPE" val="m_h_f"/>
  <p:tag name="KSO_WM_UNIT_INDEX" val="1_2_1"/>
  <p:tag name="KSO_WM_UNIT_ID" val="diagram20187827_2*m_h_f*1_2_1"/>
  <p:tag name="KSO_WM_TEMPLATE_CATEGORY" val="diagram"/>
  <p:tag name="KSO_WM_TEMPLATE_INDEX" val="20187827"/>
  <p:tag name="KSO_WM_UNIT_LAYERLEVEL" val="1_1_1"/>
  <p:tag name="KSO_WM_TAG_VERSION" val="1.0"/>
  <p:tag name="KSO_WM_BEAUTIFY_FLAG" val="#wm#"/>
  <p:tag name="KSO_WM_UNIT_PRESET_TEXT" val="单击此处添加文本具体内容"/>
  <p:tag name="KSO_WM_UNIT_TEXT_FILL_FORE_SCHEMECOLOR_INDEX" val="1"/>
  <p:tag name="KSO_WM_UNIT_TEXT_FILL_TYPE" val="1"/>
</p:tagLst>
</file>

<file path=ppt/tags/tag59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37"/>
  <p:tag name="KSO_WM_DIAGRAM_GROUP_CODE" val="m1-1"/>
  <p:tag name="KSO_WM_UNIT_ID" val="custom20202837_8*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Lst>
</file>

<file path=ppt/tags/tag598.xml><?xml version="1.0" encoding="utf-8"?>
<p:tagLst xmlns:a="http://schemas.openxmlformats.org/drawingml/2006/main" xmlns:r="http://schemas.openxmlformats.org/officeDocument/2006/relationships" xmlns:p="http://schemas.openxmlformats.org/presentationml/2006/main">
  <p:tag name="KSO_WM_UNIT_NOCLEAR" val="0"/>
  <p:tag name="KSO_WM_UNIT_VALUE" val="27"/>
  <p:tag name="KSO_WM_UNIT_HIGHLIGHT" val="0"/>
  <p:tag name="KSO_WM_UNIT_COMPATIBLE" val="0"/>
  <p:tag name="KSO_WM_UNIT_DIAGRAM_ISNUMVISUAL" val="0"/>
  <p:tag name="KSO_WM_UNIT_DIAGRAM_ISREFERUNIT" val="0"/>
  <p:tag name="KSO_WM_DIAGRAM_GROUP_CODE" val="m1-1"/>
  <p:tag name="KSO_WM_UNIT_TYPE" val="m_h_f"/>
  <p:tag name="KSO_WM_UNIT_INDEX" val="1_2_1"/>
  <p:tag name="KSO_WM_UNIT_ID" val="diagram20187827_2*m_h_f*1_2_1"/>
  <p:tag name="KSO_WM_TEMPLATE_CATEGORY" val="diagram"/>
  <p:tag name="KSO_WM_TEMPLATE_INDEX" val="20187827"/>
  <p:tag name="KSO_WM_UNIT_LAYERLEVEL" val="1_1_1"/>
  <p:tag name="KSO_WM_TAG_VERSION" val="1.0"/>
  <p:tag name="KSO_WM_BEAUTIFY_FLAG" val="#wm#"/>
  <p:tag name="KSO_WM_UNIT_PRESET_TEXT" val="单击此处添加文本具体内容"/>
  <p:tag name="KSO_WM_UNIT_TEXT_FILL_FORE_SCHEMECOLOR_INDEX" val="1"/>
  <p:tag name="KSO_WM_UNIT_TEXT_FILL_TYPE" val="1"/>
</p:tagLst>
</file>

<file path=ppt/tags/tag5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8*i*2"/>
  <p:tag name="KSO_WM_UNIT_LAYERLEVEL" val="1"/>
  <p:tag name="KSO_WM_TAG_VERSION" val="1.0"/>
  <p:tag name="KSO_WM_BEAUTIFY_FLAG" val="#wm#"/>
  <p:tag name="KSO_WM_DIAGRAM_GROUP_CODE" val="m1-1"/>
  <p:tag name="KSO_WM_UNIT_TYPE" val="i"/>
  <p:tag name="KSO_WM_UNIT_INDEX" val="2"/>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6.xml><?xml version="1.0" encoding="utf-8"?>
<p:tagLst xmlns:a="http://schemas.openxmlformats.org/drawingml/2006/main" xmlns:r="http://schemas.openxmlformats.org/officeDocument/2006/relationships" xmlns:p="http://schemas.openxmlformats.org/presentationml/2006/main">
  <p:tag name="KSO_WM_TEMPLATE_SUBCATEGORY" val="0"/>
  <p:tag name="KSO_WM_TEMPLATE_MASTER_TYPE" val="1"/>
  <p:tag name="KSO_WM_TEMPLATE_COLOR_TYPE" val="1"/>
  <p:tag name="KSO_WM_TAG_VERSION" val="1.0"/>
  <p:tag name="KSO_WM_BEAUTIFY_FLAG" val="#wm#"/>
  <p:tag name="KSO_WM_TEMPLATE_CATEGORY" val="custom"/>
  <p:tag name="KSO_WM_TEMPLATE_INDEX" val="20202837"/>
  <p:tag name="KSO_WM_TEMPLATE_MASTER_THUMB_INDEX" val="12"/>
  <p:tag name="KSO_WM_TEMPLATE_THUMBS_INDEX" val="1、4、7、9、10、12、14、15、18、19"/>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0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8*i*3"/>
  <p:tag name="KSO_WM_UNIT_LAYERLEVEL" val="1"/>
  <p:tag name="KSO_WM_TAG_VERSION" val="1.0"/>
  <p:tag name="KSO_WM_BEAUTIFY_FLAG" val="#wm#"/>
  <p:tag name="KSO_WM_DIAGRAM_GROUP_CODE" val="m1-1"/>
  <p:tag name="KSO_WM_UNIT_TYPE" val="i"/>
  <p:tag name="KSO_WM_UNIT_INDEX" val="3"/>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6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1_1"/>
  <p:tag name="KSO_WM_UNIT_ID" val="diagram20187827_2*m_h_i*1_1_1"/>
  <p:tag name="KSO_WM_TEMPLATE_CATEGORY" val="diagram"/>
  <p:tag name="KSO_WM_TEMPLATE_INDEX" val="20187827"/>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Lst>
</file>

<file path=ppt/tags/tag602.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VALUE" val="6"/>
  <p:tag name="KSO_WM_UNIT_HIGHLIGHT" val="0"/>
  <p:tag name="KSO_WM_UNIT_COMPATIBLE" val="0"/>
  <p:tag name="KSO_WM_UNIT_DIAGRAM_ISNUMVISUAL" val="0"/>
  <p:tag name="KSO_WM_UNIT_DIAGRAM_ISREFERUNIT" val="0"/>
  <p:tag name="KSO_WM_DIAGRAM_GROUP_CODE" val="m1-1"/>
  <p:tag name="KSO_WM_UNIT_TYPE" val="m_h_a"/>
  <p:tag name="KSO_WM_UNIT_INDEX" val="1_1_1"/>
  <p:tag name="KSO_WM_UNIT_ID" val="diagram20187827_2*m_h_a*1_1_1"/>
  <p:tag name="KSO_WM_TEMPLATE_CATEGORY" val="diagram"/>
  <p:tag name="KSO_WM_TEMPLATE_INDEX" val="20187827"/>
  <p:tag name="KSO_WM_UNIT_LAYERLEVEL" val="1_1_1"/>
  <p:tag name="KSO_WM_TAG_VERSION" val="1.0"/>
  <p:tag name="KSO_WM_BEAUTIFY_FLAG" val="#wm#"/>
  <p:tag name="KSO_WM_UNIT_PRESET_TEXT" val="单击此处添加标题"/>
  <p:tag name="KSO_WM_UNIT_TEXT_FILL_FORE_SCHEMECOLOR_INDEX" val="13"/>
  <p:tag name="KSO_WM_UNIT_TEXT_FILL_TYPE" val="1"/>
</p:tagLst>
</file>

<file path=ppt/tags/tag603.xml><?xml version="1.0" encoding="utf-8"?>
<p:tagLst xmlns:a="http://schemas.openxmlformats.org/drawingml/2006/main" xmlns:r="http://schemas.openxmlformats.org/officeDocument/2006/relationships" xmlns:p="http://schemas.openxmlformats.org/presentationml/2006/main">
  <p:tag name="KSO_WM_UNIT_NOCLEAR" val="0"/>
  <p:tag name="KSO_WM_UNIT_VALUE" val="27"/>
  <p:tag name="KSO_WM_UNIT_HIGHLIGHT" val="0"/>
  <p:tag name="KSO_WM_UNIT_COMPATIBLE" val="0"/>
  <p:tag name="KSO_WM_UNIT_DIAGRAM_ISNUMVISUAL" val="0"/>
  <p:tag name="KSO_WM_UNIT_DIAGRAM_ISREFERUNIT" val="0"/>
  <p:tag name="KSO_WM_DIAGRAM_GROUP_CODE" val="m1-1"/>
  <p:tag name="KSO_WM_UNIT_TYPE" val="m_h_f"/>
  <p:tag name="KSO_WM_UNIT_INDEX" val="1_1_1"/>
  <p:tag name="KSO_WM_UNIT_ID" val="diagram20187827_2*m_h_f*1_1_1"/>
  <p:tag name="KSO_WM_TEMPLATE_CATEGORY" val="diagram"/>
  <p:tag name="KSO_WM_TEMPLATE_INDEX" val="20187827"/>
  <p:tag name="KSO_WM_UNIT_LAYERLEVEL" val="1_1_1"/>
  <p:tag name="KSO_WM_TAG_VERSION" val="1.0"/>
  <p:tag name="KSO_WM_BEAUTIFY_FLAG" val="#wm#"/>
  <p:tag name="KSO_WM_UNIT_PRESET_TEXT" val="单击此处添加文本具体内容"/>
  <p:tag name="KSO_WM_UNIT_TEXT_FILL_FORE_SCHEMECOLOR_INDEX" val="1"/>
  <p:tag name="KSO_WM_UNIT_TEXT_FILL_TYPE" val="1"/>
</p:tagLst>
</file>

<file path=ppt/tags/tag604.xml><?xml version="1.0" encoding="utf-8"?>
<p:tagLst xmlns:a="http://schemas.openxmlformats.org/drawingml/2006/main" xmlns:r="http://schemas.openxmlformats.org/officeDocument/2006/relationships" xmlns:p="http://schemas.openxmlformats.org/presentationml/2006/main">
  <p:tag name="KSO_WM_UNIT_NOCLEAR" val="0"/>
  <p:tag name="KSO_WM_UNIT_VALUE" val="27"/>
  <p:tag name="KSO_WM_UNIT_HIGHLIGHT" val="0"/>
  <p:tag name="KSO_WM_UNIT_COMPATIBLE" val="0"/>
  <p:tag name="KSO_WM_UNIT_DIAGRAM_ISNUMVISUAL" val="0"/>
  <p:tag name="KSO_WM_UNIT_DIAGRAM_ISREFERUNIT" val="0"/>
  <p:tag name="KSO_WM_DIAGRAM_GROUP_CODE" val="m1-1"/>
  <p:tag name="KSO_WM_UNIT_TYPE" val="m_h_f"/>
  <p:tag name="KSO_WM_UNIT_INDEX" val="1_2_1"/>
  <p:tag name="KSO_WM_UNIT_ID" val="diagram20187827_2*m_h_f*1_2_1"/>
  <p:tag name="KSO_WM_TEMPLATE_CATEGORY" val="diagram"/>
  <p:tag name="KSO_WM_TEMPLATE_INDEX" val="20187827"/>
  <p:tag name="KSO_WM_UNIT_LAYERLEVEL" val="1_1_1"/>
  <p:tag name="KSO_WM_TAG_VERSION" val="1.0"/>
  <p:tag name="KSO_WM_BEAUTIFY_FLAG" val="#wm#"/>
  <p:tag name="KSO_WM_UNIT_PRESET_TEXT" val="单击此处添加文本具体内容"/>
  <p:tag name="KSO_WM_UNIT_TEXT_FILL_FORE_SCHEMECOLOR_INDEX" val="1"/>
  <p:tag name="KSO_WM_UNIT_TEXT_FILL_TYPE" val="1"/>
</p:tagLst>
</file>

<file path=ppt/tags/tag60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37"/>
  <p:tag name="KSO_WM_DIAGRAM_GROUP_CODE" val="m1-1"/>
  <p:tag name="KSO_WM_UNIT_ID" val="custom20202837_8*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Lst>
</file>

<file path=ppt/tags/tag60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1_1"/>
  <p:tag name="KSO_WM_UNIT_ID" val="diagram20187827_2*m_h_i*1_1_1"/>
  <p:tag name="KSO_WM_TEMPLATE_CATEGORY" val="diagram"/>
  <p:tag name="KSO_WM_TEMPLATE_INDEX" val="20187827"/>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Lst>
</file>

<file path=ppt/tags/tag607.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VALUE" val="6"/>
  <p:tag name="KSO_WM_UNIT_HIGHLIGHT" val="0"/>
  <p:tag name="KSO_WM_UNIT_COMPATIBLE" val="0"/>
  <p:tag name="KSO_WM_UNIT_DIAGRAM_ISNUMVISUAL" val="0"/>
  <p:tag name="KSO_WM_UNIT_DIAGRAM_ISREFERUNIT" val="0"/>
  <p:tag name="KSO_WM_DIAGRAM_GROUP_CODE" val="m1-1"/>
  <p:tag name="KSO_WM_UNIT_TYPE" val="m_h_a"/>
  <p:tag name="KSO_WM_UNIT_INDEX" val="1_1_1"/>
  <p:tag name="KSO_WM_UNIT_ID" val="diagram20187827_2*m_h_a*1_1_1"/>
  <p:tag name="KSO_WM_TEMPLATE_CATEGORY" val="diagram"/>
  <p:tag name="KSO_WM_TEMPLATE_INDEX" val="20187827"/>
  <p:tag name="KSO_WM_UNIT_LAYERLEVEL" val="1_1_1"/>
  <p:tag name="KSO_WM_TAG_VERSION" val="1.0"/>
  <p:tag name="KSO_WM_BEAUTIFY_FLAG" val="#wm#"/>
  <p:tag name="KSO_WM_UNIT_PRESET_TEXT" val="单击此处添加标题"/>
  <p:tag name="KSO_WM_UNIT_TEXT_FILL_FORE_SCHEMECOLOR_INDEX" val="13"/>
  <p:tag name="KSO_WM_UNIT_TEXT_FILL_TYPE" val="1"/>
</p:tagLst>
</file>

<file path=ppt/tags/tag608.xml><?xml version="1.0" encoding="utf-8"?>
<p:tagLst xmlns:a="http://schemas.openxmlformats.org/drawingml/2006/main" xmlns:r="http://schemas.openxmlformats.org/officeDocument/2006/relationships" xmlns:p="http://schemas.openxmlformats.org/presentationml/2006/main">
  <p:tag name="KSO_WM_UNIT_NOCLEAR" val="0"/>
  <p:tag name="KSO_WM_UNIT_VALUE" val="27"/>
  <p:tag name="KSO_WM_UNIT_HIGHLIGHT" val="0"/>
  <p:tag name="KSO_WM_UNIT_COMPATIBLE" val="0"/>
  <p:tag name="KSO_WM_UNIT_DIAGRAM_ISNUMVISUAL" val="0"/>
  <p:tag name="KSO_WM_UNIT_DIAGRAM_ISREFERUNIT" val="0"/>
  <p:tag name="KSO_WM_DIAGRAM_GROUP_CODE" val="m1-1"/>
  <p:tag name="KSO_WM_UNIT_TYPE" val="m_h_f"/>
  <p:tag name="KSO_WM_UNIT_INDEX" val="1_1_1"/>
  <p:tag name="KSO_WM_UNIT_ID" val="diagram20187827_2*m_h_f*1_1_1"/>
  <p:tag name="KSO_WM_TEMPLATE_CATEGORY" val="diagram"/>
  <p:tag name="KSO_WM_TEMPLATE_INDEX" val="20187827"/>
  <p:tag name="KSO_WM_UNIT_LAYERLEVEL" val="1_1_1"/>
  <p:tag name="KSO_WM_TAG_VERSION" val="1.0"/>
  <p:tag name="KSO_WM_BEAUTIFY_FLAG" val="#wm#"/>
  <p:tag name="KSO_WM_UNIT_PRESET_TEXT" val="单击此处添加文本具体内容"/>
  <p:tag name="KSO_WM_UNIT_TEXT_FILL_FORE_SCHEMECOLOR_INDEX" val="1"/>
  <p:tag name="KSO_WM_UNIT_TEXT_FILL_TYPE" val="1"/>
</p:tagLst>
</file>

<file path=ppt/tags/tag60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8*i*2"/>
  <p:tag name="KSO_WM_UNIT_LAYERLEVEL" val="1"/>
  <p:tag name="KSO_WM_TAG_VERSION" val="1.0"/>
  <p:tag name="KSO_WM_BEAUTIFY_FLAG" val="#wm#"/>
  <p:tag name="KSO_WM_DIAGRAM_GROUP_CODE" val="m1-1"/>
  <p:tag name="KSO_WM_UNIT_TYPE" val="i"/>
  <p:tag name="KSO_WM_UNIT_INDEX" val="2"/>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6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8*i*3"/>
  <p:tag name="KSO_WM_UNIT_LAYERLEVEL" val="1"/>
  <p:tag name="KSO_WM_TAG_VERSION" val="1.0"/>
  <p:tag name="KSO_WM_BEAUTIFY_FLAG" val="#wm#"/>
  <p:tag name="KSO_WM_DIAGRAM_GROUP_CODE" val="m1-1"/>
  <p:tag name="KSO_WM_UNIT_TYPE" val="i"/>
  <p:tag name="KSO_WM_UNIT_INDEX" val="3"/>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61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37"/>
  <p:tag name="KSO_WM_DIAGRAM_GROUP_CODE" val="m1-1"/>
  <p:tag name="KSO_WM_UNIT_ID" val="custom20202837_8*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Lst>
</file>

<file path=ppt/tags/tag612.xml><?xml version="1.0" encoding="utf-8"?>
<p:tagLst xmlns:a="http://schemas.openxmlformats.org/drawingml/2006/main" xmlns:r="http://schemas.openxmlformats.org/officeDocument/2006/relationships" xmlns:p="http://schemas.openxmlformats.org/presentationml/2006/main">
  <p:tag name="KSO_WM_UNIT_NOCLEAR" val="0"/>
  <p:tag name="KSO_WM_UNIT_VALUE" val="27"/>
  <p:tag name="KSO_WM_UNIT_HIGHLIGHT" val="0"/>
  <p:tag name="KSO_WM_UNIT_COMPATIBLE" val="0"/>
  <p:tag name="KSO_WM_UNIT_DIAGRAM_ISNUMVISUAL" val="0"/>
  <p:tag name="KSO_WM_UNIT_DIAGRAM_ISREFERUNIT" val="0"/>
  <p:tag name="KSO_WM_DIAGRAM_GROUP_CODE" val="m1-1"/>
  <p:tag name="KSO_WM_UNIT_TYPE" val="m_h_f"/>
  <p:tag name="KSO_WM_UNIT_INDEX" val="1_2_1"/>
  <p:tag name="KSO_WM_UNIT_ID" val="diagram20187827_2*m_h_f*1_2_1"/>
  <p:tag name="KSO_WM_TEMPLATE_CATEGORY" val="diagram"/>
  <p:tag name="KSO_WM_TEMPLATE_INDEX" val="20187827"/>
  <p:tag name="KSO_WM_UNIT_LAYERLEVEL" val="1_1_1"/>
  <p:tag name="KSO_WM_TAG_VERSION" val="1.0"/>
  <p:tag name="KSO_WM_BEAUTIFY_FLAG" val="#wm#"/>
  <p:tag name="KSO_WM_UNIT_PRESET_TEXT" val="单击此处添加文本具体内容"/>
  <p:tag name="KSO_WM_UNIT_TEXT_FILL_FORE_SCHEMECOLOR_INDEX" val="1"/>
  <p:tag name="KSO_WM_UNIT_TEXT_FILL_TYPE" val="1"/>
</p:tagLst>
</file>

<file path=ppt/tags/tag613.xml><?xml version="1.0" encoding="utf-8"?>
<p:tagLst xmlns:a="http://schemas.openxmlformats.org/drawingml/2006/main" xmlns:r="http://schemas.openxmlformats.org/officeDocument/2006/relationships" xmlns:p="http://schemas.openxmlformats.org/presentationml/2006/main">
  <p:tag name="KSO_WM_UNIT_NOCLEAR" val="0"/>
  <p:tag name="KSO_WM_UNIT_VALUE" val="27"/>
  <p:tag name="KSO_WM_UNIT_HIGHLIGHT" val="0"/>
  <p:tag name="KSO_WM_UNIT_COMPATIBLE" val="0"/>
  <p:tag name="KSO_WM_UNIT_DIAGRAM_ISNUMVISUAL" val="0"/>
  <p:tag name="KSO_WM_UNIT_DIAGRAM_ISREFERUNIT" val="0"/>
  <p:tag name="KSO_WM_DIAGRAM_GROUP_CODE" val="m1-1"/>
  <p:tag name="KSO_WM_UNIT_TYPE" val="m_h_f"/>
  <p:tag name="KSO_WM_UNIT_INDEX" val="1_2_1"/>
  <p:tag name="KSO_WM_UNIT_ID" val="diagram20187827_2*m_h_f*1_2_1"/>
  <p:tag name="KSO_WM_TEMPLATE_CATEGORY" val="diagram"/>
  <p:tag name="KSO_WM_TEMPLATE_INDEX" val="20187827"/>
  <p:tag name="KSO_WM_UNIT_LAYERLEVEL" val="1_1_1"/>
  <p:tag name="KSO_WM_TAG_VERSION" val="1.0"/>
  <p:tag name="KSO_WM_BEAUTIFY_FLAG" val="#wm#"/>
  <p:tag name="KSO_WM_UNIT_PRESET_TEXT" val="单击此处添加文本具体内容"/>
  <p:tag name="KSO_WM_UNIT_TEXT_FILL_FORE_SCHEMECOLOR_INDEX" val="1"/>
  <p:tag name="KSO_WM_UNIT_TEXT_FILL_TYPE" val="1"/>
</p:tagLst>
</file>

<file path=ppt/tags/tag6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1_1"/>
  <p:tag name="KSO_WM_UNIT_ID" val="diagram20187827_2*m_h_i*1_1_1"/>
  <p:tag name="KSO_WM_TEMPLATE_CATEGORY" val="diagram"/>
  <p:tag name="KSO_WM_TEMPLATE_INDEX" val="20187827"/>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Lst>
</file>

<file path=ppt/tags/tag615.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VALUE" val="6"/>
  <p:tag name="KSO_WM_UNIT_HIGHLIGHT" val="0"/>
  <p:tag name="KSO_WM_UNIT_COMPATIBLE" val="0"/>
  <p:tag name="KSO_WM_UNIT_DIAGRAM_ISNUMVISUAL" val="0"/>
  <p:tag name="KSO_WM_UNIT_DIAGRAM_ISREFERUNIT" val="0"/>
  <p:tag name="KSO_WM_DIAGRAM_GROUP_CODE" val="m1-1"/>
  <p:tag name="KSO_WM_UNIT_TYPE" val="m_h_a"/>
  <p:tag name="KSO_WM_UNIT_INDEX" val="1_1_1"/>
  <p:tag name="KSO_WM_UNIT_ID" val="diagram20187827_2*m_h_a*1_1_1"/>
  <p:tag name="KSO_WM_TEMPLATE_CATEGORY" val="diagram"/>
  <p:tag name="KSO_WM_TEMPLATE_INDEX" val="20187827"/>
  <p:tag name="KSO_WM_UNIT_LAYERLEVEL" val="1_1_1"/>
  <p:tag name="KSO_WM_TAG_VERSION" val="1.0"/>
  <p:tag name="KSO_WM_BEAUTIFY_FLAG" val="#wm#"/>
  <p:tag name="KSO_WM_UNIT_PRESET_TEXT" val="单击此处添加标题"/>
  <p:tag name="KSO_WM_UNIT_TEXT_FILL_FORE_SCHEMECOLOR_INDEX" val="13"/>
  <p:tag name="KSO_WM_UNIT_TEXT_FILL_TYPE" val="1"/>
</p:tagLst>
</file>

<file path=ppt/tags/tag6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8*i*2"/>
  <p:tag name="KSO_WM_UNIT_LAYERLEVEL" val="1"/>
  <p:tag name="KSO_WM_TAG_VERSION" val="1.0"/>
  <p:tag name="KSO_WM_BEAUTIFY_FLAG" val="#wm#"/>
  <p:tag name="KSO_WM_DIAGRAM_GROUP_CODE" val="m1-1"/>
  <p:tag name="KSO_WM_UNIT_TYPE" val="i"/>
  <p:tag name="KSO_WM_UNIT_INDEX" val="2"/>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6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8*i*3"/>
  <p:tag name="KSO_WM_UNIT_LAYERLEVEL" val="1"/>
  <p:tag name="KSO_WM_TAG_VERSION" val="1.0"/>
  <p:tag name="KSO_WM_BEAUTIFY_FLAG" val="#wm#"/>
  <p:tag name="KSO_WM_DIAGRAM_GROUP_CODE" val="m1-1"/>
  <p:tag name="KSO_WM_UNIT_TYPE" val="i"/>
  <p:tag name="KSO_WM_UNIT_INDEX" val="3"/>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6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1_1"/>
  <p:tag name="KSO_WM_UNIT_ID" val="diagram20187827_2*m_h_i*1_1_1"/>
  <p:tag name="KSO_WM_TEMPLATE_CATEGORY" val="diagram"/>
  <p:tag name="KSO_WM_TEMPLATE_INDEX" val="20187827"/>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Lst>
</file>

<file path=ppt/tags/tag619.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VALUE" val="6"/>
  <p:tag name="KSO_WM_UNIT_HIGHLIGHT" val="0"/>
  <p:tag name="KSO_WM_UNIT_COMPATIBLE" val="0"/>
  <p:tag name="KSO_WM_UNIT_DIAGRAM_ISNUMVISUAL" val="0"/>
  <p:tag name="KSO_WM_UNIT_DIAGRAM_ISREFERUNIT" val="0"/>
  <p:tag name="KSO_WM_DIAGRAM_GROUP_CODE" val="m1-1"/>
  <p:tag name="KSO_WM_UNIT_TYPE" val="m_h_a"/>
  <p:tag name="KSO_WM_UNIT_INDEX" val="1_1_1"/>
  <p:tag name="KSO_WM_UNIT_ID" val="diagram20187827_2*m_h_a*1_1_1"/>
  <p:tag name="KSO_WM_TEMPLATE_CATEGORY" val="diagram"/>
  <p:tag name="KSO_WM_TEMPLATE_INDEX" val="20187827"/>
  <p:tag name="KSO_WM_UNIT_LAYERLEVEL" val="1_1_1"/>
  <p:tag name="KSO_WM_TAG_VERSION" val="1.0"/>
  <p:tag name="KSO_WM_BEAUTIFY_FLAG" val="#wm#"/>
  <p:tag name="KSO_WM_UNIT_PRESET_TEXT" val="单击此处添加标题"/>
  <p:tag name="KSO_WM_UNIT_TEXT_FILL_FORE_SCHEMECOLOR_INDEX" val="13"/>
  <p:tag name="KSO_WM_UNIT_TEXT_FILL_TYPE" val="1"/>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20.xml><?xml version="1.0" encoding="utf-8"?>
<p:tagLst xmlns:a="http://schemas.openxmlformats.org/drawingml/2006/main" xmlns:r="http://schemas.openxmlformats.org/officeDocument/2006/relationships" xmlns:p="http://schemas.openxmlformats.org/presentationml/2006/main">
  <p:tag name="KSO_WM_UNIT_NOCLEAR" val="0"/>
  <p:tag name="KSO_WM_UNIT_VALUE" val="27"/>
  <p:tag name="KSO_WM_UNIT_HIGHLIGHT" val="0"/>
  <p:tag name="KSO_WM_UNIT_COMPATIBLE" val="0"/>
  <p:tag name="KSO_WM_UNIT_DIAGRAM_ISNUMVISUAL" val="0"/>
  <p:tag name="KSO_WM_UNIT_DIAGRAM_ISREFERUNIT" val="0"/>
  <p:tag name="KSO_WM_DIAGRAM_GROUP_CODE" val="m1-1"/>
  <p:tag name="KSO_WM_UNIT_TYPE" val="m_h_f"/>
  <p:tag name="KSO_WM_UNIT_INDEX" val="1_1_1"/>
  <p:tag name="KSO_WM_UNIT_ID" val="diagram20187827_2*m_h_f*1_1_1"/>
  <p:tag name="KSO_WM_TEMPLATE_CATEGORY" val="diagram"/>
  <p:tag name="KSO_WM_TEMPLATE_INDEX" val="20187827"/>
  <p:tag name="KSO_WM_UNIT_LAYERLEVEL" val="1_1_1"/>
  <p:tag name="KSO_WM_TAG_VERSION" val="1.0"/>
  <p:tag name="KSO_WM_BEAUTIFY_FLAG" val="#wm#"/>
  <p:tag name="KSO_WM_UNIT_PRESET_TEXT" val="单击此处添加文本具体内容"/>
  <p:tag name="KSO_WM_UNIT_TEXT_FILL_FORE_SCHEMECOLOR_INDEX" val="1"/>
  <p:tag name="KSO_WM_UNIT_TEXT_FILL_TYPE" val="1"/>
</p:tagLst>
</file>

<file path=ppt/tags/tag62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37"/>
  <p:tag name="KSO_WM_DIAGRAM_GROUP_CODE" val="m1-1"/>
  <p:tag name="KSO_WM_UNIT_ID" val="custom20202837_8*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Lst>
</file>

<file path=ppt/tags/tag622.xml><?xml version="1.0" encoding="utf-8"?>
<p:tagLst xmlns:a="http://schemas.openxmlformats.org/drawingml/2006/main" xmlns:r="http://schemas.openxmlformats.org/officeDocument/2006/relationships" xmlns:p="http://schemas.openxmlformats.org/presentationml/2006/main">
  <p:tag name="KSO_WM_UNIT_NOCLEAR" val="0"/>
  <p:tag name="KSO_WM_UNIT_VALUE" val="27"/>
  <p:tag name="KSO_WM_UNIT_HIGHLIGHT" val="0"/>
  <p:tag name="KSO_WM_UNIT_COMPATIBLE" val="0"/>
  <p:tag name="KSO_WM_UNIT_DIAGRAM_ISNUMVISUAL" val="0"/>
  <p:tag name="KSO_WM_UNIT_DIAGRAM_ISREFERUNIT" val="0"/>
  <p:tag name="KSO_WM_DIAGRAM_GROUP_CODE" val="m1-1"/>
  <p:tag name="KSO_WM_UNIT_TYPE" val="m_h_f"/>
  <p:tag name="KSO_WM_UNIT_INDEX" val="1_2_1"/>
  <p:tag name="KSO_WM_UNIT_ID" val="diagram20187827_2*m_h_f*1_2_1"/>
  <p:tag name="KSO_WM_TEMPLATE_CATEGORY" val="diagram"/>
  <p:tag name="KSO_WM_TEMPLATE_INDEX" val="20187827"/>
  <p:tag name="KSO_WM_UNIT_LAYERLEVEL" val="1_1_1"/>
  <p:tag name="KSO_WM_TAG_VERSION" val="1.0"/>
  <p:tag name="KSO_WM_BEAUTIFY_FLAG" val="#wm#"/>
  <p:tag name="KSO_WM_UNIT_PRESET_TEXT" val="单击此处添加文本具体内容"/>
  <p:tag name="KSO_WM_UNIT_TEXT_FILL_FORE_SCHEMECOLOR_INDEX" val="1"/>
  <p:tag name="KSO_WM_UNIT_TEXT_FILL_TYPE" val="1"/>
</p:tagLst>
</file>

<file path=ppt/tags/tag623.xml><?xml version="1.0" encoding="utf-8"?>
<p:tagLst xmlns:a="http://schemas.openxmlformats.org/drawingml/2006/main" xmlns:r="http://schemas.openxmlformats.org/officeDocument/2006/relationships" xmlns:p="http://schemas.openxmlformats.org/presentationml/2006/main">
  <p:tag name="KSO_WM_UNIT_NOCLEAR" val="0"/>
  <p:tag name="KSO_WM_UNIT_VALUE" val="27"/>
  <p:tag name="KSO_WM_UNIT_HIGHLIGHT" val="0"/>
  <p:tag name="KSO_WM_UNIT_COMPATIBLE" val="0"/>
  <p:tag name="KSO_WM_UNIT_DIAGRAM_ISNUMVISUAL" val="0"/>
  <p:tag name="KSO_WM_UNIT_DIAGRAM_ISREFERUNIT" val="0"/>
  <p:tag name="KSO_WM_DIAGRAM_GROUP_CODE" val="m1-1"/>
  <p:tag name="KSO_WM_UNIT_TYPE" val="m_h_f"/>
  <p:tag name="KSO_WM_UNIT_INDEX" val="1_2_1"/>
  <p:tag name="KSO_WM_UNIT_ID" val="diagram20187827_2*m_h_f*1_2_1"/>
  <p:tag name="KSO_WM_TEMPLATE_CATEGORY" val="diagram"/>
  <p:tag name="KSO_WM_TEMPLATE_INDEX" val="20187827"/>
  <p:tag name="KSO_WM_UNIT_LAYERLEVEL" val="1_1_1"/>
  <p:tag name="KSO_WM_TAG_VERSION" val="1.0"/>
  <p:tag name="KSO_WM_BEAUTIFY_FLAG" val="#wm#"/>
  <p:tag name="KSO_WM_UNIT_PRESET_TEXT" val="单击此处添加文本具体内容"/>
  <p:tag name="KSO_WM_UNIT_TEXT_FILL_FORE_SCHEMECOLOR_INDEX" val="1"/>
  <p:tag name="KSO_WM_UNIT_TEXT_FILL_TYPE" val="1"/>
</p:tagLst>
</file>

<file path=ppt/tags/tag6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1_1"/>
  <p:tag name="KSO_WM_UNIT_ID" val="diagram20187827_2*m_h_i*1_1_1"/>
  <p:tag name="KSO_WM_TEMPLATE_CATEGORY" val="diagram"/>
  <p:tag name="KSO_WM_TEMPLATE_INDEX" val="20187827"/>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Lst>
</file>

<file path=ppt/tags/tag625.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VALUE" val="6"/>
  <p:tag name="KSO_WM_UNIT_HIGHLIGHT" val="0"/>
  <p:tag name="KSO_WM_UNIT_COMPATIBLE" val="0"/>
  <p:tag name="KSO_WM_UNIT_DIAGRAM_ISNUMVISUAL" val="0"/>
  <p:tag name="KSO_WM_UNIT_DIAGRAM_ISREFERUNIT" val="0"/>
  <p:tag name="KSO_WM_DIAGRAM_GROUP_CODE" val="m1-1"/>
  <p:tag name="KSO_WM_UNIT_TYPE" val="m_h_a"/>
  <p:tag name="KSO_WM_UNIT_INDEX" val="1_1_1"/>
  <p:tag name="KSO_WM_UNIT_ID" val="diagram20187827_2*m_h_a*1_1_1"/>
  <p:tag name="KSO_WM_TEMPLATE_CATEGORY" val="diagram"/>
  <p:tag name="KSO_WM_TEMPLATE_INDEX" val="20187827"/>
  <p:tag name="KSO_WM_UNIT_LAYERLEVEL" val="1_1_1"/>
  <p:tag name="KSO_WM_TAG_VERSION" val="1.0"/>
  <p:tag name="KSO_WM_BEAUTIFY_FLAG" val="#wm#"/>
  <p:tag name="KSO_WM_UNIT_PRESET_TEXT" val="单击此处添加标题"/>
  <p:tag name="KSO_WM_UNIT_TEXT_FILL_FORE_SCHEMECOLOR_INDEX" val="13"/>
  <p:tag name="KSO_WM_UNIT_TEXT_FILL_TYPE" val="1"/>
</p:tagLst>
</file>

<file path=ppt/tags/tag6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1_1"/>
  <p:tag name="KSO_WM_UNIT_ID" val="diagram20187827_2*m_h_i*1_1_1"/>
  <p:tag name="KSO_WM_TEMPLATE_CATEGORY" val="diagram"/>
  <p:tag name="KSO_WM_TEMPLATE_INDEX" val="20187827"/>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Lst>
</file>

<file path=ppt/tags/tag627.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VALUE" val="6"/>
  <p:tag name="KSO_WM_UNIT_HIGHLIGHT" val="0"/>
  <p:tag name="KSO_WM_UNIT_COMPATIBLE" val="0"/>
  <p:tag name="KSO_WM_UNIT_DIAGRAM_ISNUMVISUAL" val="0"/>
  <p:tag name="KSO_WM_UNIT_DIAGRAM_ISREFERUNIT" val="0"/>
  <p:tag name="KSO_WM_DIAGRAM_GROUP_CODE" val="m1-1"/>
  <p:tag name="KSO_WM_UNIT_TYPE" val="m_h_a"/>
  <p:tag name="KSO_WM_UNIT_INDEX" val="1_1_1"/>
  <p:tag name="KSO_WM_UNIT_ID" val="diagram20187827_2*m_h_a*1_1_1"/>
  <p:tag name="KSO_WM_TEMPLATE_CATEGORY" val="diagram"/>
  <p:tag name="KSO_WM_TEMPLATE_INDEX" val="20187827"/>
  <p:tag name="KSO_WM_UNIT_LAYERLEVEL" val="1_1_1"/>
  <p:tag name="KSO_WM_TAG_VERSION" val="1.0"/>
  <p:tag name="KSO_WM_BEAUTIFY_FLAG" val="#wm#"/>
  <p:tag name="KSO_WM_UNIT_PRESET_TEXT" val="单击此处添加标题"/>
  <p:tag name="KSO_WM_UNIT_TEXT_FILL_FORE_SCHEMECOLOR_INDEX" val="13"/>
  <p:tag name="KSO_WM_UNIT_TEXT_FILL_TYPE" val="1"/>
</p:tagLst>
</file>

<file path=ppt/tags/tag628.xml><?xml version="1.0" encoding="utf-8"?>
<p:tagLst xmlns:a="http://schemas.openxmlformats.org/drawingml/2006/main" xmlns:r="http://schemas.openxmlformats.org/officeDocument/2006/relationships" xmlns:p="http://schemas.openxmlformats.org/presentationml/2006/main">
  <p:tag name="KSO_WM_UNIT_NOCLEAR" val="0"/>
  <p:tag name="KSO_WM_UNIT_VALUE" val="27"/>
  <p:tag name="KSO_WM_UNIT_HIGHLIGHT" val="0"/>
  <p:tag name="KSO_WM_UNIT_COMPATIBLE" val="0"/>
  <p:tag name="KSO_WM_UNIT_DIAGRAM_ISNUMVISUAL" val="0"/>
  <p:tag name="KSO_WM_UNIT_DIAGRAM_ISREFERUNIT" val="0"/>
  <p:tag name="KSO_WM_DIAGRAM_GROUP_CODE" val="m1-1"/>
  <p:tag name="KSO_WM_UNIT_TYPE" val="m_h_f"/>
  <p:tag name="KSO_WM_UNIT_INDEX" val="1_1_1"/>
  <p:tag name="KSO_WM_UNIT_ID" val="diagram20187827_2*m_h_f*1_1_1"/>
  <p:tag name="KSO_WM_TEMPLATE_CATEGORY" val="diagram"/>
  <p:tag name="KSO_WM_TEMPLATE_INDEX" val="20187827"/>
  <p:tag name="KSO_WM_UNIT_LAYERLEVEL" val="1_1_1"/>
  <p:tag name="KSO_WM_TAG_VERSION" val="1.0"/>
  <p:tag name="KSO_WM_BEAUTIFY_FLAG" val="#wm#"/>
  <p:tag name="KSO_WM_UNIT_PRESET_TEXT" val="单击此处添加文本具体内容"/>
  <p:tag name="KSO_WM_UNIT_TEXT_FILL_FORE_SCHEMECOLOR_INDEX" val="1"/>
  <p:tag name="KSO_WM_UNIT_TEXT_FILL_TYPE" val="1"/>
</p:tagLst>
</file>

<file path=ppt/tags/tag6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8*i*2"/>
  <p:tag name="KSO_WM_UNIT_LAYERLEVEL" val="1"/>
  <p:tag name="KSO_WM_TAG_VERSION" val="1.0"/>
  <p:tag name="KSO_WM_BEAUTIFY_FLAG" val="#wm#"/>
  <p:tag name="KSO_WM_DIAGRAM_GROUP_CODE" val="m1-1"/>
  <p:tag name="KSO_WM_UNIT_TYPE" val="i"/>
  <p:tag name="KSO_WM_UNIT_INDEX" val="2"/>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8*i*3"/>
  <p:tag name="KSO_WM_UNIT_LAYERLEVEL" val="1"/>
  <p:tag name="KSO_WM_TAG_VERSION" val="1.0"/>
  <p:tag name="KSO_WM_BEAUTIFY_FLAG" val="#wm#"/>
  <p:tag name="KSO_WM_DIAGRAM_GROUP_CODE" val="m1-1"/>
  <p:tag name="KSO_WM_UNIT_TYPE" val="i"/>
  <p:tag name="KSO_WM_UNIT_INDEX" val="3"/>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63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37"/>
  <p:tag name="KSO_WM_DIAGRAM_GROUP_CODE" val="m1-1"/>
  <p:tag name="KSO_WM_UNIT_ID" val="custom20202837_8*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Lst>
</file>

<file path=ppt/tags/tag632.xml><?xml version="1.0" encoding="utf-8"?>
<p:tagLst xmlns:a="http://schemas.openxmlformats.org/drawingml/2006/main" xmlns:r="http://schemas.openxmlformats.org/officeDocument/2006/relationships" xmlns:p="http://schemas.openxmlformats.org/presentationml/2006/main">
  <p:tag name="KSO_WM_UNIT_NOCLEAR" val="0"/>
  <p:tag name="KSO_WM_UNIT_VALUE" val="27"/>
  <p:tag name="KSO_WM_UNIT_HIGHLIGHT" val="0"/>
  <p:tag name="KSO_WM_UNIT_COMPATIBLE" val="0"/>
  <p:tag name="KSO_WM_UNIT_DIAGRAM_ISNUMVISUAL" val="0"/>
  <p:tag name="KSO_WM_UNIT_DIAGRAM_ISREFERUNIT" val="0"/>
  <p:tag name="KSO_WM_DIAGRAM_GROUP_CODE" val="m1-1"/>
  <p:tag name="KSO_WM_UNIT_TYPE" val="m_h_f"/>
  <p:tag name="KSO_WM_UNIT_INDEX" val="1_2_1"/>
  <p:tag name="KSO_WM_UNIT_ID" val="diagram20187827_2*m_h_f*1_2_1"/>
  <p:tag name="KSO_WM_TEMPLATE_CATEGORY" val="diagram"/>
  <p:tag name="KSO_WM_TEMPLATE_INDEX" val="20187827"/>
  <p:tag name="KSO_WM_UNIT_LAYERLEVEL" val="1_1_1"/>
  <p:tag name="KSO_WM_TAG_VERSION" val="1.0"/>
  <p:tag name="KSO_WM_BEAUTIFY_FLAG" val="#wm#"/>
  <p:tag name="KSO_WM_UNIT_PRESET_TEXT" val="单击此处添加文本具体内容"/>
  <p:tag name="KSO_WM_UNIT_TEXT_FILL_FORE_SCHEMECOLOR_INDEX" val="1"/>
  <p:tag name="KSO_WM_UNIT_TEXT_FILL_TYPE" val="1"/>
</p:tagLst>
</file>

<file path=ppt/tags/tag633.xml><?xml version="1.0" encoding="utf-8"?>
<p:tagLst xmlns:a="http://schemas.openxmlformats.org/drawingml/2006/main" xmlns:r="http://schemas.openxmlformats.org/officeDocument/2006/relationships" xmlns:p="http://schemas.openxmlformats.org/presentationml/2006/main">
  <p:tag name="KSO_WM_UNIT_NOCLEAR" val="0"/>
  <p:tag name="KSO_WM_UNIT_VALUE" val="27"/>
  <p:tag name="KSO_WM_UNIT_HIGHLIGHT" val="0"/>
  <p:tag name="KSO_WM_UNIT_COMPATIBLE" val="0"/>
  <p:tag name="KSO_WM_UNIT_DIAGRAM_ISNUMVISUAL" val="0"/>
  <p:tag name="KSO_WM_UNIT_DIAGRAM_ISREFERUNIT" val="0"/>
  <p:tag name="KSO_WM_DIAGRAM_GROUP_CODE" val="m1-1"/>
  <p:tag name="KSO_WM_UNIT_TYPE" val="m_h_f"/>
  <p:tag name="KSO_WM_UNIT_INDEX" val="1_2_1"/>
  <p:tag name="KSO_WM_UNIT_ID" val="diagram20187827_2*m_h_f*1_2_1"/>
  <p:tag name="KSO_WM_TEMPLATE_CATEGORY" val="diagram"/>
  <p:tag name="KSO_WM_TEMPLATE_INDEX" val="20187827"/>
  <p:tag name="KSO_WM_UNIT_LAYERLEVEL" val="1_1_1"/>
  <p:tag name="KSO_WM_TAG_VERSION" val="1.0"/>
  <p:tag name="KSO_WM_BEAUTIFY_FLAG" val="#wm#"/>
  <p:tag name="KSO_WM_UNIT_PRESET_TEXT" val="单击此处添加文本具体内容"/>
  <p:tag name="KSO_WM_UNIT_TEXT_FILL_FORE_SCHEMECOLOR_INDEX" val="1"/>
  <p:tag name="KSO_WM_UNIT_TEXT_FILL_TYPE" val="1"/>
</p:tagLst>
</file>

<file path=ppt/tags/tag6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1_1"/>
  <p:tag name="KSO_WM_UNIT_ID" val="diagram20187827_2*m_h_i*1_1_1"/>
  <p:tag name="KSO_WM_TEMPLATE_CATEGORY" val="diagram"/>
  <p:tag name="KSO_WM_TEMPLATE_INDEX" val="20187827"/>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Lst>
</file>

<file path=ppt/tags/tag635.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VALUE" val="6"/>
  <p:tag name="KSO_WM_UNIT_HIGHLIGHT" val="0"/>
  <p:tag name="KSO_WM_UNIT_COMPATIBLE" val="0"/>
  <p:tag name="KSO_WM_UNIT_DIAGRAM_ISNUMVISUAL" val="0"/>
  <p:tag name="KSO_WM_UNIT_DIAGRAM_ISREFERUNIT" val="0"/>
  <p:tag name="KSO_WM_DIAGRAM_GROUP_CODE" val="m1-1"/>
  <p:tag name="KSO_WM_UNIT_TYPE" val="m_h_a"/>
  <p:tag name="KSO_WM_UNIT_INDEX" val="1_1_1"/>
  <p:tag name="KSO_WM_UNIT_ID" val="diagram20187827_2*m_h_a*1_1_1"/>
  <p:tag name="KSO_WM_TEMPLATE_CATEGORY" val="diagram"/>
  <p:tag name="KSO_WM_TEMPLATE_INDEX" val="20187827"/>
  <p:tag name="KSO_WM_UNIT_LAYERLEVEL" val="1_1_1"/>
  <p:tag name="KSO_WM_TAG_VERSION" val="1.0"/>
  <p:tag name="KSO_WM_BEAUTIFY_FLAG" val="#wm#"/>
  <p:tag name="KSO_WM_UNIT_PRESET_TEXT" val="单击此处添加标题"/>
  <p:tag name="KSO_WM_UNIT_TEXT_FILL_FORE_SCHEMECOLOR_INDEX" val="13"/>
  <p:tag name="KSO_WM_UNIT_TEXT_FILL_TYPE" val="1"/>
</p:tagLst>
</file>

<file path=ppt/tags/tag636.xml><?xml version="1.0" encoding="utf-8"?>
<p:tagLst xmlns:a="http://schemas.openxmlformats.org/drawingml/2006/main" xmlns:r="http://schemas.openxmlformats.org/officeDocument/2006/relationships" xmlns:p="http://schemas.openxmlformats.org/presentationml/2006/main">
  <p:tag name="KSO_WM_UNIT_NOCLEAR" val="0"/>
  <p:tag name="KSO_WM_UNIT_VALUE" val="27"/>
  <p:tag name="KSO_WM_UNIT_HIGHLIGHT" val="0"/>
  <p:tag name="KSO_WM_UNIT_COMPATIBLE" val="0"/>
  <p:tag name="KSO_WM_UNIT_DIAGRAM_ISNUMVISUAL" val="0"/>
  <p:tag name="KSO_WM_UNIT_DIAGRAM_ISREFERUNIT" val="0"/>
  <p:tag name="KSO_WM_DIAGRAM_GROUP_CODE" val="m1-1"/>
  <p:tag name="KSO_WM_UNIT_TYPE" val="m_h_f"/>
  <p:tag name="KSO_WM_UNIT_INDEX" val="1_2_1"/>
  <p:tag name="KSO_WM_UNIT_ID" val="diagram20187827_2*m_h_f*1_2_1"/>
  <p:tag name="KSO_WM_TEMPLATE_CATEGORY" val="diagram"/>
  <p:tag name="KSO_WM_TEMPLATE_INDEX" val="20187827"/>
  <p:tag name="KSO_WM_UNIT_LAYERLEVEL" val="1_1_1"/>
  <p:tag name="KSO_WM_TAG_VERSION" val="1.0"/>
  <p:tag name="KSO_WM_BEAUTIFY_FLAG" val="#wm#"/>
  <p:tag name="KSO_WM_UNIT_PRESET_TEXT" val="单击此处添加文本具体内容"/>
  <p:tag name="KSO_WM_UNIT_TEXT_FILL_FORE_SCHEMECOLOR_INDEX" val="1"/>
  <p:tag name="KSO_WM_UNIT_TEXT_FILL_TYPE" val="1"/>
</p:tagLst>
</file>

<file path=ppt/tags/tag6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1_1"/>
  <p:tag name="KSO_WM_UNIT_ID" val="diagram20187827_2*m_h_i*1_1_1"/>
  <p:tag name="KSO_WM_TEMPLATE_CATEGORY" val="diagram"/>
  <p:tag name="KSO_WM_TEMPLATE_INDEX" val="20187827"/>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Lst>
</file>

<file path=ppt/tags/tag638.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VALUE" val="6"/>
  <p:tag name="KSO_WM_UNIT_HIGHLIGHT" val="0"/>
  <p:tag name="KSO_WM_UNIT_COMPATIBLE" val="0"/>
  <p:tag name="KSO_WM_UNIT_DIAGRAM_ISNUMVISUAL" val="0"/>
  <p:tag name="KSO_WM_UNIT_DIAGRAM_ISREFERUNIT" val="0"/>
  <p:tag name="KSO_WM_DIAGRAM_GROUP_CODE" val="m1-1"/>
  <p:tag name="KSO_WM_UNIT_TYPE" val="m_h_a"/>
  <p:tag name="KSO_WM_UNIT_INDEX" val="1_1_1"/>
  <p:tag name="KSO_WM_UNIT_ID" val="diagram20187827_2*m_h_a*1_1_1"/>
  <p:tag name="KSO_WM_TEMPLATE_CATEGORY" val="diagram"/>
  <p:tag name="KSO_WM_TEMPLATE_INDEX" val="20187827"/>
  <p:tag name="KSO_WM_UNIT_LAYERLEVEL" val="1_1_1"/>
  <p:tag name="KSO_WM_TAG_VERSION" val="1.0"/>
  <p:tag name="KSO_WM_BEAUTIFY_FLAG" val="#wm#"/>
  <p:tag name="KSO_WM_UNIT_PRESET_TEXT" val="单击此处添加标题"/>
  <p:tag name="KSO_WM_UNIT_TEXT_FILL_FORE_SCHEMECOLOR_INDEX" val="13"/>
  <p:tag name="KSO_WM_UNIT_TEXT_FILL_TYPE" val="1"/>
</p:tagLst>
</file>

<file path=ppt/tags/tag639.xml><?xml version="1.0" encoding="utf-8"?>
<p:tagLst xmlns:a="http://schemas.openxmlformats.org/drawingml/2006/main" xmlns:r="http://schemas.openxmlformats.org/officeDocument/2006/relationships" xmlns:p="http://schemas.openxmlformats.org/presentationml/2006/main">
  <p:tag name="KSO_WM_UNIT_NOCLEAR" val="0"/>
  <p:tag name="KSO_WM_UNIT_VALUE" val="27"/>
  <p:tag name="KSO_WM_UNIT_HIGHLIGHT" val="0"/>
  <p:tag name="KSO_WM_UNIT_COMPATIBLE" val="0"/>
  <p:tag name="KSO_WM_UNIT_DIAGRAM_ISNUMVISUAL" val="0"/>
  <p:tag name="KSO_WM_UNIT_DIAGRAM_ISREFERUNIT" val="0"/>
  <p:tag name="KSO_WM_DIAGRAM_GROUP_CODE" val="m1-1"/>
  <p:tag name="KSO_WM_UNIT_TYPE" val="m_h_f"/>
  <p:tag name="KSO_WM_UNIT_INDEX" val="1_1_1"/>
  <p:tag name="KSO_WM_UNIT_ID" val="diagram20187827_2*m_h_f*1_1_1"/>
  <p:tag name="KSO_WM_TEMPLATE_CATEGORY" val="diagram"/>
  <p:tag name="KSO_WM_TEMPLATE_INDEX" val="20187827"/>
  <p:tag name="KSO_WM_UNIT_LAYERLEVEL" val="1_1_1"/>
  <p:tag name="KSO_WM_TAG_VERSION" val="1.0"/>
  <p:tag name="KSO_WM_BEAUTIFY_FLAG" val="#wm#"/>
  <p:tag name="KSO_WM_UNIT_PRESET_TEXT" val="单击此处添加文本具体内容"/>
  <p:tag name="KSO_WM_UNIT_TEXT_FILL_FORE_SCHEMECOLOR_INDEX" val="1"/>
  <p:tag name="KSO_WM_UNIT_TEXT_FILL_TYPE" val="1"/>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6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8*i*2"/>
  <p:tag name="KSO_WM_UNIT_LAYERLEVEL" val="1"/>
  <p:tag name="KSO_WM_TAG_VERSION" val="1.0"/>
  <p:tag name="KSO_WM_BEAUTIFY_FLAG" val="#wm#"/>
  <p:tag name="KSO_WM_DIAGRAM_GROUP_CODE" val="m1-1"/>
  <p:tag name="KSO_WM_UNIT_TYPE" val="i"/>
  <p:tag name="KSO_WM_UNIT_INDEX" val="2"/>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6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8*i*3"/>
  <p:tag name="KSO_WM_UNIT_LAYERLEVEL" val="1"/>
  <p:tag name="KSO_WM_TAG_VERSION" val="1.0"/>
  <p:tag name="KSO_WM_BEAUTIFY_FLAG" val="#wm#"/>
  <p:tag name="KSO_WM_DIAGRAM_GROUP_CODE" val="m1-1"/>
  <p:tag name="KSO_WM_UNIT_TYPE" val="i"/>
  <p:tag name="KSO_WM_UNIT_INDEX" val="3"/>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64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37"/>
  <p:tag name="KSO_WM_DIAGRAM_GROUP_CODE" val="m1-1"/>
  <p:tag name="KSO_WM_UNIT_ID" val="custom20202837_8*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Lst>
</file>

<file path=ppt/tags/tag643.xml><?xml version="1.0" encoding="utf-8"?>
<p:tagLst xmlns:a="http://schemas.openxmlformats.org/drawingml/2006/main" xmlns:r="http://schemas.openxmlformats.org/officeDocument/2006/relationships" xmlns:p="http://schemas.openxmlformats.org/presentationml/2006/main">
  <p:tag name="KSO_WM_UNIT_NOCLEAR" val="0"/>
  <p:tag name="KSO_WM_UNIT_VALUE" val="27"/>
  <p:tag name="KSO_WM_UNIT_HIGHLIGHT" val="0"/>
  <p:tag name="KSO_WM_UNIT_COMPATIBLE" val="0"/>
  <p:tag name="KSO_WM_UNIT_DIAGRAM_ISNUMVISUAL" val="0"/>
  <p:tag name="KSO_WM_UNIT_DIAGRAM_ISREFERUNIT" val="0"/>
  <p:tag name="KSO_WM_DIAGRAM_GROUP_CODE" val="m1-1"/>
  <p:tag name="KSO_WM_UNIT_TYPE" val="m_h_f"/>
  <p:tag name="KSO_WM_UNIT_INDEX" val="1_2_1"/>
  <p:tag name="KSO_WM_UNIT_ID" val="diagram20187827_2*m_h_f*1_2_1"/>
  <p:tag name="KSO_WM_TEMPLATE_CATEGORY" val="diagram"/>
  <p:tag name="KSO_WM_TEMPLATE_INDEX" val="20187827"/>
  <p:tag name="KSO_WM_UNIT_LAYERLEVEL" val="1_1_1"/>
  <p:tag name="KSO_WM_TAG_VERSION" val="1.0"/>
  <p:tag name="KSO_WM_BEAUTIFY_FLAG" val="#wm#"/>
  <p:tag name="KSO_WM_UNIT_PRESET_TEXT" val="单击此处添加文本具体内容"/>
  <p:tag name="KSO_WM_UNIT_TEXT_FILL_FORE_SCHEMECOLOR_INDEX" val="1"/>
  <p:tag name="KSO_WM_UNIT_TEXT_FILL_TYPE" val="1"/>
</p:tagLst>
</file>

<file path=ppt/tags/tag644.xml><?xml version="1.0" encoding="utf-8"?>
<p:tagLst xmlns:a="http://schemas.openxmlformats.org/drawingml/2006/main" xmlns:r="http://schemas.openxmlformats.org/officeDocument/2006/relationships" xmlns:p="http://schemas.openxmlformats.org/presentationml/2006/main">
  <p:tag name="KSO_WM_UNIT_NOCLEAR" val="0"/>
  <p:tag name="KSO_WM_UNIT_VALUE" val="27"/>
  <p:tag name="KSO_WM_UNIT_HIGHLIGHT" val="0"/>
  <p:tag name="KSO_WM_UNIT_COMPATIBLE" val="0"/>
  <p:tag name="KSO_WM_UNIT_DIAGRAM_ISNUMVISUAL" val="0"/>
  <p:tag name="KSO_WM_UNIT_DIAGRAM_ISREFERUNIT" val="0"/>
  <p:tag name="KSO_WM_DIAGRAM_GROUP_CODE" val="m1-1"/>
  <p:tag name="KSO_WM_UNIT_TYPE" val="m_h_f"/>
  <p:tag name="KSO_WM_UNIT_INDEX" val="1_2_1"/>
  <p:tag name="KSO_WM_UNIT_ID" val="diagram20187827_2*m_h_f*1_2_1"/>
  <p:tag name="KSO_WM_TEMPLATE_CATEGORY" val="diagram"/>
  <p:tag name="KSO_WM_TEMPLATE_INDEX" val="20187827"/>
  <p:tag name="KSO_WM_UNIT_LAYERLEVEL" val="1_1_1"/>
  <p:tag name="KSO_WM_TAG_VERSION" val="1.0"/>
  <p:tag name="KSO_WM_BEAUTIFY_FLAG" val="#wm#"/>
  <p:tag name="KSO_WM_UNIT_PRESET_TEXT" val="单击此处添加文本具体内容"/>
  <p:tag name="KSO_WM_UNIT_TEXT_FILL_FORE_SCHEMECOLOR_INDEX" val="1"/>
  <p:tag name="KSO_WM_UNIT_TEXT_FILL_TYPE" val="1"/>
</p:tagLst>
</file>

<file path=ppt/tags/tag6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1_1"/>
  <p:tag name="KSO_WM_UNIT_ID" val="diagram20187827_2*m_h_i*1_1_1"/>
  <p:tag name="KSO_WM_TEMPLATE_CATEGORY" val="diagram"/>
  <p:tag name="KSO_WM_TEMPLATE_INDEX" val="20187827"/>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Lst>
</file>

<file path=ppt/tags/tag646.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VALUE" val="6"/>
  <p:tag name="KSO_WM_UNIT_HIGHLIGHT" val="0"/>
  <p:tag name="KSO_WM_UNIT_COMPATIBLE" val="0"/>
  <p:tag name="KSO_WM_UNIT_DIAGRAM_ISNUMVISUAL" val="0"/>
  <p:tag name="KSO_WM_UNIT_DIAGRAM_ISREFERUNIT" val="0"/>
  <p:tag name="KSO_WM_DIAGRAM_GROUP_CODE" val="m1-1"/>
  <p:tag name="KSO_WM_UNIT_TYPE" val="m_h_a"/>
  <p:tag name="KSO_WM_UNIT_INDEX" val="1_1_1"/>
  <p:tag name="KSO_WM_UNIT_ID" val="diagram20187827_2*m_h_a*1_1_1"/>
  <p:tag name="KSO_WM_TEMPLATE_CATEGORY" val="diagram"/>
  <p:tag name="KSO_WM_TEMPLATE_INDEX" val="20187827"/>
  <p:tag name="KSO_WM_UNIT_LAYERLEVEL" val="1_1_1"/>
  <p:tag name="KSO_WM_TAG_VERSION" val="1.0"/>
  <p:tag name="KSO_WM_BEAUTIFY_FLAG" val="#wm#"/>
  <p:tag name="KSO_WM_UNIT_PRESET_TEXT" val="单击此处添加标题"/>
  <p:tag name="KSO_WM_UNIT_TEXT_FILL_FORE_SCHEMECOLOR_INDEX" val="13"/>
  <p:tag name="KSO_WM_UNIT_TEXT_FILL_TYPE" val="1"/>
</p:tagLst>
</file>

<file path=ppt/tags/tag647.xml><?xml version="1.0" encoding="utf-8"?>
<p:tagLst xmlns:a="http://schemas.openxmlformats.org/drawingml/2006/main" xmlns:r="http://schemas.openxmlformats.org/officeDocument/2006/relationships" xmlns:p="http://schemas.openxmlformats.org/presentationml/2006/main">
  <p:tag name="KSO_WM_UNIT_NOCLEAR" val="0"/>
  <p:tag name="KSO_WM_UNIT_VALUE" val="27"/>
  <p:tag name="KSO_WM_UNIT_HIGHLIGHT" val="0"/>
  <p:tag name="KSO_WM_UNIT_COMPATIBLE" val="0"/>
  <p:tag name="KSO_WM_UNIT_DIAGRAM_ISNUMVISUAL" val="0"/>
  <p:tag name="KSO_WM_UNIT_DIAGRAM_ISREFERUNIT" val="0"/>
  <p:tag name="KSO_WM_DIAGRAM_GROUP_CODE" val="m1-1"/>
  <p:tag name="KSO_WM_UNIT_TYPE" val="m_h_f"/>
  <p:tag name="KSO_WM_UNIT_INDEX" val="1_2_1"/>
  <p:tag name="KSO_WM_UNIT_ID" val="diagram20187827_2*m_h_f*1_2_1"/>
  <p:tag name="KSO_WM_TEMPLATE_CATEGORY" val="diagram"/>
  <p:tag name="KSO_WM_TEMPLATE_INDEX" val="20187827"/>
  <p:tag name="KSO_WM_UNIT_LAYERLEVEL" val="1_1_1"/>
  <p:tag name="KSO_WM_TAG_VERSION" val="1.0"/>
  <p:tag name="KSO_WM_BEAUTIFY_FLAG" val="#wm#"/>
  <p:tag name="KSO_WM_UNIT_PRESET_TEXT" val="单击此处添加文本具体内容"/>
  <p:tag name="KSO_WM_UNIT_TEXT_FILL_FORE_SCHEMECOLOR_INDEX" val="1"/>
  <p:tag name="KSO_WM_UNIT_TEXT_FILL_TYPE" val="1"/>
</p:tagLst>
</file>

<file path=ppt/tags/tag6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8*i*2"/>
  <p:tag name="KSO_WM_UNIT_LAYERLEVEL" val="1"/>
  <p:tag name="KSO_WM_TAG_VERSION" val="1.0"/>
  <p:tag name="KSO_WM_BEAUTIFY_FLAG" val="#wm#"/>
  <p:tag name="KSO_WM_DIAGRAM_GROUP_CODE" val="m1-1"/>
  <p:tag name="KSO_WM_UNIT_TYPE" val="i"/>
  <p:tag name="KSO_WM_UNIT_INDEX" val="2"/>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6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8*i*3"/>
  <p:tag name="KSO_WM_UNIT_LAYERLEVEL" val="1"/>
  <p:tag name="KSO_WM_TAG_VERSION" val="1.0"/>
  <p:tag name="KSO_WM_BEAUTIFY_FLAG" val="#wm#"/>
  <p:tag name="KSO_WM_DIAGRAM_GROUP_CODE" val="m1-1"/>
  <p:tag name="KSO_WM_UNIT_TYPE" val="i"/>
  <p:tag name="KSO_WM_UNIT_INDEX" val="3"/>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6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1_1"/>
  <p:tag name="KSO_WM_UNIT_ID" val="diagram20187827_2*m_h_i*1_1_1"/>
  <p:tag name="KSO_WM_TEMPLATE_CATEGORY" val="diagram"/>
  <p:tag name="KSO_WM_TEMPLATE_INDEX" val="20187827"/>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Lst>
</file>

<file path=ppt/tags/tag651.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VALUE" val="6"/>
  <p:tag name="KSO_WM_UNIT_HIGHLIGHT" val="0"/>
  <p:tag name="KSO_WM_UNIT_COMPATIBLE" val="0"/>
  <p:tag name="KSO_WM_UNIT_DIAGRAM_ISNUMVISUAL" val="0"/>
  <p:tag name="KSO_WM_UNIT_DIAGRAM_ISREFERUNIT" val="0"/>
  <p:tag name="KSO_WM_DIAGRAM_GROUP_CODE" val="m1-1"/>
  <p:tag name="KSO_WM_UNIT_TYPE" val="m_h_a"/>
  <p:tag name="KSO_WM_UNIT_INDEX" val="1_1_1"/>
  <p:tag name="KSO_WM_UNIT_ID" val="diagram20187827_2*m_h_a*1_1_1"/>
  <p:tag name="KSO_WM_TEMPLATE_CATEGORY" val="diagram"/>
  <p:tag name="KSO_WM_TEMPLATE_INDEX" val="20187827"/>
  <p:tag name="KSO_WM_UNIT_LAYERLEVEL" val="1_1_1"/>
  <p:tag name="KSO_WM_TAG_VERSION" val="1.0"/>
  <p:tag name="KSO_WM_BEAUTIFY_FLAG" val="#wm#"/>
  <p:tag name="KSO_WM_UNIT_PRESET_TEXT" val="单击此处添加标题"/>
  <p:tag name="KSO_WM_UNIT_TEXT_FILL_FORE_SCHEMECOLOR_INDEX" val="13"/>
  <p:tag name="KSO_WM_UNIT_TEXT_FILL_TYPE" val="1"/>
</p:tagLst>
</file>

<file path=ppt/tags/tag652.xml><?xml version="1.0" encoding="utf-8"?>
<p:tagLst xmlns:a="http://schemas.openxmlformats.org/drawingml/2006/main" xmlns:r="http://schemas.openxmlformats.org/officeDocument/2006/relationships" xmlns:p="http://schemas.openxmlformats.org/presentationml/2006/main">
  <p:tag name="KSO_WM_UNIT_NOCLEAR" val="0"/>
  <p:tag name="KSO_WM_UNIT_VALUE" val="27"/>
  <p:tag name="KSO_WM_UNIT_HIGHLIGHT" val="0"/>
  <p:tag name="KSO_WM_UNIT_COMPATIBLE" val="0"/>
  <p:tag name="KSO_WM_UNIT_DIAGRAM_ISNUMVISUAL" val="0"/>
  <p:tag name="KSO_WM_UNIT_DIAGRAM_ISREFERUNIT" val="0"/>
  <p:tag name="KSO_WM_DIAGRAM_GROUP_CODE" val="m1-1"/>
  <p:tag name="KSO_WM_UNIT_TYPE" val="m_h_f"/>
  <p:tag name="KSO_WM_UNIT_INDEX" val="1_1_1"/>
  <p:tag name="KSO_WM_UNIT_ID" val="diagram20187827_2*m_h_f*1_1_1"/>
  <p:tag name="KSO_WM_TEMPLATE_CATEGORY" val="diagram"/>
  <p:tag name="KSO_WM_TEMPLATE_INDEX" val="20187827"/>
  <p:tag name="KSO_WM_UNIT_LAYERLEVEL" val="1_1_1"/>
  <p:tag name="KSO_WM_TAG_VERSION" val="1.0"/>
  <p:tag name="KSO_WM_BEAUTIFY_FLAG" val="#wm#"/>
  <p:tag name="KSO_WM_UNIT_PRESET_TEXT" val="单击此处添加文本具体内容"/>
  <p:tag name="KSO_WM_UNIT_TEXT_FILL_FORE_SCHEMECOLOR_INDEX" val="1"/>
  <p:tag name="KSO_WM_UNIT_TEXT_FILL_TYPE" val="1"/>
</p:tagLst>
</file>

<file path=ppt/tags/tag65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37"/>
  <p:tag name="KSO_WM_DIAGRAM_GROUP_CODE" val="m1-1"/>
  <p:tag name="KSO_WM_UNIT_ID" val="custom20202837_8*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Lst>
</file>

<file path=ppt/tags/tag654.xml><?xml version="1.0" encoding="utf-8"?>
<p:tagLst xmlns:a="http://schemas.openxmlformats.org/drawingml/2006/main" xmlns:r="http://schemas.openxmlformats.org/officeDocument/2006/relationships" xmlns:p="http://schemas.openxmlformats.org/presentationml/2006/main">
  <p:tag name="KSO_WM_UNIT_NOCLEAR" val="0"/>
  <p:tag name="KSO_WM_UNIT_VALUE" val="27"/>
  <p:tag name="KSO_WM_UNIT_HIGHLIGHT" val="0"/>
  <p:tag name="KSO_WM_UNIT_COMPATIBLE" val="0"/>
  <p:tag name="KSO_WM_UNIT_DIAGRAM_ISNUMVISUAL" val="0"/>
  <p:tag name="KSO_WM_UNIT_DIAGRAM_ISREFERUNIT" val="0"/>
  <p:tag name="KSO_WM_DIAGRAM_GROUP_CODE" val="m1-1"/>
  <p:tag name="KSO_WM_UNIT_TYPE" val="m_h_f"/>
  <p:tag name="KSO_WM_UNIT_INDEX" val="1_2_1"/>
  <p:tag name="KSO_WM_UNIT_ID" val="diagram20187827_2*m_h_f*1_2_1"/>
  <p:tag name="KSO_WM_TEMPLATE_CATEGORY" val="diagram"/>
  <p:tag name="KSO_WM_TEMPLATE_INDEX" val="20187827"/>
  <p:tag name="KSO_WM_UNIT_LAYERLEVEL" val="1_1_1"/>
  <p:tag name="KSO_WM_TAG_VERSION" val="1.0"/>
  <p:tag name="KSO_WM_BEAUTIFY_FLAG" val="#wm#"/>
  <p:tag name="KSO_WM_UNIT_PRESET_TEXT" val="单击此处添加文本具体内容"/>
  <p:tag name="KSO_WM_UNIT_TEXT_FILL_FORE_SCHEMECOLOR_INDEX" val="1"/>
  <p:tag name="KSO_WM_UNIT_TEXT_FILL_TYPE" val="1"/>
</p:tagLst>
</file>

<file path=ppt/tags/tag6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1_1"/>
  <p:tag name="KSO_WM_UNIT_ID" val="diagram20187827_2*m_h_i*1_1_1"/>
  <p:tag name="KSO_WM_TEMPLATE_CATEGORY" val="diagram"/>
  <p:tag name="KSO_WM_TEMPLATE_INDEX" val="20187827"/>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Lst>
</file>

<file path=ppt/tags/tag656.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VALUE" val="6"/>
  <p:tag name="KSO_WM_UNIT_HIGHLIGHT" val="0"/>
  <p:tag name="KSO_WM_UNIT_COMPATIBLE" val="0"/>
  <p:tag name="KSO_WM_UNIT_DIAGRAM_ISNUMVISUAL" val="0"/>
  <p:tag name="KSO_WM_UNIT_DIAGRAM_ISREFERUNIT" val="0"/>
  <p:tag name="KSO_WM_DIAGRAM_GROUP_CODE" val="m1-1"/>
  <p:tag name="KSO_WM_UNIT_TYPE" val="m_h_a"/>
  <p:tag name="KSO_WM_UNIT_INDEX" val="1_1_1"/>
  <p:tag name="KSO_WM_UNIT_ID" val="diagram20187827_2*m_h_a*1_1_1"/>
  <p:tag name="KSO_WM_TEMPLATE_CATEGORY" val="diagram"/>
  <p:tag name="KSO_WM_TEMPLATE_INDEX" val="20187827"/>
  <p:tag name="KSO_WM_UNIT_LAYERLEVEL" val="1_1_1"/>
  <p:tag name="KSO_WM_TAG_VERSION" val="1.0"/>
  <p:tag name="KSO_WM_BEAUTIFY_FLAG" val="#wm#"/>
  <p:tag name="KSO_WM_UNIT_PRESET_TEXT" val="单击此处添加标题"/>
  <p:tag name="KSO_WM_UNIT_TEXT_FILL_FORE_SCHEMECOLOR_INDEX" val="13"/>
  <p:tag name="KSO_WM_UNIT_TEXT_FILL_TYPE" val="1"/>
</p:tagLst>
</file>

<file path=ppt/tags/tag6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1_1"/>
  <p:tag name="KSO_WM_UNIT_ID" val="diagram20187827_2*m_h_i*1_1_1"/>
  <p:tag name="KSO_WM_TEMPLATE_CATEGORY" val="diagram"/>
  <p:tag name="KSO_WM_TEMPLATE_INDEX" val="20187827"/>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Lst>
</file>

<file path=ppt/tags/tag658.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VALUE" val="6"/>
  <p:tag name="KSO_WM_UNIT_HIGHLIGHT" val="0"/>
  <p:tag name="KSO_WM_UNIT_COMPATIBLE" val="0"/>
  <p:tag name="KSO_WM_UNIT_DIAGRAM_ISNUMVISUAL" val="0"/>
  <p:tag name="KSO_WM_UNIT_DIAGRAM_ISREFERUNIT" val="0"/>
  <p:tag name="KSO_WM_DIAGRAM_GROUP_CODE" val="m1-1"/>
  <p:tag name="KSO_WM_UNIT_TYPE" val="m_h_a"/>
  <p:tag name="KSO_WM_UNIT_INDEX" val="1_1_1"/>
  <p:tag name="KSO_WM_UNIT_ID" val="diagram20187827_2*m_h_a*1_1_1"/>
  <p:tag name="KSO_WM_TEMPLATE_CATEGORY" val="diagram"/>
  <p:tag name="KSO_WM_TEMPLATE_INDEX" val="20187827"/>
  <p:tag name="KSO_WM_UNIT_LAYERLEVEL" val="1_1_1"/>
  <p:tag name="KSO_WM_TAG_VERSION" val="1.0"/>
  <p:tag name="KSO_WM_BEAUTIFY_FLAG" val="#wm#"/>
  <p:tag name="KSO_WM_UNIT_PRESET_TEXT" val="单击此处添加标题"/>
  <p:tag name="KSO_WM_UNIT_TEXT_FILL_FORE_SCHEMECOLOR_INDEX" val="13"/>
  <p:tag name="KSO_WM_UNIT_TEXT_FILL_TYPE" val="1"/>
</p:tagLst>
</file>

<file path=ppt/tags/tag659.xml><?xml version="1.0" encoding="utf-8"?>
<p:tagLst xmlns:a="http://schemas.openxmlformats.org/drawingml/2006/main" xmlns:r="http://schemas.openxmlformats.org/officeDocument/2006/relationships" xmlns:p="http://schemas.openxmlformats.org/presentationml/2006/main">
  <p:tag name="KSO_WM_UNIT_NOCLEAR" val="0"/>
  <p:tag name="KSO_WM_UNIT_VALUE" val="27"/>
  <p:tag name="KSO_WM_UNIT_HIGHLIGHT" val="0"/>
  <p:tag name="KSO_WM_UNIT_COMPATIBLE" val="0"/>
  <p:tag name="KSO_WM_UNIT_DIAGRAM_ISNUMVISUAL" val="0"/>
  <p:tag name="KSO_WM_UNIT_DIAGRAM_ISREFERUNIT" val="0"/>
  <p:tag name="KSO_WM_DIAGRAM_GROUP_CODE" val="m1-1"/>
  <p:tag name="KSO_WM_UNIT_TYPE" val="m_h_f"/>
  <p:tag name="KSO_WM_UNIT_INDEX" val="1_1_1"/>
  <p:tag name="KSO_WM_UNIT_ID" val="diagram20187827_2*m_h_f*1_1_1"/>
  <p:tag name="KSO_WM_TEMPLATE_CATEGORY" val="diagram"/>
  <p:tag name="KSO_WM_TEMPLATE_INDEX" val="20187827"/>
  <p:tag name="KSO_WM_UNIT_LAYERLEVEL" val="1_1_1"/>
  <p:tag name="KSO_WM_TAG_VERSION" val="1.0"/>
  <p:tag name="KSO_WM_BEAUTIFY_FLAG" val="#wm#"/>
  <p:tag name="KSO_WM_UNIT_PRESET_TEXT" val="单击此处添加文本具体内容"/>
  <p:tag name="KSO_WM_UNIT_TEXT_FILL_FORE_SCHEMECOLOR_INDEX" val="1"/>
  <p:tag name="KSO_WM_UNIT_TEXT_FILL_TYPE" val="1"/>
</p:tagLst>
</file>

<file path=ppt/tags/tag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8*i*2"/>
  <p:tag name="KSO_WM_UNIT_LAYERLEVEL" val="1"/>
  <p:tag name="KSO_WM_TAG_VERSION" val="1.0"/>
  <p:tag name="KSO_WM_BEAUTIFY_FLAG" val="#wm#"/>
  <p:tag name="KSO_WM_DIAGRAM_GROUP_CODE" val="m1-1"/>
  <p:tag name="KSO_WM_UNIT_TYPE" val="i"/>
  <p:tag name="KSO_WM_UNIT_INDEX" val="2"/>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6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8*i*3"/>
  <p:tag name="KSO_WM_UNIT_LAYERLEVEL" val="1"/>
  <p:tag name="KSO_WM_TAG_VERSION" val="1.0"/>
  <p:tag name="KSO_WM_BEAUTIFY_FLAG" val="#wm#"/>
  <p:tag name="KSO_WM_DIAGRAM_GROUP_CODE" val="m1-1"/>
  <p:tag name="KSO_WM_UNIT_TYPE" val="i"/>
  <p:tag name="KSO_WM_UNIT_INDEX" val="3"/>
  <p:tag name="KSO_WM_TEMPLATE_CATEGORY" val="custom"/>
  <p:tag name="KSO_WM_TEMPLATE_INDEX" val="20202837"/>
  <p:tag name="KSO_WM_UNIT_FILL_FORE_SCHEMECOLOR_INDEX" val="5"/>
  <p:tag name="KSO_WM_UNIT_FILL_TYPE" val="1"/>
  <p:tag name="KSO_WM_UNIT_TEXT_FILL_FORE_SCHEMECOLOR_INDEX" val="2"/>
  <p:tag name="KSO_WM_UNIT_TEXT_FILL_TYPE" val="1"/>
  <p:tag name="KSO_WM_UNIT_USESOURCEFORMAT_APPLY" val="1"/>
</p:tagLst>
</file>

<file path=ppt/tags/tag6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m1-1"/>
  <p:tag name="KSO_WM_UNIT_SUBTYPE" val="d"/>
  <p:tag name="KSO_WM_UNIT_TYPE" val="m_h_i"/>
  <p:tag name="KSO_WM_UNIT_INDEX" val="1_1_1"/>
  <p:tag name="KSO_WM_UNIT_ID" val="diagram20187827_2*m_h_i*1_1_1"/>
  <p:tag name="KSO_WM_TEMPLATE_CATEGORY" val="diagram"/>
  <p:tag name="KSO_WM_TEMPLATE_INDEX" val="20187827"/>
  <p:tag name="KSO_WM_UNIT_LAYERLEVEL" val="1_1_1"/>
  <p:tag name="KSO_WM_TAG_VERSION" val="1.0"/>
  <p:tag name="KSO_WM_BEAUTIFY_FLAG" val="#wm#"/>
  <p:tag name="KSO_WM_UNIT_FILL_FORE_SCHEMECOLOR_INDEX" val="5"/>
  <p:tag name="KSO_WM_UNIT_FILL_TYPE" val="1"/>
  <p:tag name="KSO_WM_UNIT_TEXT_FILL_FORE_SCHEMECOLOR_INDEX" val="14"/>
  <p:tag name="KSO_WM_UNIT_TEXT_FILL_TYPE" val="1"/>
</p:tagLst>
</file>

<file path=ppt/tags/tag663.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VALUE" val="6"/>
  <p:tag name="KSO_WM_UNIT_HIGHLIGHT" val="0"/>
  <p:tag name="KSO_WM_UNIT_COMPATIBLE" val="0"/>
  <p:tag name="KSO_WM_UNIT_DIAGRAM_ISNUMVISUAL" val="0"/>
  <p:tag name="KSO_WM_UNIT_DIAGRAM_ISREFERUNIT" val="0"/>
  <p:tag name="KSO_WM_DIAGRAM_GROUP_CODE" val="m1-1"/>
  <p:tag name="KSO_WM_UNIT_TYPE" val="m_h_a"/>
  <p:tag name="KSO_WM_UNIT_INDEX" val="1_1_1"/>
  <p:tag name="KSO_WM_UNIT_ID" val="diagram20187827_2*m_h_a*1_1_1"/>
  <p:tag name="KSO_WM_TEMPLATE_CATEGORY" val="diagram"/>
  <p:tag name="KSO_WM_TEMPLATE_INDEX" val="20187827"/>
  <p:tag name="KSO_WM_UNIT_LAYERLEVEL" val="1_1_1"/>
  <p:tag name="KSO_WM_TAG_VERSION" val="1.0"/>
  <p:tag name="KSO_WM_BEAUTIFY_FLAG" val="#wm#"/>
  <p:tag name="KSO_WM_UNIT_PRESET_TEXT" val="单击此处添加标题"/>
  <p:tag name="KSO_WM_UNIT_TEXT_FILL_FORE_SCHEMECOLOR_INDEX" val="13"/>
  <p:tag name="KSO_WM_UNIT_TEXT_FILL_TYPE" val="1"/>
</p:tagLst>
</file>

<file path=ppt/tags/tag664.xml><?xml version="1.0" encoding="utf-8"?>
<p:tagLst xmlns:a="http://schemas.openxmlformats.org/drawingml/2006/main" xmlns:r="http://schemas.openxmlformats.org/officeDocument/2006/relationships" xmlns:p="http://schemas.openxmlformats.org/presentationml/2006/main">
  <p:tag name="KSO_WM_UNIT_NOCLEAR" val="0"/>
  <p:tag name="KSO_WM_UNIT_VALUE" val="27"/>
  <p:tag name="KSO_WM_UNIT_HIGHLIGHT" val="0"/>
  <p:tag name="KSO_WM_UNIT_COMPATIBLE" val="0"/>
  <p:tag name="KSO_WM_UNIT_DIAGRAM_ISNUMVISUAL" val="0"/>
  <p:tag name="KSO_WM_UNIT_DIAGRAM_ISREFERUNIT" val="0"/>
  <p:tag name="KSO_WM_DIAGRAM_GROUP_CODE" val="m1-1"/>
  <p:tag name="KSO_WM_UNIT_TYPE" val="m_h_f"/>
  <p:tag name="KSO_WM_UNIT_INDEX" val="1_1_1"/>
  <p:tag name="KSO_WM_UNIT_ID" val="diagram20187827_2*m_h_f*1_1_1"/>
  <p:tag name="KSO_WM_TEMPLATE_CATEGORY" val="diagram"/>
  <p:tag name="KSO_WM_TEMPLATE_INDEX" val="20187827"/>
  <p:tag name="KSO_WM_UNIT_LAYERLEVEL" val="1_1_1"/>
  <p:tag name="KSO_WM_TAG_VERSION" val="1.0"/>
  <p:tag name="KSO_WM_BEAUTIFY_FLAG" val="#wm#"/>
  <p:tag name="KSO_WM_UNIT_PRESET_TEXT" val="单击此处添加文本具体内容"/>
  <p:tag name="KSO_WM_UNIT_TEXT_FILL_FORE_SCHEMECOLOR_INDEX" val="1"/>
  <p:tag name="KSO_WM_UNIT_TEXT_FILL_TYPE" val="1"/>
</p:tagLst>
</file>

<file path=ppt/tags/tag66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202837"/>
  <p:tag name="KSO_WM_DIAGRAM_GROUP_CODE" val="m1-1"/>
  <p:tag name="KSO_WM_UNIT_ID" val="custom20202837_8*a*1"/>
  <p:tag name="KSO_WM_UNIT_NOCLEAR" val="0"/>
  <p:tag name="KSO_WM_UNIT_DIAGRAM_ISNUMVISUAL" val="0"/>
  <p:tag name="KSO_WM_UNIT_DIAGRAM_ISREFERUNIT" val="0"/>
  <p:tag name="KSO_WM_UNIT_PRESET_TEXT" val="单击此处添加标题"/>
  <p:tag name="KSO_WM_UNIT_TEXT_FILL_FORE_SCHEMECOLOR_INDEX" val="5"/>
  <p:tag name="KSO_WM_UNIT_TEXT_FILL_TYPE" val="1"/>
  <p:tag name="KSO_WM_UNIT_USESOURCEFORMAT_APPLY" val="1"/>
</p:tagLst>
</file>

<file path=ppt/tags/tag666.xml><?xml version="1.0" encoding="utf-8"?>
<p:tagLst xmlns:a="http://schemas.openxmlformats.org/drawingml/2006/main" xmlns:r="http://schemas.openxmlformats.org/officeDocument/2006/relationships" xmlns:p="http://schemas.openxmlformats.org/presentationml/2006/main">
  <p:tag name="KSO_WM_UNIT_NOCLEAR" val="0"/>
  <p:tag name="KSO_WM_UNIT_VALUE" val="27"/>
  <p:tag name="KSO_WM_UNIT_HIGHLIGHT" val="0"/>
  <p:tag name="KSO_WM_UNIT_COMPATIBLE" val="0"/>
  <p:tag name="KSO_WM_UNIT_DIAGRAM_ISNUMVISUAL" val="0"/>
  <p:tag name="KSO_WM_UNIT_DIAGRAM_ISREFERUNIT" val="0"/>
  <p:tag name="KSO_WM_DIAGRAM_GROUP_CODE" val="m1-1"/>
  <p:tag name="KSO_WM_UNIT_TYPE" val="m_h_f"/>
  <p:tag name="KSO_WM_UNIT_INDEX" val="1_2_1"/>
  <p:tag name="KSO_WM_UNIT_ID" val="diagram20187827_2*m_h_f*1_2_1"/>
  <p:tag name="KSO_WM_TEMPLATE_CATEGORY" val="diagram"/>
  <p:tag name="KSO_WM_TEMPLATE_INDEX" val="20187827"/>
  <p:tag name="KSO_WM_UNIT_LAYERLEVEL" val="1_1_1"/>
  <p:tag name="KSO_WM_TAG_VERSION" val="1.0"/>
  <p:tag name="KSO_WM_BEAUTIFY_FLAG" val="#wm#"/>
  <p:tag name="KSO_WM_UNIT_PRESET_TEXT" val="单击此处添加文本具体内容"/>
  <p:tag name="KSO_WM_UNIT_TEXT_FILL_FORE_SCHEMECOLOR_INDEX" val="1"/>
  <p:tag name="KSO_WM_UNIT_TEXT_FILL_TYPE" val="1"/>
</p:tagLst>
</file>

<file path=ppt/tags/tag667.xml><?xml version="1.0" encoding="utf-8"?>
<p:tagLst xmlns:a="http://schemas.openxmlformats.org/drawingml/2006/main" xmlns:r="http://schemas.openxmlformats.org/officeDocument/2006/relationships" xmlns:p="http://schemas.openxmlformats.org/presentationml/2006/main">
  <p:tag name="KSO_WM_UNIT_NOCLEAR" val="0"/>
  <p:tag name="KSO_WM_UNIT_VALUE" val="27"/>
  <p:tag name="KSO_WM_UNIT_HIGHLIGHT" val="0"/>
  <p:tag name="KSO_WM_UNIT_COMPATIBLE" val="0"/>
  <p:tag name="KSO_WM_UNIT_DIAGRAM_ISNUMVISUAL" val="0"/>
  <p:tag name="KSO_WM_UNIT_DIAGRAM_ISREFERUNIT" val="0"/>
  <p:tag name="KSO_WM_DIAGRAM_GROUP_CODE" val="m1-1"/>
  <p:tag name="KSO_WM_UNIT_TYPE" val="m_h_f"/>
  <p:tag name="KSO_WM_UNIT_INDEX" val="1_1_1"/>
  <p:tag name="KSO_WM_UNIT_ID" val="diagram20187827_2*m_h_f*1_1_1"/>
  <p:tag name="KSO_WM_TEMPLATE_CATEGORY" val="diagram"/>
  <p:tag name="KSO_WM_TEMPLATE_INDEX" val="20187827"/>
  <p:tag name="KSO_WM_UNIT_LAYERLEVEL" val="1_1_1"/>
  <p:tag name="KSO_WM_TAG_VERSION" val="1.0"/>
  <p:tag name="KSO_WM_BEAUTIFY_FLAG" val="#wm#"/>
  <p:tag name="KSO_WM_UNIT_PRESET_TEXT" val="单击此处添加文本具体内容"/>
  <p:tag name="KSO_WM_UNIT_TEXT_FILL_FORE_SCHEMECOLOR_INDEX" val="1"/>
  <p:tag name="KSO_WM_UNIT_TEXT_FILL_TYPE" val="1"/>
</p:tagLst>
</file>

<file path=ppt/tags/tag668.xml><?xml version="1.0" encoding="utf-8"?>
<p:tagLst xmlns:a="http://schemas.openxmlformats.org/drawingml/2006/main" xmlns:r="http://schemas.openxmlformats.org/officeDocument/2006/relationships" xmlns:p="http://schemas.openxmlformats.org/presentationml/2006/main">
  <p:tag name="KSO_WM_SLIDE_ID" val="custom20202837_19"/>
  <p:tag name="KSO_WM_TEMPLATE_SUBCATEGORY" val="0"/>
  <p:tag name="KSO_WM_TEMPLATE_MASTER_TYPE" val="1"/>
  <p:tag name="KSO_WM_TEMPLATE_COLOR_TYPE" val="1"/>
  <p:tag name="KSO_WM_SLIDE_ITEM_CNT" val="0"/>
  <p:tag name="KSO_WM_SLIDE_INDEX" val="19"/>
  <p:tag name="KSO_WM_TAG_VERSION" val="1.0"/>
  <p:tag name="KSO_WM_BEAUTIFY_FLAG" val="#wm#"/>
  <p:tag name="KSO_WM_TEMPLATE_CATEGORY" val="custom"/>
  <p:tag name="KSO_WM_TEMPLATE_INDEX" val="20202837"/>
  <p:tag name="KSO_WM_SLIDE_TYPE" val="endPage"/>
  <p:tag name="KSO_WM_SLIDE_SUBTYPE" val="pureTxt"/>
  <p:tag name="KSO_WM_SLIDE_LAYOUT" val="a_b"/>
  <p:tag name="KSO_WM_SLIDE_LAYOUT_CNT" val="1_1"/>
</p:tagLst>
</file>

<file path=ppt/tags/tag6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19*a*1"/>
  <p:tag name="KSO_WM_TEMPLATE_CATEGORY" val="custom"/>
  <p:tag name="KSO_WM_TEMPLATE_INDEX" val="20202837"/>
  <p:tag name="KSO_WM_UNIT_LAYERLEVEL" val="1"/>
  <p:tag name="KSO_WM_TAG_VERSION" val="1.0"/>
  <p:tag name="KSO_WM_BEAUTIFY_FLAG" val="#wm#"/>
  <p:tag name="KSO_WM_UNIT_ISCONTENTSTITLE" val="0"/>
  <p:tag name="KSO_WM_UNIT_NOCLEAR" val="1"/>
  <p:tag name="KSO_WM_UNIT_TYPE" val="a"/>
  <p:tag name="KSO_WM_UNIT_INDEX" val="1"/>
  <p:tag name="KSO_WM_UNIT_PRESET_TEXT" val="感谢您的耐心观看"/>
</p:tagLst>
</file>

<file path=ppt/tags/tag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2837_19*b*1"/>
  <p:tag name="KSO_WM_TEMPLATE_CATEGORY" val="custom"/>
  <p:tag name="KSO_WM_TEMPLATE_INDEX" val="20202837"/>
  <p:tag name="KSO_WM_UNIT_LAYERLEVEL" val="1"/>
  <p:tag name="KSO_WM_TAG_VERSION" val="1.0"/>
  <p:tag name="KSO_WM_BEAUTIFY_FLAG" val="#wm#"/>
  <p:tag name="KSO_WM_UNIT_ISCONTENTSTITLE" val="0"/>
  <p:tag name="KSO_WM_UNIT_PRESET_TEXT" val="单击此处添加正文，文字是您思想的提炼，请尽量言简意赅的阐述观点。"/>
  <p:tag name="KSO_WM_UNIT_NOCLEAR" val="0"/>
  <p:tag name="KSO_WM_UNIT_VALUE" val="40"/>
  <p:tag name="KSO_WM_UNIT_TYPE" val="b"/>
  <p:tag name="KSO_WM_UNIT_INDEX" val="1"/>
</p:tagLst>
</file>

<file path=ppt/tags/tag6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6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7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7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7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8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9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9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SLIDE_BACKGROUND_TYPE" val="frame"/>
  <p:tag name="KSO_WM_SLIDE_BK_DARK_LIGHT" val="2"/>
  <p:tag name="KSO_WM_UNIT_BK_DARK_LIGHT" val="2"/>
</p:tagLst>
</file>

<file path=ppt/tags/tag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heme/theme1.xml><?xml version="1.0" encoding="utf-8"?>
<a:theme xmlns:a="http://schemas.openxmlformats.org/drawingml/2006/main" name="6_Office 主题​​">
  <a:themeElements>
    <a:clrScheme name="自定义 39">
      <a:dk1>
        <a:sysClr val="windowText" lastClr="000000"/>
      </a:dk1>
      <a:lt1>
        <a:sysClr val="window" lastClr="FFFFFF"/>
      </a:lt1>
      <a:dk2>
        <a:srgbClr val="E6EBF2"/>
      </a:dk2>
      <a:lt2>
        <a:srgbClr val="FFFFFF"/>
      </a:lt2>
      <a:accent1>
        <a:srgbClr val="2F5597"/>
      </a:accent1>
      <a:accent2>
        <a:srgbClr val="006AA6"/>
      </a:accent2>
      <a:accent3>
        <a:srgbClr val="007B9F"/>
      </a:accent3>
      <a:accent4>
        <a:srgbClr val="008884"/>
      </a:accent4>
      <a:accent5>
        <a:srgbClr val="00925B"/>
      </a:accent5>
      <a:accent6>
        <a:srgbClr val="55972F"/>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主题​​">
  <a:themeElements>
    <a:clrScheme name="自定义 39">
      <a:dk1>
        <a:sysClr val="windowText" lastClr="000000"/>
      </a:dk1>
      <a:lt1>
        <a:sysClr val="window" lastClr="FFFFFF"/>
      </a:lt1>
      <a:dk2>
        <a:srgbClr val="E6EBF2"/>
      </a:dk2>
      <a:lt2>
        <a:srgbClr val="FFFFFF"/>
      </a:lt2>
      <a:accent1>
        <a:srgbClr val="2F5597"/>
      </a:accent1>
      <a:accent2>
        <a:srgbClr val="006AA6"/>
      </a:accent2>
      <a:accent3>
        <a:srgbClr val="007B9F"/>
      </a:accent3>
      <a:accent4>
        <a:srgbClr val="008884"/>
      </a:accent4>
      <a:accent5>
        <a:srgbClr val="00925B"/>
      </a:accent5>
      <a:accent6>
        <a:srgbClr val="55972F"/>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主题​​">
  <a:themeElements>
    <a:clrScheme name="自定义 199">
      <a:dk1>
        <a:srgbClr val="000000"/>
      </a:dk1>
      <a:lt1>
        <a:srgbClr val="FFFFFF"/>
      </a:lt1>
      <a:dk2>
        <a:srgbClr val="EEF6FC"/>
      </a:dk2>
      <a:lt2>
        <a:srgbClr val="FCFCFD"/>
      </a:lt2>
      <a:accent1>
        <a:srgbClr val="6F86A0"/>
      </a:accent1>
      <a:accent2>
        <a:srgbClr val="2F9BC1"/>
      </a:accent2>
      <a:accent3>
        <a:srgbClr val="20ADB0"/>
      </a:accent3>
      <a:accent4>
        <a:srgbClr val="35A550"/>
      </a:accent4>
      <a:accent5>
        <a:srgbClr val="7A9F3F"/>
      </a:accent5>
      <a:accent6>
        <a:srgbClr val="E5CA29"/>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yjk</Template>
  <TotalTime>19710</TotalTime>
  <Words>4403</Words>
  <Application>Microsoft Office PowerPoint</Application>
  <PresentationFormat>全屏显示(16:9)</PresentationFormat>
  <Paragraphs>262</Paragraphs>
  <Slides>37</Slides>
  <Notes>0</Notes>
  <HiddenSlides>0</HiddenSlides>
  <MMClips>0</MMClips>
  <ScaleCrop>false</ScaleCrop>
  <HeadingPairs>
    <vt:vector size="6" baseType="variant">
      <vt:variant>
        <vt:lpstr>已用的字体</vt:lpstr>
      </vt:variant>
      <vt:variant>
        <vt:i4>8</vt:i4>
      </vt:variant>
      <vt:variant>
        <vt:lpstr>主题</vt:lpstr>
      </vt:variant>
      <vt:variant>
        <vt:i4>4</vt:i4>
      </vt:variant>
      <vt:variant>
        <vt:lpstr>幻灯片标题</vt:lpstr>
      </vt:variant>
      <vt:variant>
        <vt:i4>37</vt:i4>
      </vt:variant>
    </vt:vector>
  </HeadingPairs>
  <TitlesOfParts>
    <vt:vector size="49" baseType="lpstr">
      <vt:lpstr>楷体</vt:lpstr>
      <vt:lpstr>隶书</vt:lpstr>
      <vt:lpstr>微软雅黑</vt:lpstr>
      <vt:lpstr>Arial</vt:lpstr>
      <vt:lpstr>Calibri</vt:lpstr>
      <vt:lpstr>Times New Roman</vt:lpstr>
      <vt:lpstr>Verdana</vt:lpstr>
      <vt:lpstr>Wingdings</vt:lpstr>
      <vt:lpstr>6_Office 主题​​</vt:lpstr>
      <vt:lpstr>4_Office 主题​​</vt:lpstr>
      <vt:lpstr>2_Office 主题​​</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感谢您的观看</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北京盈建科软件有限责任公司 (Beijing YJK Building Software Co., Ltd.)</dc:title>
  <dc:creator>user</dc:creator>
  <cp:lastModifiedBy>yjk</cp:lastModifiedBy>
  <cp:revision>2115</cp:revision>
  <dcterms:created xsi:type="dcterms:W3CDTF">2019-12-11T03:01:00Z</dcterms:created>
  <dcterms:modified xsi:type="dcterms:W3CDTF">2021-07-27T08:21:37Z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