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heme/themeOverride1.xml" ContentType="application/vnd.openxmlformats-officedocument.themeOverride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  <p:sldMasterId id="2147483690" r:id="rId3"/>
  </p:sldMasterIdLst>
  <p:notesMasterIdLst>
    <p:notesMasterId r:id="rId56"/>
  </p:notesMasterIdLst>
  <p:handoutMasterIdLst>
    <p:handoutMasterId r:id="rId57"/>
  </p:handoutMasterIdLst>
  <p:sldIdLst>
    <p:sldId id="1617" r:id="rId4"/>
    <p:sldId id="2439" r:id="rId5"/>
    <p:sldId id="3580" r:id="rId6"/>
    <p:sldId id="3138" r:id="rId7"/>
    <p:sldId id="3581" r:id="rId8"/>
    <p:sldId id="3582" r:id="rId9"/>
    <p:sldId id="3583" r:id="rId10"/>
    <p:sldId id="3625" r:id="rId11"/>
    <p:sldId id="3618" r:id="rId12"/>
    <p:sldId id="3584" r:id="rId13"/>
    <p:sldId id="3588" r:id="rId14"/>
    <p:sldId id="3585" r:id="rId15"/>
    <p:sldId id="3587" r:id="rId16"/>
    <p:sldId id="3591" r:id="rId17"/>
    <p:sldId id="3589" r:id="rId18"/>
    <p:sldId id="3603" r:id="rId19"/>
    <p:sldId id="3590" r:id="rId20"/>
    <p:sldId id="3626" r:id="rId21"/>
    <p:sldId id="3592" r:id="rId22"/>
    <p:sldId id="3593" r:id="rId23"/>
    <p:sldId id="3594" r:id="rId24"/>
    <p:sldId id="3595" r:id="rId25"/>
    <p:sldId id="3596" r:id="rId26"/>
    <p:sldId id="3597" r:id="rId27"/>
    <p:sldId id="3598" r:id="rId28"/>
    <p:sldId id="3599" r:id="rId29"/>
    <p:sldId id="3600" r:id="rId30"/>
    <p:sldId id="3601" r:id="rId31"/>
    <p:sldId id="3602" r:id="rId32"/>
    <p:sldId id="3604" r:id="rId33"/>
    <p:sldId id="3605" r:id="rId34"/>
    <p:sldId id="3606" r:id="rId35"/>
    <p:sldId id="3607" r:id="rId36"/>
    <p:sldId id="3608" r:id="rId37"/>
    <p:sldId id="3611" r:id="rId38"/>
    <p:sldId id="3609" r:id="rId39"/>
    <p:sldId id="3610" r:id="rId40"/>
    <p:sldId id="3612" r:id="rId41"/>
    <p:sldId id="3627" r:id="rId42"/>
    <p:sldId id="3613" r:id="rId43"/>
    <p:sldId id="3614" r:id="rId44"/>
    <p:sldId id="3615" r:id="rId45"/>
    <p:sldId id="3628" r:id="rId46"/>
    <p:sldId id="3616" r:id="rId47"/>
    <p:sldId id="3617" r:id="rId48"/>
    <p:sldId id="3619" r:id="rId49"/>
    <p:sldId id="3620" r:id="rId50"/>
    <p:sldId id="3621" r:id="rId51"/>
    <p:sldId id="3622" r:id="rId52"/>
    <p:sldId id="3623" r:id="rId53"/>
    <p:sldId id="3624" r:id="rId54"/>
    <p:sldId id="3406" r:id="rId55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8">
          <p15:clr>
            <a:srgbClr val="A4A3A4"/>
          </p15:clr>
        </p15:guide>
        <p15:guide id="2" pos="30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BF62"/>
    <a:srgbClr val="65BEBD"/>
    <a:srgbClr val="2F5597"/>
    <a:srgbClr val="8590CA"/>
    <a:srgbClr val="AFD6BC"/>
    <a:srgbClr val="BBCCEA"/>
    <a:srgbClr val="AFDADD"/>
    <a:srgbClr val="AFD3E5"/>
    <a:srgbClr val="CFDBF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9515" autoAdjust="0"/>
  </p:normalViewPr>
  <p:slideViewPr>
    <p:cSldViewPr>
      <p:cViewPr varScale="1">
        <p:scale>
          <a:sx n="151" d="100"/>
          <a:sy n="151" d="100"/>
        </p:scale>
        <p:origin x="336" y="132"/>
      </p:cViewPr>
      <p:guideLst>
        <p:guide orient="horz" pos="1578"/>
        <p:guide pos="3060"/>
      </p:guideLst>
    </p:cSldViewPr>
  </p:slideViewPr>
  <p:outlineViewPr>
    <p:cViewPr>
      <p:scale>
        <a:sx n="33" d="100"/>
        <a:sy n="33" d="100"/>
      </p:scale>
      <p:origin x="0" y="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93DAC1C-10EF-4507-A935-06E8898D40E7}" type="datetimeFigureOut">
              <a:rPr lang="zh-CN" altLang="en-US"/>
              <a:pPr>
                <a:defRPr/>
              </a:pPr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67397C2-C356-4272-80D3-D44DEC57B1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914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174C514-708F-4BEF-BF8C-8455CE4B411B}" type="datetimeFigureOut">
              <a:rPr lang="zh-CN" altLang="en-US"/>
              <a:pPr>
                <a:defRPr/>
              </a:pPr>
              <a:t>2021/9/7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474355F-02CC-41AB-8AA2-3B11FE3F28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7959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结构设计越来越离不开软件，结构设计软件本质上是为结构设计提供高端的服务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74355F-02CC-41AB-8AA2-3B11FE3F2899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3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10" Type="http://schemas.openxmlformats.org/officeDocument/2006/relationships/image" Target="../media/image2.png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10" Type="http://schemas.openxmlformats.org/officeDocument/2006/relationships/image" Target="../media/image7.jpeg"/><Relationship Id="rId4" Type="http://schemas.openxmlformats.org/officeDocument/2006/relationships/tags" Target="../tags/tag83.xml"/><Relationship Id="rId9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2.png"/><Relationship Id="rId5" Type="http://schemas.openxmlformats.org/officeDocument/2006/relationships/tags" Target="../tags/tag18.xml"/><Relationship Id="rId10" Type="http://schemas.openxmlformats.org/officeDocument/2006/relationships/image" Target="../media/image3.jpe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9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12" Type="http://schemas.openxmlformats.org/officeDocument/2006/relationships/image" Target="../media/image4.jpe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36.xml"/><Relationship Id="rId10" Type="http://schemas.openxmlformats.org/officeDocument/2006/relationships/tags" Target="../tags/tag141.xml"/><Relationship Id="rId4" Type="http://schemas.openxmlformats.org/officeDocument/2006/relationships/tags" Target="../tags/tag135.xml"/><Relationship Id="rId9" Type="http://schemas.openxmlformats.org/officeDocument/2006/relationships/tags" Target="../tags/tag140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50.xml"/><Relationship Id="rId7" Type="http://schemas.openxmlformats.org/officeDocument/2006/relationships/tags" Target="../tags/tag154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10" Type="http://schemas.openxmlformats.org/officeDocument/2006/relationships/image" Target="../media/image2.png"/><Relationship Id="rId4" Type="http://schemas.openxmlformats.org/officeDocument/2006/relationships/tags" Target="../tags/tag151.xml"/><Relationship Id="rId9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9.xml"/><Relationship Id="rId4" Type="http://schemas.openxmlformats.org/officeDocument/2006/relationships/tags" Target="../tags/tag158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67.xml"/><Relationship Id="rId3" Type="http://schemas.openxmlformats.org/officeDocument/2006/relationships/tags" Target="../tags/tag162.xml"/><Relationship Id="rId7" Type="http://schemas.openxmlformats.org/officeDocument/2006/relationships/tags" Target="../tags/tag166.xml"/><Relationship Id="rId12" Type="http://schemas.openxmlformats.org/officeDocument/2006/relationships/image" Target="../media/image5.pn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64.xml"/><Relationship Id="rId10" Type="http://schemas.openxmlformats.org/officeDocument/2006/relationships/tags" Target="../tags/tag169.xml"/><Relationship Id="rId4" Type="http://schemas.openxmlformats.org/officeDocument/2006/relationships/tags" Target="../tags/tag163.xml"/><Relationship Id="rId9" Type="http://schemas.openxmlformats.org/officeDocument/2006/relationships/tags" Target="../tags/tag168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12" Type="http://schemas.openxmlformats.org/officeDocument/2006/relationships/image" Target="../media/image5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74.xml"/><Relationship Id="rId10" Type="http://schemas.openxmlformats.org/officeDocument/2006/relationships/tags" Target="../tags/tag179.xml"/><Relationship Id="rId4" Type="http://schemas.openxmlformats.org/officeDocument/2006/relationships/tags" Target="../tags/tag173.xml"/><Relationship Id="rId9" Type="http://schemas.openxmlformats.org/officeDocument/2006/relationships/tags" Target="../tags/tag178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9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2.png"/><Relationship Id="rId5" Type="http://schemas.openxmlformats.org/officeDocument/2006/relationships/tags" Target="../tags/tag26.xml"/><Relationship Id="rId10" Type="http://schemas.openxmlformats.org/officeDocument/2006/relationships/image" Target="../media/image4.jpeg"/><Relationship Id="rId4" Type="http://schemas.openxmlformats.org/officeDocument/2006/relationships/tags" Target="../tags/tag25.xml"/><Relationship Id="rId9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09.xml"/><Relationship Id="rId4" Type="http://schemas.openxmlformats.org/officeDocument/2006/relationships/tags" Target="../tags/tag208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4.xml"/><Relationship Id="rId4" Type="http://schemas.openxmlformats.org/officeDocument/2006/relationships/tags" Target="../tags/tag21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10" Type="http://schemas.openxmlformats.org/officeDocument/2006/relationships/image" Target="../media/image7.jpeg"/><Relationship Id="rId4" Type="http://schemas.openxmlformats.org/officeDocument/2006/relationships/tags" Target="../tags/tag218.xml"/><Relationship Id="rId9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27.xml"/><Relationship Id="rId4" Type="http://schemas.openxmlformats.org/officeDocument/2006/relationships/tags" Target="../tags/tag226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30.xml"/><Relationship Id="rId7" Type="http://schemas.openxmlformats.org/officeDocument/2006/relationships/tags" Target="../tags/tag234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3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4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tags" Target="../tags/tag25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3" Type="http://schemas.openxmlformats.org/officeDocument/2006/relationships/tags" Target="../tags/tag261.xml"/><Relationship Id="rId7" Type="http://schemas.openxmlformats.org/officeDocument/2006/relationships/tags" Target="../tags/tag265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9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7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tags" Target="../tags/tag276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81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6" Type="http://schemas.openxmlformats.org/officeDocument/2006/relationships/tags" Target="../tags/tag284.xml"/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87.xml"/><Relationship Id="rId7" Type="http://schemas.openxmlformats.org/officeDocument/2006/relationships/tags" Target="../tags/tag291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tags" Target="../tags/tag290.xml"/><Relationship Id="rId11" Type="http://schemas.openxmlformats.org/officeDocument/2006/relationships/image" Target="../media/image10.png"/><Relationship Id="rId5" Type="http://schemas.openxmlformats.org/officeDocument/2006/relationships/tags" Target="../tags/tag289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288.xml"/><Relationship Id="rId9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94.xml"/><Relationship Id="rId7" Type="http://schemas.openxmlformats.org/officeDocument/2006/relationships/image" Target="file:///C:\Users\1V994W2\PycharmProjects\PPT_Background_Generation/pic_temp/pic_half_top.png" TargetMode="External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image" Target="../media/image11.png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95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303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298.xml"/><Relationship Id="rId7" Type="http://schemas.openxmlformats.org/officeDocument/2006/relationships/tags" Target="../tags/tag302.xml"/><Relationship Id="rId12" Type="http://schemas.openxmlformats.org/officeDocument/2006/relationships/image" Target="../media/image13.png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300.xml"/><Relationship Id="rId10" Type="http://schemas.openxmlformats.org/officeDocument/2006/relationships/image" Target="../media/image12.png"/><Relationship Id="rId4" Type="http://schemas.openxmlformats.org/officeDocument/2006/relationships/tags" Target="../tags/tag299.xml"/><Relationship Id="rId9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311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306.xml"/><Relationship Id="rId7" Type="http://schemas.openxmlformats.org/officeDocument/2006/relationships/tags" Target="../tags/tag310.xml"/><Relationship Id="rId12" Type="http://schemas.openxmlformats.org/officeDocument/2006/relationships/image" Target="../media/image12.png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6" Type="http://schemas.openxmlformats.org/officeDocument/2006/relationships/tags" Target="../tags/tag309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308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313.xml"/><Relationship Id="rId4" Type="http://schemas.openxmlformats.org/officeDocument/2006/relationships/tags" Target="../tags/tag307.xml"/><Relationship Id="rId9" Type="http://schemas.openxmlformats.org/officeDocument/2006/relationships/tags" Target="../tags/tag312.xml"/><Relationship Id="rId14" Type="http://schemas.openxmlformats.org/officeDocument/2006/relationships/image" Target="../media/image13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1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5" Type="http://schemas.openxmlformats.org/officeDocument/2006/relationships/tags" Target="../tags/tag318.xml"/><Relationship Id="rId4" Type="http://schemas.openxmlformats.org/officeDocument/2006/relationships/tags" Target="../tags/tag317.xml"/><Relationship Id="rId9" Type="http://schemas.openxmlformats.org/officeDocument/2006/relationships/image" Target="file:///C:\Users\1V994W2\Documents\Tencent%20Files\574576071\FileRecv\&#25340;&#35013;&#32032;&#26448;\formiddle1\\15\subject_holdleft_111,134,161_0_staid_full_0.png" TargetMode="Externa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322.xml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4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330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325.xml"/><Relationship Id="rId7" Type="http://schemas.openxmlformats.org/officeDocument/2006/relationships/tags" Target="../tags/tag329.xml"/><Relationship Id="rId12" Type="http://schemas.openxmlformats.org/officeDocument/2006/relationships/image" Target="../media/image13.png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327.xml"/><Relationship Id="rId10" Type="http://schemas.openxmlformats.org/officeDocument/2006/relationships/image" Target="../media/image12.png"/><Relationship Id="rId4" Type="http://schemas.openxmlformats.org/officeDocument/2006/relationships/tags" Target="../tags/tag326.xml"/><Relationship Id="rId9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image" Target="../media/image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10" Type="http://schemas.openxmlformats.org/officeDocument/2006/relationships/tags" Target="../tags/tag44.xml"/><Relationship Id="rId4" Type="http://schemas.openxmlformats.org/officeDocument/2006/relationships/tags" Target="../tags/tag38.xml"/><Relationship Id="rId9" Type="http://schemas.openxmlformats.org/officeDocument/2006/relationships/tags" Target="../tags/tag43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333.xml"/><Relationship Id="rId7" Type="http://schemas.openxmlformats.org/officeDocument/2006/relationships/tags" Target="../tags/tag337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6" Type="http://schemas.openxmlformats.org/officeDocument/2006/relationships/tags" Target="../tags/tag336.xml"/><Relationship Id="rId11" Type="http://schemas.openxmlformats.org/officeDocument/2006/relationships/image" Target="../media/image13.png"/><Relationship Id="rId5" Type="http://schemas.openxmlformats.org/officeDocument/2006/relationships/tags" Target="../tags/tag335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334.xml"/><Relationship Id="rId9" Type="http://schemas.openxmlformats.org/officeDocument/2006/relationships/image" Target="../media/image12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4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342.xml"/><Relationship Id="rId10" Type="http://schemas.openxmlformats.org/officeDocument/2006/relationships/image" Target="../media/image13.png"/><Relationship Id="rId4" Type="http://schemas.openxmlformats.org/officeDocument/2006/relationships/tags" Target="../tags/tag341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5" Type="http://schemas.openxmlformats.org/officeDocument/2006/relationships/tags" Target="../tags/tag348.xml"/><Relationship Id="rId10" Type="http://schemas.openxmlformats.org/officeDocument/2006/relationships/image" Target="file:///C:\Users\1V994W2\PycharmProjects\PPT_Background_Generation/pic_temp/pic_sup.png" TargetMode="External"/><Relationship Id="rId4" Type="http://schemas.openxmlformats.org/officeDocument/2006/relationships/tags" Target="../tags/tag347.xml"/><Relationship Id="rId9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53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355.xml"/><Relationship Id="rId10" Type="http://schemas.openxmlformats.org/officeDocument/2006/relationships/image" Target="../media/image13.png"/><Relationship Id="rId4" Type="http://schemas.openxmlformats.org/officeDocument/2006/relationships/tags" Target="../tags/tag354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tags" Target="../tags/tag364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359.xml"/><Relationship Id="rId7" Type="http://schemas.openxmlformats.org/officeDocument/2006/relationships/tags" Target="../tags/tag363.xml"/><Relationship Id="rId12" Type="http://schemas.openxmlformats.org/officeDocument/2006/relationships/image" Target="../media/image13.png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6" Type="http://schemas.openxmlformats.org/officeDocument/2006/relationships/tags" Target="../tags/tag362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361.xml"/><Relationship Id="rId10" Type="http://schemas.openxmlformats.org/officeDocument/2006/relationships/image" Target="../media/image12.png"/><Relationship Id="rId4" Type="http://schemas.openxmlformats.org/officeDocument/2006/relationships/tags" Target="../tags/tag360.xml"/><Relationship Id="rId9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tags" Target="../tags/tag372.xml"/><Relationship Id="rId3" Type="http://schemas.openxmlformats.org/officeDocument/2006/relationships/tags" Target="../tags/tag367.xml"/><Relationship Id="rId7" Type="http://schemas.openxmlformats.org/officeDocument/2006/relationships/tags" Target="../tags/tag371.xml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369.xml"/><Relationship Id="rId10" Type="http://schemas.openxmlformats.org/officeDocument/2006/relationships/image" Target="../media/image12.png"/><Relationship Id="rId4" Type="http://schemas.openxmlformats.org/officeDocument/2006/relationships/tags" Target="../tags/tag368.xml"/><Relationship Id="rId9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tags" Target="../tags/tag380.xml"/><Relationship Id="rId13" Type="http://schemas.openxmlformats.org/officeDocument/2006/relationships/image" Target="../media/image13.png"/><Relationship Id="rId3" Type="http://schemas.openxmlformats.org/officeDocument/2006/relationships/tags" Target="../tags/tag375.xml"/><Relationship Id="rId7" Type="http://schemas.openxmlformats.org/officeDocument/2006/relationships/tags" Target="../tags/tag37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tags" Target="../tags/tag378.xml"/><Relationship Id="rId11" Type="http://schemas.openxmlformats.org/officeDocument/2006/relationships/image" Target="../media/image12.png"/><Relationship Id="rId5" Type="http://schemas.openxmlformats.org/officeDocument/2006/relationships/tags" Target="../tags/tag377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376.xml"/><Relationship Id="rId9" Type="http://schemas.openxmlformats.org/officeDocument/2006/relationships/tags" Target="../tags/tag38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389.xml"/><Relationship Id="rId13" Type="http://schemas.openxmlformats.org/officeDocument/2006/relationships/image" Target="../media/image13.png"/><Relationship Id="rId3" Type="http://schemas.openxmlformats.org/officeDocument/2006/relationships/tags" Target="../tags/tag384.xml"/><Relationship Id="rId7" Type="http://schemas.openxmlformats.org/officeDocument/2006/relationships/tags" Target="../tags/tag38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tags" Target="../tags/tag387.xml"/><Relationship Id="rId11" Type="http://schemas.openxmlformats.org/officeDocument/2006/relationships/image" Target="../media/image12.png"/><Relationship Id="rId5" Type="http://schemas.openxmlformats.org/officeDocument/2006/relationships/tags" Target="../tags/tag386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385.xml"/><Relationship Id="rId9" Type="http://schemas.openxmlformats.org/officeDocument/2006/relationships/tags" Target="../tags/tag390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tags" Target="../tags/tag398.xml"/><Relationship Id="rId13" Type="http://schemas.openxmlformats.org/officeDocument/2006/relationships/image" Target="../media/image12.png"/><Relationship Id="rId3" Type="http://schemas.openxmlformats.org/officeDocument/2006/relationships/tags" Target="../tags/tag393.xml"/><Relationship Id="rId7" Type="http://schemas.openxmlformats.org/officeDocument/2006/relationships/tags" Target="../tags/tag397.xml"/><Relationship Id="rId12" Type="http://schemas.openxmlformats.org/officeDocument/2006/relationships/slideMaster" Target="../slideMasters/slideMaster3.xml"/><Relationship Id="rId2" Type="http://schemas.openxmlformats.org/officeDocument/2006/relationships/tags" Target="../tags/tag392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91.xml"/><Relationship Id="rId6" Type="http://schemas.openxmlformats.org/officeDocument/2006/relationships/tags" Target="../tags/tag396.xml"/><Relationship Id="rId11" Type="http://schemas.openxmlformats.org/officeDocument/2006/relationships/tags" Target="../tags/tag401.xml"/><Relationship Id="rId5" Type="http://schemas.openxmlformats.org/officeDocument/2006/relationships/tags" Target="../tags/tag395.xml"/><Relationship Id="rId15" Type="http://schemas.openxmlformats.org/officeDocument/2006/relationships/image" Target="../media/image13.png"/><Relationship Id="rId10" Type="http://schemas.openxmlformats.org/officeDocument/2006/relationships/tags" Target="../tags/tag400.xml"/><Relationship Id="rId4" Type="http://schemas.openxmlformats.org/officeDocument/2006/relationships/tags" Target="../tags/tag394.xml"/><Relationship Id="rId9" Type="http://schemas.openxmlformats.org/officeDocument/2006/relationships/tags" Target="../tags/tag399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tags" Target="../tags/tag409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404.xml"/><Relationship Id="rId7" Type="http://schemas.openxmlformats.org/officeDocument/2006/relationships/tags" Target="../tags/tag408.xml"/><Relationship Id="rId12" Type="http://schemas.openxmlformats.org/officeDocument/2006/relationships/image" Target="../media/image16.png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6" Type="http://schemas.openxmlformats.org/officeDocument/2006/relationships/tags" Target="../tags/tag4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406.xml"/><Relationship Id="rId10" Type="http://schemas.openxmlformats.org/officeDocument/2006/relationships/image" Target="../media/image15.png"/><Relationship Id="rId4" Type="http://schemas.openxmlformats.org/officeDocument/2006/relationships/tags" Target="../tags/tag405.xml"/><Relationship Id="rId9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9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905250" y="0"/>
            <a:ext cx="52387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任意多边形: 形状 18"/>
          <p:cNvSpPr/>
          <p:nvPr>
            <p:custDataLst>
              <p:tags r:id="rId1"/>
            </p:custDataLst>
          </p:nvPr>
        </p:nvSpPr>
        <p:spPr>
          <a:xfrm>
            <a:off x="0" y="0"/>
            <a:ext cx="5934075" cy="5143500"/>
          </a:xfrm>
          <a:custGeom>
            <a:avLst/>
            <a:gdLst>
              <a:gd name="connsiteX0" fmla="*/ 0 w 7911390"/>
              <a:gd name="connsiteY0" fmla="*/ 0 h 6858000"/>
              <a:gd name="connsiteX1" fmla="*/ 5326084 w 7911390"/>
              <a:gd name="connsiteY1" fmla="*/ 0 h 6858000"/>
              <a:gd name="connsiteX2" fmla="*/ 7911390 w 7911390"/>
              <a:gd name="connsiteY2" fmla="*/ 3429000 h 6858000"/>
              <a:gd name="connsiteX3" fmla="*/ 5326084 w 7911390"/>
              <a:gd name="connsiteY3" fmla="*/ 6858000 h 6858000"/>
              <a:gd name="connsiteX4" fmla="*/ 0 w 79113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390" h="6858000">
                <a:moveTo>
                  <a:pt x="0" y="0"/>
                </a:moveTo>
                <a:lnTo>
                  <a:pt x="5326084" y="0"/>
                </a:lnTo>
                <a:lnTo>
                  <a:pt x="7911390" y="3429000"/>
                </a:lnTo>
                <a:lnTo>
                  <a:pt x="53260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等腰三角形 9"/>
          <p:cNvSpPr/>
          <p:nvPr>
            <p:custDataLst>
              <p:tags r:id="rId2"/>
            </p:custDataLst>
          </p:nvPr>
        </p:nvSpPr>
        <p:spPr>
          <a:xfrm>
            <a:off x="2871788" y="4000500"/>
            <a:ext cx="2095500" cy="1143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>
            <p:custDataLst>
              <p:tags r:id="rId3"/>
            </p:custDataLst>
          </p:nvPr>
        </p:nvSpPr>
        <p:spPr>
          <a:xfrm rot="10800000">
            <a:off x="4318397" y="0"/>
            <a:ext cx="2095500" cy="1143000"/>
          </a:xfrm>
          <a:prstGeom prst="triangle">
            <a:avLst>
              <a:gd name="adj" fmla="val 59276"/>
            </a:avLst>
          </a:prstGeom>
          <a:solidFill>
            <a:srgbClr val="F4C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直角三角形 11"/>
          <p:cNvSpPr/>
          <p:nvPr>
            <p:custDataLst>
              <p:tags r:id="rId4"/>
            </p:custDataLst>
          </p:nvPr>
        </p:nvSpPr>
        <p:spPr>
          <a:xfrm rot="16200000">
            <a:off x="7749779" y="3749279"/>
            <a:ext cx="1302544" cy="14859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080" name="图片 5" descr="C:/Users/win10/AppData/Local/Temp/kaimatting_20190926162729/output_20190926162804..pngoutput_20190926162804.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308056" y="0"/>
            <a:ext cx="1835944" cy="16216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86151" y="1904876"/>
            <a:ext cx="4972051" cy="852239"/>
          </a:xfrm>
        </p:spPr>
        <p:txBody>
          <a:bodyPr lIns="90000" tIns="46800" rIns="90000" bIns="46800" anchor="b">
            <a:normAutofit/>
          </a:bodyPr>
          <a:lstStyle>
            <a:lvl1pPr algn="l">
              <a:defRPr sz="4050" spc="6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6151" y="2816147"/>
            <a:ext cx="4972051" cy="713238"/>
          </a:xfrm>
        </p:spPr>
        <p:txBody>
          <a:bodyPr lIns="90000" tIns="4680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14" name="日期占位符 15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页脚占位符 16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灯片编号占位符 17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EB443D-81D1-48D3-991A-CBDD32BCEDA7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组合 7"/>
          <p:cNvGrpSpPr/>
          <p:nvPr/>
        </p:nvGrpSpPr>
        <p:grpSpPr>
          <a:xfrm flipH="1">
            <a:off x="8524875" y="66675"/>
            <a:ext cx="619125" cy="795338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48" y="332426"/>
            <a:ext cx="8139178" cy="331473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2448" y="714381"/>
            <a:ext cx="3962432" cy="4041680"/>
          </a:xfrm>
        </p:spPr>
        <p:txBody>
          <a:bodyPr vert="horz" wrap="square" lIns="101600" tIns="0" rIns="82550" bIns="0" numCol="1" rtlCol="0" anchor="t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15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79194" y="714381"/>
            <a:ext cx="3962432" cy="4041680"/>
          </a:xfrm>
        </p:spPr>
        <p:txBody>
          <a:bodyPr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CCF9BD-50D8-477B-B6BC-1E8D9547BE3B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组合 6"/>
          <p:cNvGrpSpPr/>
          <p:nvPr/>
        </p:nvGrpSpPr>
        <p:grpSpPr>
          <a:xfrm flipH="1">
            <a:off x="8524875" y="66675"/>
            <a:ext cx="619125" cy="795338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928351" y="714381"/>
            <a:ext cx="713238" cy="4041680"/>
          </a:xfrm>
        </p:spPr>
        <p:txBody>
          <a:bodyPr vert="eaVert" rtlCol="0" anchor="ctr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2444" y="714375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6936B1-2986-4B3F-B9AC-713B3905BCF6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1" name="组合 5"/>
          <p:cNvGrpSpPr/>
          <p:nvPr/>
        </p:nvGrpSpPr>
        <p:grpSpPr>
          <a:xfrm flipH="1">
            <a:off x="8524875" y="66675"/>
            <a:ext cx="619125" cy="795338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02448" y="714381"/>
            <a:ext cx="8139178" cy="404168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28E2D3C-8CDB-4BA8-A03C-7097AFA7FF4D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75057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任意多边形: 形状 11"/>
          <p:cNvSpPr/>
          <p:nvPr>
            <p:custDataLst>
              <p:tags r:id="rId2"/>
            </p:custDataLst>
          </p:nvPr>
        </p:nvSpPr>
        <p:spPr>
          <a:xfrm flipH="1">
            <a:off x="3209925" y="0"/>
            <a:ext cx="5934075" cy="5143500"/>
          </a:xfrm>
          <a:custGeom>
            <a:avLst/>
            <a:gdLst>
              <a:gd name="connsiteX0" fmla="*/ 0 w 7911390"/>
              <a:gd name="connsiteY0" fmla="*/ 0 h 6858000"/>
              <a:gd name="connsiteX1" fmla="*/ 5326084 w 7911390"/>
              <a:gd name="connsiteY1" fmla="*/ 0 h 6858000"/>
              <a:gd name="connsiteX2" fmla="*/ 7911390 w 7911390"/>
              <a:gd name="connsiteY2" fmla="*/ 3429000 h 6858000"/>
              <a:gd name="connsiteX3" fmla="*/ 5326084 w 7911390"/>
              <a:gd name="connsiteY3" fmla="*/ 6858000 h 6858000"/>
              <a:gd name="connsiteX4" fmla="*/ 0 w 79113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390" h="6858000">
                <a:moveTo>
                  <a:pt x="0" y="0"/>
                </a:moveTo>
                <a:lnTo>
                  <a:pt x="5326084" y="0"/>
                </a:lnTo>
                <a:lnTo>
                  <a:pt x="7911390" y="3429000"/>
                </a:lnTo>
                <a:lnTo>
                  <a:pt x="53260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直接连接符 9"/>
          <p:cNvCxnSpPr/>
          <p:nvPr>
            <p:custDataLst>
              <p:tags r:id="rId3"/>
            </p:custDataLst>
          </p:nvPr>
        </p:nvCxnSpPr>
        <p:spPr>
          <a:xfrm>
            <a:off x="4658916" y="2830116"/>
            <a:ext cx="9608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等腰三角形 10"/>
          <p:cNvSpPr/>
          <p:nvPr>
            <p:custDataLst>
              <p:tags r:id="rId4"/>
            </p:custDataLst>
          </p:nvPr>
        </p:nvSpPr>
        <p:spPr>
          <a:xfrm>
            <a:off x="2871788" y="4000500"/>
            <a:ext cx="2095500" cy="1143000"/>
          </a:xfrm>
          <a:prstGeom prst="triangle">
            <a:avLst>
              <a:gd name="adj" fmla="val 590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等腰三角形 11"/>
          <p:cNvSpPr/>
          <p:nvPr>
            <p:custDataLst>
              <p:tags r:id="rId5"/>
            </p:custDataLst>
          </p:nvPr>
        </p:nvSpPr>
        <p:spPr>
          <a:xfrm rot="10800000">
            <a:off x="4318397" y="0"/>
            <a:ext cx="2095500" cy="1143000"/>
          </a:xfrm>
          <a:prstGeom prst="triangle">
            <a:avLst>
              <a:gd name="adj" fmla="val 592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0" y="1752475"/>
            <a:ext cx="4429958" cy="986810"/>
          </a:xfrm>
        </p:spPr>
        <p:txBody>
          <a:bodyPr lIns="90000" tIns="46800" rIns="90000" bIns="46800" rtlCol="0" anchor="b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 fontAlgn="auto"/>
            <a:r>
              <a:rPr lang="zh-CN" altLang="en-US"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3"/>
          </p:nvPr>
        </p:nvSpPr>
        <p:spPr>
          <a:xfrm>
            <a:off x="4571999" y="2895475"/>
            <a:ext cx="4429958" cy="696344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3" name="日期占位符 2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页脚占位符 3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灯片编号占位符 4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A9B9D87-942B-4202-9849-B2EC8A45B679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组合 5"/>
          <p:cNvGrpSpPr/>
          <p:nvPr/>
        </p:nvGrpSpPr>
        <p:grpSpPr>
          <a:xfrm flipH="1">
            <a:off x="8524875" y="4214813"/>
            <a:ext cx="619125" cy="795338"/>
            <a:chOff x="-1" y="371234"/>
            <a:chExt cx="964572" cy="1238412"/>
          </a:xfrm>
        </p:grpSpPr>
        <p:sp>
          <p:nvSpPr>
            <p:cNvPr id="9" name="等腰三角形 6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6B178F8-BF60-4909-9F10-A8413897F3F6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219075" y="228600"/>
            <a:ext cx="8705850" cy="4686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5364" name="组合 8"/>
          <p:cNvGrpSpPr/>
          <p:nvPr/>
        </p:nvGrpSpPr>
        <p:grpSpPr>
          <a:xfrm>
            <a:off x="0" y="0"/>
            <a:ext cx="9144000" cy="5076825"/>
            <a:chOff x="0" y="1"/>
            <a:chExt cx="12192000" cy="6769099"/>
          </a:xfrm>
        </p:grpSpPr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>
              <a:off x="-64294" y="64295"/>
              <a:ext cx="935038" cy="80645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5366" name="组合 10"/>
            <p:cNvGrpSpPr/>
            <p:nvPr/>
          </p:nvGrpSpPr>
          <p:grpSpPr>
            <a:xfrm>
              <a:off x="11197167" y="5323839"/>
              <a:ext cx="994833" cy="1445261"/>
              <a:chOff x="9165167" y="4201584"/>
              <a:chExt cx="994833" cy="1445261"/>
            </a:xfrm>
          </p:grpSpPr>
          <p:sp>
            <p:nvSpPr>
              <p:cNvPr id="12" name="等腰三角形 11"/>
              <p:cNvSpPr/>
              <p:nvPr>
                <p:custDataLst>
                  <p:tags r:id="rId6"/>
                </p:custDataLst>
              </p:nvPr>
            </p:nvSpPr>
            <p:spPr>
              <a:xfrm rot="16200000" flipH="1">
                <a:off x="9085261" y="4281594"/>
                <a:ext cx="1154113" cy="995362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等腰三角形 12"/>
              <p:cNvSpPr/>
              <p:nvPr>
                <p:custDataLst>
                  <p:tags r:id="rId7"/>
                </p:custDataLst>
              </p:nvPr>
            </p:nvSpPr>
            <p:spPr>
              <a:xfrm rot="5400000">
                <a:off x="9617869" y="5104714"/>
                <a:ext cx="582612" cy="501650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1200" y="936900"/>
            <a:ext cx="7219800" cy="542700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960835" y="1622700"/>
            <a:ext cx="7219950" cy="2583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4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C64D03-2EBA-491F-9938-5B06C12B8A07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3617119" cy="5149454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16388" name="组合 9"/>
          <p:cNvGrpSpPr/>
          <p:nvPr/>
        </p:nvGrpSpPr>
        <p:grpSpPr>
          <a:xfrm flipH="1">
            <a:off x="1191" y="0"/>
            <a:ext cx="656034" cy="953691"/>
            <a:chOff x="1041400" y="5041900"/>
            <a:chExt cx="1193800" cy="1734313"/>
          </a:xfrm>
        </p:grpSpPr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16200000" flipH="1">
              <a:off x="945441" y="5137859"/>
              <a:ext cx="1385718" cy="11938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6"/>
              </p:custDataLst>
            </p:nvPr>
          </p:nvSpPr>
          <p:spPr>
            <a:xfrm rot="5400000">
              <a:off x="1584362" y="6125375"/>
              <a:ext cx="699355" cy="602317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7400" y="577800"/>
            <a:ext cx="2970000" cy="661500"/>
          </a:xfrm>
        </p:spPr>
        <p:txBody>
          <a:bodyPr anchor="ctr">
            <a:normAutofit/>
          </a:bodyPr>
          <a:lstStyle>
            <a:lvl1pPr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440100" y="1323000"/>
            <a:ext cx="2967300" cy="3069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3825900" y="577454"/>
            <a:ext cx="4860000" cy="3815953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BC04AC8-0DFF-4B51-9A2C-EE880A9BAF6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786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17412" name="组合 10"/>
          <p:cNvGrpSpPr/>
          <p:nvPr/>
        </p:nvGrpSpPr>
        <p:grpSpPr>
          <a:xfrm flipH="1">
            <a:off x="8524875" y="66675"/>
            <a:ext cx="619125" cy="795338"/>
            <a:chOff x="-1" y="371234"/>
            <a:chExt cx="964572" cy="1238412"/>
          </a:xfrm>
        </p:grpSpPr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6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9000" y="585900"/>
            <a:ext cx="8232300" cy="469800"/>
          </a:xfrm>
        </p:spPr>
        <p:txBody>
          <a:bodyPr anchor="ctr">
            <a:normAutofit/>
          </a:bodyPr>
          <a:lstStyle>
            <a:lvl1pPr algn="ctr"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459000" y="1244700"/>
            <a:ext cx="8231981" cy="621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459581" y="2106000"/>
            <a:ext cx="8224200" cy="25731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FA353EA-5FC6-4DCB-943B-8FBB83E261E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3771900"/>
            <a:ext cx="9144000" cy="13716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18436" name="组合 9"/>
          <p:cNvGrpSpPr/>
          <p:nvPr/>
        </p:nvGrpSpPr>
        <p:grpSpPr>
          <a:xfrm flipH="1">
            <a:off x="8524875" y="4214813"/>
            <a:ext cx="619125" cy="795338"/>
            <a:chOff x="-1" y="371234"/>
            <a:chExt cx="964572" cy="1238412"/>
          </a:xfrm>
        </p:grpSpPr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6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3600" y="502200"/>
            <a:ext cx="8232300" cy="423900"/>
          </a:xfrm>
        </p:spPr>
        <p:txBody>
          <a:bodyPr anchor="ctr">
            <a:normAutofit/>
          </a:bodyPr>
          <a:lstStyle>
            <a:lvl1pPr algn="ctr">
              <a:defRPr sz="24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53628" y="1260900"/>
            <a:ext cx="8243100" cy="2408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445500" y="3885300"/>
            <a:ext cx="8251200" cy="7587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F78B78A-89AA-4AA8-A729-BADA7A158F1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9" name="组合 11"/>
          <p:cNvGrpSpPr/>
          <p:nvPr/>
        </p:nvGrpSpPr>
        <p:grpSpPr>
          <a:xfrm>
            <a:off x="8586788" y="4267200"/>
            <a:ext cx="557213" cy="809625"/>
            <a:chOff x="9165167" y="4201584"/>
            <a:chExt cx="994833" cy="1445261"/>
          </a:xfrm>
        </p:grpSpPr>
        <p:sp>
          <p:nvSpPr>
            <p:cNvPr id="3" name="等腰三角形 8"/>
            <p:cNvSpPr/>
            <p:nvPr>
              <p:custDataLst>
                <p:tags r:id="rId5"/>
              </p:custDataLst>
            </p:nvPr>
          </p:nvSpPr>
          <p:spPr>
            <a:xfrm rot="16200000" flipH="1">
              <a:off x="9085539" y="4281209"/>
              <a:ext cx="1154084" cy="99483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6"/>
              </p:custDataLst>
            </p:nvPr>
          </p:nvSpPr>
          <p:spPr>
            <a:xfrm rot="5400000">
              <a:off x="9617987" y="5104832"/>
              <a:ext cx="582355" cy="501668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4700" y="178200"/>
            <a:ext cx="8278200" cy="331473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34700" y="1247400"/>
            <a:ext cx="4006800" cy="2170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4681800" y="1247400"/>
            <a:ext cx="4025700" cy="2170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429300" y="3612600"/>
            <a:ext cx="4006800" cy="5859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4689900" y="3609900"/>
            <a:ext cx="4025700" cy="5859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9EF7D8-9D95-44EA-B0E9-268FE011B74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6"/>
          <a:stretch>
            <a:fillRect/>
          </a:stretch>
        </p:blipFill>
        <p:spPr>
          <a:xfrm>
            <a:off x="3742055" y="-2540"/>
            <a:ext cx="5401945" cy="5148580"/>
          </a:xfrm>
          <a:prstGeom prst="rect">
            <a:avLst/>
          </a:prstGeom>
        </p:spPr>
      </p:pic>
      <p:sp>
        <p:nvSpPr>
          <p:cNvPr id="9" name="任意多边形: 形状 18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5934075" cy="5143500"/>
          </a:xfrm>
          <a:custGeom>
            <a:avLst/>
            <a:gdLst>
              <a:gd name="connsiteX0" fmla="*/ 0 w 7911390"/>
              <a:gd name="connsiteY0" fmla="*/ 0 h 6858000"/>
              <a:gd name="connsiteX1" fmla="*/ 5326084 w 7911390"/>
              <a:gd name="connsiteY1" fmla="*/ 0 h 6858000"/>
              <a:gd name="connsiteX2" fmla="*/ 7911390 w 7911390"/>
              <a:gd name="connsiteY2" fmla="*/ 3429000 h 6858000"/>
              <a:gd name="connsiteX3" fmla="*/ 5326084 w 7911390"/>
              <a:gd name="connsiteY3" fmla="*/ 6858000 h 6858000"/>
              <a:gd name="connsiteX4" fmla="*/ 0 w 79113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390" h="6858000">
                <a:moveTo>
                  <a:pt x="0" y="0"/>
                </a:moveTo>
                <a:lnTo>
                  <a:pt x="5326084" y="0"/>
                </a:lnTo>
                <a:lnTo>
                  <a:pt x="7911390" y="3429000"/>
                </a:lnTo>
                <a:lnTo>
                  <a:pt x="53260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等腰三角形 9"/>
          <p:cNvSpPr/>
          <p:nvPr userDrawn="1">
            <p:custDataLst>
              <p:tags r:id="rId3"/>
            </p:custDataLst>
          </p:nvPr>
        </p:nvSpPr>
        <p:spPr>
          <a:xfrm>
            <a:off x="2871788" y="4000500"/>
            <a:ext cx="2095500" cy="1143000"/>
          </a:xfrm>
          <a:prstGeom prst="triangle">
            <a:avLst/>
          </a:prstGeom>
          <a:solidFill>
            <a:schemeClr val="accent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 userDrawn="1">
            <p:custDataLst>
              <p:tags r:id="rId4"/>
            </p:custDataLst>
          </p:nvPr>
        </p:nvSpPr>
        <p:spPr>
          <a:xfrm rot="10800000">
            <a:off x="4318397" y="0"/>
            <a:ext cx="2095500" cy="1143000"/>
          </a:xfrm>
          <a:prstGeom prst="triangle">
            <a:avLst>
              <a:gd name="adj" fmla="val 59276"/>
            </a:avLst>
          </a:prstGeom>
          <a:solidFill>
            <a:srgbClr val="F4C96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直角三角形 11"/>
          <p:cNvSpPr/>
          <p:nvPr userDrawn="1">
            <p:custDataLst>
              <p:tags r:id="rId5"/>
            </p:custDataLst>
          </p:nvPr>
        </p:nvSpPr>
        <p:spPr>
          <a:xfrm rot="16200000">
            <a:off x="7749779" y="3749279"/>
            <a:ext cx="1302544" cy="1485900"/>
          </a:xfrm>
          <a:prstGeom prst="rtTriangle">
            <a:avLst/>
          </a:prstGeom>
          <a:solidFill>
            <a:schemeClr val="accent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080" name="图片 5" descr="C:/Users/win10/AppData/Local/Temp/kaimatting_20190926162729/output_20190926162804..pngoutput_20190926162804.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308056" y="0"/>
            <a:ext cx="1835944" cy="16216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86151" y="1904876"/>
            <a:ext cx="4972051" cy="852239"/>
          </a:xfrm>
        </p:spPr>
        <p:txBody>
          <a:bodyPr lIns="90000" tIns="46800" rIns="90000" bIns="46800" anchor="b">
            <a:normAutofit/>
          </a:bodyPr>
          <a:lstStyle>
            <a:lvl1pPr algn="l">
              <a:defRPr sz="4050" spc="6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6151" y="2816147"/>
            <a:ext cx="4972051" cy="713238"/>
          </a:xfrm>
        </p:spPr>
        <p:txBody>
          <a:bodyPr lIns="90000" tIns="4680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14" name="日期占位符 15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页脚占位符 16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灯片编号占位符 17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EB443D-81D1-48D3-991A-CBDD32BCEDA7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719138"/>
            <a:ext cx="9144000" cy="37052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20484" name="组合 7"/>
          <p:cNvGrpSpPr/>
          <p:nvPr/>
        </p:nvGrpSpPr>
        <p:grpSpPr>
          <a:xfrm>
            <a:off x="-2381" y="1934766"/>
            <a:ext cx="9142810" cy="1273969"/>
            <a:chOff x="-3175" y="2579899"/>
            <a:chExt cx="12190923" cy="1698202"/>
          </a:xfrm>
        </p:grpSpPr>
        <p:grpSp>
          <p:nvGrpSpPr>
            <p:cNvPr id="20485" name="组合 8"/>
            <p:cNvGrpSpPr/>
            <p:nvPr/>
          </p:nvGrpSpPr>
          <p:grpSpPr>
            <a:xfrm>
              <a:off x="11214864" y="2864727"/>
              <a:ext cx="972884" cy="1413374"/>
              <a:chOff x="9165167" y="4201584"/>
              <a:chExt cx="994833" cy="1445261"/>
            </a:xfrm>
          </p:grpSpPr>
          <p:sp>
            <p:nvSpPr>
              <p:cNvPr id="14" name="等腰三角形 13"/>
              <p:cNvSpPr/>
              <p:nvPr>
                <p:custDataLst>
                  <p:tags r:id="rId7"/>
                </p:custDataLst>
              </p:nvPr>
            </p:nvSpPr>
            <p:spPr>
              <a:xfrm rot="16200000" flipH="1">
                <a:off x="9085485" y="4280208"/>
                <a:ext cx="1153890" cy="99513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等腰三角形 14"/>
              <p:cNvSpPr/>
              <p:nvPr>
                <p:custDataLst>
                  <p:tags r:id="rId8"/>
                </p:custDataLst>
              </p:nvPr>
            </p:nvSpPr>
            <p:spPr>
              <a:xfrm rot="5400000">
                <a:off x="9617874" y="5104720"/>
                <a:ext cx="582626" cy="501626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0488" name="组合 10"/>
            <p:cNvGrpSpPr/>
            <p:nvPr/>
          </p:nvGrpSpPr>
          <p:grpSpPr>
            <a:xfrm flipH="1" flipV="1">
              <a:off x="-3175" y="2579899"/>
              <a:ext cx="972884" cy="1413374"/>
              <a:chOff x="9165167" y="4201584"/>
              <a:chExt cx="994833" cy="1445261"/>
            </a:xfrm>
          </p:grpSpPr>
          <p:sp>
            <p:nvSpPr>
              <p:cNvPr id="12" name="等腰三角形 11"/>
              <p:cNvSpPr/>
              <p:nvPr>
                <p:custDataLst>
                  <p:tags r:id="rId5"/>
                </p:custDataLst>
              </p:nvPr>
            </p:nvSpPr>
            <p:spPr>
              <a:xfrm rot="16200000" flipH="1">
                <a:off x="9085486" y="4280207"/>
                <a:ext cx="1153889" cy="99513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等腰三角形 12"/>
              <p:cNvSpPr/>
              <p:nvPr>
                <p:custDataLst>
                  <p:tags r:id="rId6"/>
                </p:custDataLst>
              </p:nvPr>
            </p:nvSpPr>
            <p:spPr>
              <a:xfrm rot="5400000">
                <a:off x="9617874" y="5104718"/>
                <a:ext cx="582625" cy="501626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2100" y="1004400"/>
            <a:ext cx="6858000" cy="1790100"/>
          </a:xfrm>
        </p:spPr>
        <p:txBody>
          <a:bodyPr anchor="b">
            <a:normAutofit/>
          </a:bodyPr>
          <a:lstStyle>
            <a:lvl1pPr algn="ctr">
              <a:defRPr sz="45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41810" y="2897100"/>
            <a:ext cx="6858000" cy="1242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6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5F0E0C-3D37-44BD-926C-689F01B4B20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7"/>
          <a:stretch>
            <a:fillRect/>
          </a:stretch>
        </p:blipFill>
        <p:spPr>
          <a:xfrm>
            <a:off x="-1270" y="-8255"/>
            <a:ext cx="5442585" cy="5151755"/>
          </a:xfrm>
          <a:prstGeom prst="rect">
            <a:avLst/>
          </a:prstGeom>
        </p:spPr>
      </p:pic>
      <p:sp>
        <p:nvSpPr>
          <p:cNvPr id="12" name="任意多边形: 形状 11"/>
          <p:cNvSpPr/>
          <p:nvPr userDrawn="1">
            <p:custDataLst>
              <p:tags r:id="rId2"/>
            </p:custDataLst>
          </p:nvPr>
        </p:nvSpPr>
        <p:spPr>
          <a:xfrm flipH="1">
            <a:off x="3378200" y="0"/>
            <a:ext cx="5774690" cy="5143500"/>
          </a:xfrm>
          <a:custGeom>
            <a:avLst/>
            <a:gdLst>
              <a:gd name="connsiteX0" fmla="*/ 0 w 7911390"/>
              <a:gd name="connsiteY0" fmla="*/ 0 h 6858000"/>
              <a:gd name="connsiteX1" fmla="*/ 5326084 w 7911390"/>
              <a:gd name="connsiteY1" fmla="*/ 0 h 6858000"/>
              <a:gd name="connsiteX2" fmla="*/ 7911390 w 7911390"/>
              <a:gd name="connsiteY2" fmla="*/ 3429000 h 6858000"/>
              <a:gd name="connsiteX3" fmla="*/ 5326084 w 7911390"/>
              <a:gd name="connsiteY3" fmla="*/ 6858000 h 6858000"/>
              <a:gd name="connsiteX4" fmla="*/ 0 w 79113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390" h="6858000">
                <a:moveTo>
                  <a:pt x="0" y="0"/>
                </a:moveTo>
                <a:lnTo>
                  <a:pt x="5326084" y="0"/>
                </a:lnTo>
                <a:lnTo>
                  <a:pt x="7911390" y="3429000"/>
                </a:lnTo>
                <a:lnTo>
                  <a:pt x="53260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/>
          </a:p>
        </p:txBody>
      </p:sp>
      <p:cxnSp>
        <p:nvCxnSpPr>
          <p:cNvPr id="9" name="直接连接符 8"/>
          <p:cNvCxnSpPr/>
          <p:nvPr userDrawn="1">
            <p:custDataLst>
              <p:tags r:id="rId3"/>
            </p:custDataLst>
          </p:nvPr>
        </p:nvCxnSpPr>
        <p:spPr>
          <a:xfrm>
            <a:off x="4659206" y="2817244"/>
            <a:ext cx="96112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等腰三角形 9"/>
          <p:cNvSpPr/>
          <p:nvPr userDrawn="1">
            <p:custDataLst>
              <p:tags r:id="rId4"/>
            </p:custDataLst>
          </p:nvPr>
        </p:nvSpPr>
        <p:spPr>
          <a:xfrm>
            <a:off x="2872177" y="4000500"/>
            <a:ext cx="2094677" cy="1143000"/>
          </a:xfrm>
          <a:prstGeom prst="triangle">
            <a:avLst>
              <a:gd name="adj" fmla="val 590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 userDrawn="1">
            <p:custDataLst>
              <p:tags r:id="rId5"/>
            </p:custDataLst>
          </p:nvPr>
        </p:nvSpPr>
        <p:spPr>
          <a:xfrm rot="10800000">
            <a:off x="4318826" y="0"/>
            <a:ext cx="2094677" cy="1143000"/>
          </a:xfrm>
          <a:prstGeom prst="triangle">
            <a:avLst>
              <a:gd name="adj" fmla="val 592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572000" y="1752475"/>
            <a:ext cx="4429958" cy="986810"/>
          </a:xfrm>
        </p:spPr>
        <p:txBody>
          <a:bodyPr vert="horz" lIns="90000" tIns="46800" rIns="90000" bIns="46800" rtlCol="0" anchor="b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3" hasCustomPrompt="1"/>
            <p:custDataLst>
              <p:tags r:id="rId10"/>
            </p:custDataLst>
          </p:nvPr>
        </p:nvSpPr>
        <p:spPr>
          <a:xfrm>
            <a:off x="4571999" y="2895475"/>
            <a:ext cx="4429958" cy="696344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905250" y="0"/>
            <a:ext cx="52387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任意多边形: 形状 18"/>
          <p:cNvSpPr/>
          <p:nvPr>
            <p:custDataLst>
              <p:tags r:id="rId1"/>
            </p:custDataLst>
          </p:nvPr>
        </p:nvSpPr>
        <p:spPr>
          <a:xfrm>
            <a:off x="0" y="0"/>
            <a:ext cx="5934075" cy="5143500"/>
          </a:xfrm>
          <a:custGeom>
            <a:avLst/>
            <a:gdLst>
              <a:gd name="connsiteX0" fmla="*/ 0 w 7911390"/>
              <a:gd name="connsiteY0" fmla="*/ 0 h 6858000"/>
              <a:gd name="connsiteX1" fmla="*/ 5326084 w 7911390"/>
              <a:gd name="connsiteY1" fmla="*/ 0 h 6858000"/>
              <a:gd name="connsiteX2" fmla="*/ 7911390 w 7911390"/>
              <a:gd name="connsiteY2" fmla="*/ 3429000 h 6858000"/>
              <a:gd name="connsiteX3" fmla="*/ 5326084 w 7911390"/>
              <a:gd name="connsiteY3" fmla="*/ 6858000 h 6858000"/>
              <a:gd name="connsiteX4" fmla="*/ 0 w 79113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390" h="6858000">
                <a:moveTo>
                  <a:pt x="0" y="0"/>
                </a:moveTo>
                <a:lnTo>
                  <a:pt x="5326084" y="0"/>
                </a:lnTo>
                <a:lnTo>
                  <a:pt x="7911390" y="3429000"/>
                </a:lnTo>
                <a:lnTo>
                  <a:pt x="53260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等腰三角形 9"/>
          <p:cNvSpPr/>
          <p:nvPr>
            <p:custDataLst>
              <p:tags r:id="rId2"/>
            </p:custDataLst>
          </p:nvPr>
        </p:nvSpPr>
        <p:spPr>
          <a:xfrm>
            <a:off x="2871788" y="4000500"/>
            <a:ext cx="2095500" cy="1143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>
            <p:custDataLst>
              <p:tags r:id="rId3"/>
            </p:custDataLst>
          </p:nvPr>
        </p:nvSpPr>
        <p:spPr>
          <a:xfrm rot="10800000">
            <a:off x="4318397" y="0"/>
            <a:ext cx="2095500" cy="1143000"/>
          </a:xfrm>
          <a:prstGeom prst="triangle">
            <a:avLst>
              <a:gd name="adj" fmla="val 59276"/>
            </a:avLst>
          </a:prstGeom>
          <a:solidFill>
            <a:srgbClr val="F4C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直角三角形 11"/>
          <p:cNvSpPr/>
          <p:nvPr>
            <p:custDataLst>
              <p:tags r:id="rId4"/>
            </p:custDataLst>
          </p:nvPr>
        </p:nvSpPr>
        <p:spPr>
          <a:xfrm rot="16200000">
            <a:off x="7749779" y="3749279"/>
            <a:ext cx="1302544" cy="14859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080" name="图片 5" descr="C:/Users/win10/AppData/Local/Temp/kaimatting_20190926162729/output_20190926162804..pngoutput_20190926162804.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308056" y="0"/>
            <a:ext cx="1835944" cy="16216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86151" y="1904876"/>
            <a:ext cx="4972051" cy="852239"/>
          </a:xfrm>
        </p:spPr>
        <p:txBody>
          <a:bodyPr lIns="90000" tIns="46800" rIns="90000" bIns="46800" anchor="b">
            <a:normAutofit/>
          </a:bodyPr>
          <a:lstStyle>
            <a:lvl1pPr algn="l">
              <a:defRPr sz="4050" spc="6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6151" y="2816147"/>
            <a:ext cx="4972051" cy="713238"/>
          </a:xfrm>
        </p:spPr>
        <p:txBody>
          <a:bodyPr lIns="90000" tIns="4680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14" name="日期占位符 15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页脚占位符 16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灯片编号占位符 17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EB443D-81D1-48D3-991A-CBDD32BCEDA7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组合 6"/>
          <p:cNvGrpSpPr/>
          <p:nvPr/>
        </p:nvGrpSpPr>
        <p:grpSpPr>
          <a:xfrm flipH="1">
            <a:off x="8524875" y="66675"/>
            <a:ext cx="619125" cy="795338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-15478" y="4810125"/>
            <a:ext cx="9159479" cy="348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北京盈建科软件股份有限公司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26"/>
            <a:ext cx="8139178" cy="331473"/>
          </a:xfrm>
        </p:spPr>
        <p:txBody>
          <a:bodyPr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all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714381"/>
            <a:ext cx="8139178" cy="4041680"/>
          </a:xfrm>
        </p:spPr>
        <p:txBody>
          <a:bodyPr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001C13-5709-44B5-BD96-0EAC4D39B600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514600" y="0"/>
            <a:ext cx="66294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等腰三角形 8"/>
          <p:cNvSpPr/>
          <p:nvPr>
            <p:custDataLst>
              <p:tags r:id="rId2"/>
            </p:custDataLst>
          </p:nvPr>
        </p:nvSpPr>
        <p:spPr>
          <a:xfrm rot="16200000">
            <a:off x="2402681" y="2568179"/>
            <a:ext cx="1688306" cy="145494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等腰三角形 9"/>
          <p:cNvSpPr/>
          <p:nvPr>
            <p:custDataLst>
              <p:tags r:id="rId3"/>
            </p:custDataLst>
          </p:nvPr>
        </p:nvSpPr>
        <p:spPr>
          <a:xfrm rot="5400000" flipH="1">
            <a:off x="5892998" y="774502"/>
            <a:ext cx="1120379" cy="9667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>
            <p:custDataLst>
              <p:tags r:id="rId4"/>
            </p:custDataLst>
          </p:nvPr>
        </p:nvSpPr>
        <p:spPr>
          <a:xfrm rot="5400000" flipH="1">
            <a:off x="204192" y="687586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>
            <a:off x="675085" y="2330054"/>
            <a:ext cx="85963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等腰三角形 12"/>
          <p:cNvSpPr/>
          <p:nvPr>
            <p:custDataLst>
              <p:tags r:id="rId6"/>
            </p:custDataLst>
          </p:nvPr>
        </p:nvSpPr>
        <p:spPr>
          <a:xfrm rot="5400000" flipH="1">
            <a:off x="-77390" y="3830241"/>
            <a:ext cx="1120379" cy="965597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等腰三角形 13"/>
          <p:cNvSpPr/>
          <p:nvPr>
            <p:custDataLst>
              <p:tags r:id="rId7"/>
            </p:custDataLst>
          </p:nvPr>
        </p:nvSpPr>
        <p:spPr>
          <a:xfrm rot="5400000" flipH="1">
            <a:off x="-47625" y="326231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4665" y="1686504"/>
            <a:ext cx="3369897" cy="610176"/>
          </a:xfrm>
        </p:spPr>
        <p:txBody>
          <a:bodyPr lIns="90000" tIns="46800" rIns="90000" bIns="46800" anchor="b">
            <a:normAutofit/>
          </a:bodyPr>
          <a:lstStyle>
            <a:lvl1pPr>
              <a:defRPr sz="27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4661" y="2363419"/>
            <a:ext cx="3369897" cy="808489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EC23D09-069B-49AD-8348-DA5A84F2FF1D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514600" y="0"/>
            <a:ext cx="66294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等腰三角形 8"/>
          <p:cNvSpPr/>
          <p:nvPr>
            <p:custDataLst>
              <p:tags r:id="rId2"/>
            </p:custDataLst>
          </p:nvPr>
        </p:nvSpPr>
        <p:spPr>
          <a:xfrm rot="16200000">
            <a:off x="2402681" y="2568179"/>
            <a:ext cx="1688306" cy="145494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等腰三角形 9"/>
          <p:cNvSpPr/>
          <p:nvPr>
            <p:custDataLst>
              <p:tags r:id="rId3"/>
            </p:custDataLst>
          </p:nvPr>
        </p:nvSpPr>
        <p:spPr>
          <a:xfrm rot="5400000" flipH="1">
            <a:off x="5892998" y="774502"/>
            <a:ext cx="1120379" cy="9667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>
            <p:custDataLst>
              <p:tags r:id="rId4"/>
            </p:custDataLst>
          </p:nvPr>
        </p:nvSpPr>
        <p:spPr>
          <a:xfrm rot="5400000" flipH="1">
            <a:off x="204192" y="687586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>
            <a:off x="675085" y="2330054"/>
            <a:ext cx="85963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等腰三角形 12"/>
          <p:cNvSpPr/>
          <p:nvPr>
            <p:custDataLst>
              <p:tags r:id="rId6"/>
            </p:custDataLst>
          </p:nvPr>
        </p:nvSpPr>
        <p:spPr>
          <a:xfrm rot="5400000" flipH="1">
            <a:off x="-77390" y="3830241"/>
            <a:ext cx="1120379" cy="965597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等腰三角形 13"/>
          <p:cNvSpPr/>
          <p:nvPr>
            <p:custDataLst>
              <p:tags r:id="rId7"/>
            </p:custDataLst>
          </p:nvPr>
        </p:nvSpPr>
        <p:spPr>
          <a:xfrm rot="5400000" flipH="1">
            <a:off x="-47625" y="326231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4665" y="1686504"/>
            <a:ext cx="3369897" cy="610176"/>
          </a:xfrm>
        </p:spPr>
        <p:txBody>
          <a:bodyPr lIns="90000" tIns="46800" rIns="90000" bIns="46800" anchor="b">
            <a:normAutofit/>
          </a:bodyPr>
          <a:lstStyle>
            <a:lvl1pPr>
              <a:defRPr sz="27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4661" y="2363419"/>
            <a:ext cx="3369897" cy="808489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EC23D09-069B-49AD-8348-DA5A84F2FF1D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组合 7"/>
          <p:cNvGrpSpPr/>
          <p:nvPr/>
        </p:nvGrpSpPr>
        <p:grpSpPr>
          <a:xfrm flipH="1">
            <a:off x="8524875" y="66675"/>
            <a:ext cx="619125" cy="795338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26"/>
            <a:ext cx="8139178" cy="331473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448" y="714381"/>
            <a:ext cx="3962432" cy="4041680"/>
          </a:xfrm>
        </p:spPr>
        <p:txBody>
          <a:bodyPr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79158" y="714381"/>
            <a:ext cx="3962432" cy="4041680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7692BB5-8F13-4BC5-829A-48A482C67059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组合 9"/>
          <p:cNvGrpSpPr/>
          <p:nvPr/>
        </p:nvGrpSpPr>
        <p:grpSpPr>
          <a:xfrm flipH="1">
            <a:off x="8524875" y="66675"/>
            <a:ext cx="619125" cy="795338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26"/>
            <a:ext cx="8139178" cy="331473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448" y="714381"/>
            <a:ext cx="3962432" cy="285752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444" y="1054894"/>
            <a:ext cx="3962400" cy="3701064"/>
          </a:xfrm>
        </p:spPr>
        <p:txBody>
          <a:bodyPr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76813" y="714381"/>
            <a:ext cx="3962432" cy="285752"/>
          </a:xfrm>
        </p:spPr>
        <p:txBody>
          <a:bodyPr tIns="38100" rIns="76200" bIns="3810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>
                <a:sym typeface="+mn-ea"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76813" y="1054894"/>
            <a:ext cx="3962432" cy="3701064"/>
          </a:xfrm>
        </p:spPr>
        <p:txBody>
          <a:bodyPr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11" name="日期占位符 6"/>
          <p:cNvSpPr>
            <a:spLocks noGrp="1"/>
          </p:cNvSpPr>
          <p:nvPr>
            <p:ph type="dt" sz="half" idx="1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7"/>
          <p:cNvSpPr>
            <a:spLocks noGrp="1"/>
          </p:cNvSpPr>
          <p:nvPr>
            <p:ph type="ftr" sz="quarter" idx="1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灯片编号占位符 8"/>
          <p:cNvSpPr>
            <a:spLocks noGrp="1"/>
          </p:cNvSpPr>
          <p:nvPr>
            <p:ph type="sldNum" sz="quarter" idx="1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F65F3F-908B-4A8E-A639-8D44D54611B0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组合 5"/>
          <p:cNvGrpSpPr/>
          <p:nvPr/>
        </p:nvGrpSpPr>
        <p:grpSpPr>
          <a:xfrm>
            <a:off x="0" y="8335"/>
            <a:ext cx="9144000" cy="5143500"/>
            <a:chOff x="-2" y="0"/>
            <a:chExt cx="12192003" cy="6858000"/>
          </a:xfrm>
        </p:grpSpPr>
        <p:pic>
          <p:nvPicPr>
            <p:cNvPr id="9" name="Picture 2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-2" y="2095500"/>
              <a:ext cx="12192003" cy="4762500"/>
            </a:xfrm>
            <a:prstGeom prst="rect">
              <a:avLst/>
            </a:prstGeom>
            <a:solidFill>
              <a:schemeClr val="bg2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>
              <a:off x="-2" y="0"/>
              <a:ext cx="12192003" cy="2095500"/>
            </a:xfrm>
            <a:prstGeom prst="rect">
              <a:avLst/>
            </a:prstGeom>
            <a:solidFill>
              <a:schemeClr val="accent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等腰三角形 11"/>
            <p:cNvSpPr/>
            <p:nvPr>
              <p:custDataLst>
                <p:tags r:id="rId7"/>
              </p:custDataLst>
            </p:nvPr>
          </p:nvSpPr>
          <p:spPr>
            <a:xfrm>
              <a:off x="1501773" y="1512887"/>
              <a:ext cx="877888" cy="57626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13" name="日期占位符 2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页脚占位符 3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灯片编号占位符 4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796F7F-A21C-4CDE-8560-289E3EC62AE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7144" y="4786313"/>
            <a:ext cx="9158288" cy="348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北京盈建科软件股份有限公司</a:t>
            </a:r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E6DEFE-E45E-4E91-A53B-8D49562036D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84" t="-1800" r="11439" b="1886"/>
          <a:stretch>
            <a:fillRect/>
          </a:stretch>
        </p:blipFill>
        <p:spPr>
          <a:xfrm>
            <a:off x="1289050" y="-102870"/>
            <a:ext cx="7854950" cy="5246370"/>
          </a:xfrm>
          <a:prstGeom prst="rect">
            <a:avLst/>
          </a:prstGeom>
        </p:spPr>
      </p:pic>
      <p:sp>
        <p:nvSpPr>
          <p:cNvPr id="9" name="任意多边形: 形状 18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5934075" cy="5143500"/>
          </a:xfrm>
          <a:custGeom>
            <a:avLst/>
            <a:gdLst>
              <a:gd name="connsiteX0" fmla="*/ 0 w 7911390"/>
              <a:gd name="connsiteY0" fmla="*/ 0 h 6858000"/>
              <a:gd name="connsiteX1" fmla="*/ 5326084 w 7911390"/>
              <a:gd name="connsiteY1" fmla="*/ 0 h 6858000"/>
              <a:gd name="connsiteX2" fmla="*/ 7911390 w 7911390"/>
              <a:gd name="connsiteY2" fmla="*/ 3429000 h 6858000"/>
              <a:gd name="connsiteX3" fmla="*/ 5326084 w 7911390"/>
              <a:gd name="connsiteY3" fmla="*/ 6858000 h 6858000"/>
              <a:gd name="connsiteX4" fmla="*/ 0 w 79113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390" h="6858000">
                <a:moveTo>
                  <a:pt x="0" y="0"/>
                </a:moveTo>
                <a:lnTo>
                  <a:pt x="5326084" y="0"/>
                </a:lnTo>
                <a:lnTo>
                  <a:pt x="7911390" y="3429000"/>
                </a:lnTo>
                <a:lnTo>
                  <a:pt x="53260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等腰三角形 9"/>
          <p:cNvSpPr/>
          <p:nvPr userDrawn="1">
            <p:custDataLst>
              <p:tags r:id="rId3"/>
            </p:custDataLst>
          </p:nvPr>
        </p:nvSpPr>
        <p:spPr>
          <a:xfrm>
            <a:off x="2871788" y="4000500"/>
            <a:ext cx="2095500" cy="1143000"/>
          </a:xfrm>
          <a:prstGeom prst="triangle">
            <a:avLst/>
          </a:prstGeom>
          <a:solidFill>
            <a:schemeClr val="accent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 userDrawn="1">
            <p:custDataLst>
              <p:tags r:id="rId4"/>
            </p:custDataLst>
          </p:nvPr>
        </p:nvSpPr>
        <p:spPr>
          <a:xfrm rot="10800000">
            <a:off x="4318397" y="0"/>
            <a:ext cx="2095500" cy="1143000"/>
          </a:xfrm>
          <a:prstGeom prst="triangle">
            <a:avLst>
              <a:gd name="adj" fmla="val 59276"/>
            </a:avLst>
          </a:prstGeom>
          <a:solidFill>
            <a:srgbClr val="F4C96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直角三角形 11"/>
          <p:cNvSpPr/>
          <p:nvPr userDrawn="1">
            <p:custDataLst>
              <p:tags r:id="rId5"/>
            </p:custDataLst>
          </p:nvPr>
        </p:nvSpPr>
        <p:spPr>
          <a:xfrm rot="16200000">
            <a:off x="7749779" y="3749279"/>
            <a:ext cx="1302544" cy="1485900"/>
          </a:xfrm>
          <a:prstGeom prst="rtTriangle">
            <a:avLst/>
          </a:prstGeom>
          <a:solidFill>
            <a:schemeClr val="accent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080" name="图片 5" descr="C:/Users/win10/AppData/Local/Temp/kaimatting_20190926162729/output_20190926162804..pngoutput_20190926162804.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308056" y="0"/>
            <a:ext cx="1835944" cy="16216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86151" y="1904876"/>
            <a:ext cx="4972051" cy="852239"/>
          </a:xfrm>
        </p:spPr>
        <p:txBody>
          <a:bodyPr lIns="90000" tIns="46800" rIns="90000" bIns="46800" anchor="b">
            <a:normAutofit/>
          </a:bodyPr>
          <a:lstStyle>
            <a:lvl1pPr algn="l">
              <a:defRPr sz="4050" spc="6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6151" y="2816147"/>
            <a:ext cx="4972051" cy="713238"/>
          </a:xfrm>
        </p:spPr>
        <p:txBody>
          <a:bodyPr lIns="90000" tIns="4680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14" name="日期占位符 15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页脚占位符 16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灯片编号占位符 17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EB443D-81D1-48D3-991A-CBDD32BCEDA7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组合 7"/>
          <p:cNvGrpSpPr/>
          <p:nvPr/>
        </p:nvGrpSpPr>
        <p:grpSpPr>
          <a:xfrm flipH="1">
            <a:off x="8524875" y="66675"/>
            <a:ext cx="619125" cy="795338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48" y="332426"/>
            <a:ext cx="8139178" cy="331473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2448" y="714381"/>
            <a:ext cx="3962432" cy="4041680"/>
          </a:xfrm>
        </p:spPr>
        <p:txBody>
          <a:bodyPr vert="horz" wrap="square" lIns="101600" tIns="0" rIns="82550" bIns="0" numCol="1" rtlCol="0" anchor="t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15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79194" y="714381"/>
            <a:ext cx="3962432" cy="4041680"/>
          </a:xfrm>
        </p:spPr>
        <p:txBody>
          <a:bodyPr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CCF9BD-50D8-477B-B6BC-1E8D9547BE3B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组合 6"/>
          <p:cNvGrpSpPr/>
          <p:nvPr/>
        </p:nvGrpSpPr>
        <p:grpSpPr>
          <a:xfrm flipH="1">
            <a:off x="8524875" y="66675"/>
            <a:ext cx="619125" cy="795338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928351" y="714381"/>
            <a:ext cx="713238" cy="4041680"/>
          </a:xfrm>
        </p:spPr>
        <p:txBody>
          <a:bodyPr vert="eaVert" rtlCol="0" anchor="ctr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2444" y="714375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6936B1-2986-4B3F-B9AC-713B3905BCF6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1" name="组合 5"/>
          <p:cNvGrpSpPr/>
          <p:nvPr/>
        </p:nvGrpSpPr>
        <p:grpSpPr>
          <a:xfrm flipH="1">
            <a:off x="8524875" y="66675"/>
            <a:ext cx="619125" cy="795338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02448" y="714381"/>
            <a:ext cx="8139178" cy="404168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28E2D3C-8CDB-4BA8-A03C-7097AFA7FF4D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75057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任意多边形: 形状 11"/>
          <p:cNvSpPr/>
          <p:nvPr>
            <p:custDataLst>
              <p:tags r:id="rId2"/>
            </p:custDataLst>
          </p:nvPr>
        </p:nvSpPr>
        <p:spPr>
          <a:xfrm flipH="1">
            <a:off x="3209925" y="0"/>
            <a:ext cx="5934075" cy="5143500"/>
          </a:xfrm>
          <a:custGeom>
            <a:avLst/>
            <a:gdLst>
              <a:gd name="connsiteX0" fmla="*/ 0 w 7911390"/>
              <a:gd name="connsiteY0" fmla="*/ 0 h 6858000"/>
              <a:gd name="connsiteX1" fmla="*/ 5326084 w 7911390"/>
              <a:gd name="connsiteY1" fmla="*/ 0 h 6858000"/>
              <a:gd name="connsiteX2" fmla="*/ 7911390 w 7911390"/>
              <a:gd name="connsiteY2" fmla="*/ 3429000 h 6858000"/>
              <a:gd name="connsiteX3" fmla="*/ 5326084 w 7911390"/>
              <a:gd name="connsiteY3" fmla="*/ 6858000 h 6858000"/>
              <a:gd name="connsiteX4" fmla="*/ 0 w 79113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390" h="6858000">
                <a:moveTo>
                  <a:pt x="0" y="0"/>
                </a:moveTo>
                <a:lnTo>
                  <a:pt x="5326084" y="0"/>
                </a:lnTo>
                <a:lnTo>
                  <a:pt x="7911390" y="3429000"/>
                </a:lnTo>
                <a:lnTo>
                  <a:pt x="53260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直接连接符 9"/>
          <p:cNvCxnSpPr/>
          <p:nvPr>
            <p:custDataLst>
              <p:tags r:id="rId3"/>
            </p:custDataLst>
          </p:nvPr>
        </p:nvCxnSpPr>
        <p:spPr>
          <a:xfrm>
            <a:off x="4658916" y="2830116"/>
            <a:ext cx="9608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等腰三角形 10"/>
          <p:cNvSpPr/>
          <p:nvPr>
            <p:custDataLst>
              <p:tags r:id="rId4"/>
            </p:custDataLst>
          </p:nvPr>
        </p:nvSpPr>
        <p:spPr>
          <a:xfrm>
            <a:off x="2871788" y="4000500"/>
            <a:ext cx="2095500" cy="1143000"/>
          </a:xfrm>
          <a:prstGeom prst="triangle">
            <a:avLst>
              <a:gd name="adj" fmla="val 590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等腰三角形 11"/>
          <p:cNvSpPr/>
          <p:nvPr>
            <p:custDataLst>
              <p:tags r:id="rId5"/>
            </p:custDataLst>
          </p:nvPr>
        </p:nvSpPr>
        <p:spPr>
          <a:xfrm rot="10800000">
            <a:off x="4318397" y="0"/>
            <a:ext cx="2095500" cy="1143000"/>
          </a:xfrm>
          <a:prstGeom prst="triangle">
            <a:avLst>
              <a:gd name="adj" fmla="val 592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0" y="1752475"/>
            <a:ext cx="4429958" cy="986810"/>
          </a:xfrm>
        </p:spPr>
        <p:txBody>
          <a:bodyPr lIns="90000" tIns="46800" rIns="90000" bIns="46800" rtlCol="0" anchor="b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 fontAlgn="auto"/>
            <a:r>
              <a:rPr lang="zh-CN" altLang="en-US"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3"/>
          </p:nvPr>
        </p:nvSpPr>
        <p:spPr>
          <a:xfrm>
            <a:off x="4571999" y="2895475"/>
            <a:ext cx="4429958" cy="696344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3" name="日期占位符 2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页脚占位符 3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灯片编号占位符 4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A9B9D87-942B-4202-9849-B2EC8A45B679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组合 5"/>
          <p:cNvGrpSpPr/>
          <p:nvPr/>
        </p:nvGrpSpPr>
        <p:grpSpPr>
          <a:xfrm flipH="1">
            <a:off x="8524875" y="4214813"/>
            <a:ext cx="619125" cy="795338"/>
            <a:chOff x="-1" y="371234"/>
            <a:chExt cx="964572" cy="1238412"/>
          </a:xfrm>
        </p:grpSpPr>
        <p:sp>
          <p:nvSpPr>
            <p:cNvPr id="9" name="等腰三角形 6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6B178F8-BF60-4909-9F10-A8413897F3F6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219075" y="228600"/>
            <a:ext cx="8705850" cy="4686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5364" name="组合 8"/>
          <p:cNvGrpSpPr/>
          <p:nvPr/>
        </p:nvGrpSpPr>
        <p:grpSpPr>
          <a:xfrm>
            <a:off x="0" y="0"/>
            <a:ext cx="9144000" cy="5076825"/>
            <a:chOff x="0" y="1"/>
            <a:chExt cx="12192000" cy="6769099"/>
          </a:xfrm>
        </p:grpSpPr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>
              <a:off x="-64294" y="64295"/>
              <a:ext cx="935038" cy="80645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5366" name="组合 10"/>
            <p:cNvGrpSpPr/>
            <p:nvPr/>
          </p:nvGrpSpPr>
          <p:grpSpPr>
            <a:xfrm>
              <a:off x="11197167" y="5323839"/>
              <a:ext cx="994833" cy="1445261"/>
              <a:chOff x="9165167" y="4201584"/>
              <a:chExt cx="994833" cy="1445261"/>
            </a:xfrm>
          </p:grpSpPr>
          <p:sp>
            <p:nvSpPr>
              <p:cNvPr id="12" name="等腰三角形 11"/>
              <p:cNvSpPr/>
              <p:nvPr>
                <p:custDataLst>
                  <p:tags r:id="rId6"/>
                </p:custDataLst>
              </p:nvPr>
            </p:nvSpPr>
            <p:spPr>
              <a:xfrm rot="16200000" flipH="1">
                <a:off x="9085261" y="4281594"/>
                <a:ext cx="1154113" cy="995362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等腰三角形 12"/>
              <p:cNvSpPr/>
              <p:nvPr>
                <p:custDataLst>
                  <p:tags r:id="rId7"/>
                </p:custDataLst>
              </p:nvPr>
            </p:nvSpPr>
            <p:spPr>
              <a:xfrm rot="5400000">
                <a:off x="9617869" y="5104714"/>
                <a:ext cx="582612" cy="501650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1200" y="936900"/>
            <a:ext cx="7219800" cy="542700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960835" y="1622700"/>
            <a:ext cx="7219950" cy="2583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4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C64D03-2EBA-491F-9938-5B06C12B8A07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3617119" cy="5149454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16388" name="组合 9"/>
          <p:cNvGrpSpPr/>
          <p:nvPr/>
        </p:nvGrpSpPr>
        <p:grpSpPr>
          <a:xfrm flipH="1">
            <a:off x="1191" y="0"/>
            <a:ext cx="656034" cy="953691"/>
            <a:chOff x="1041400" y="5041900"/>
            <a:chExt cx="1193800" cy="1734313"/>
          </a:xfrm>
        </p:grpSpPr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16200000" flipH="1">
              <a:off x="945441" y="5137859"/>
              <a:ext cx="1385718" cy="11938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6"/>
              </p:custDataLst>
            </p:nvPr>
          </p:nvSpPr>
          <p:spPr>
            <a:xfrm rot="5400000">
              <a:off x="1584362" y="6125375"/>
              <a:ext cx="699355" cy="602317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7400" y="577800"/>
            <a:ext cx="2970000" cy="661500"/>
          </a:xfrm>
        </p:spPr>
        <p:txBody>
          <a:bodyPr anchor="ctr">
            <a:normAutofit/>
          </a:bodyPr>
          <a:lstStyle>
            <a:lvl1pPr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440100" y="1323000"/>
            <a:ext cx="2967300" cy="3069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3825900" y="577454"/>
            <a:ext cx="4860000" cy="3815953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BC04AC8-0DFF-4B51-9A2C-EE880A9BAF6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786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17412" name="组合 10"/>
          <p:cNvGrpSpPr/>
          <p:nvPr/>
        </p:nvGrpSpPr>
        <p:grpSpPr>
          <a:xfrm flipH="1">
            <a:off x="8524875" y="66675"/>
            <a:ext cx="619125" cy="795338"/>
            <a:chOff x="-1" y="371234"/>
            <a:chExt cx="964572" cy="1238412"/>
          </a:xfrm>
        </p:grpSpPr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6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9000" y="585900"/>
            <a:ext cx="8232300" cy="469800"/>
          </a:xfrm>
        </p:spPr>
        <p:txBody>
          <a:bodyPr anchor="ctr">
            <a:normAutofit/>
          </a:bodyPr>
          <a:lstStyle>
            <a:lvl1pPr algn="ctr"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459000" y="1244700"/>
            <a:ext cx="8231981" cy="621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459581" y="2106000"/>
            <a:ext cx="8224200" cy="25731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FA353EA-5FC6-4DCB-943B-8FBB83E261E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3771900"/>
            <a:ext cx="9144000" cy="13716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18436" name="组合 9"/>
          <p:cNvGrpSpPr/>
          <p:nvPr/>
        </p:nvGrpSpPr>
        <p:grpSpPr>
          <a:xfrm flipH="1">
            <a:off x="8524875" y="4214813"/>
            <a:ext cx="619125" cy="795338"/>
            <a:chOff x="-1" y="371234"/>
            <a:chExt cx="964572" cy="1238412"/>
          </a:xfrm>
        </p:grpSpPr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6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3600" y="502200"/>
            <a:ext cx="8232300" cy="423900"/>
          </a:xfrm>
        </p:spPr>
        <p:txBody>
          <a:bodyPr anchor="ctr">
            <a:normAutofit/>
          </a:bodyPr>
          <a:lstStyle>
            <a:lvl1pPr algn="ctr">
              <a:defRPr sz="24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53628" y="1260900"/>
            <a:ext cx="8243100" cy="2408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445500" y="3885300"/>
            <a:ext cx="8251200" cy="7587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F78B78A-89AA-4AA8-A729-BADA7A158F1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9" name="组合 11"/>
          <p:cNvGrpSpPr/>
          <p:nvPr/>
        </p:nvGrpSpPr>
        <p:grpSpPr>
          <a:xfrm>
            <a:off x="8586788" y="4267200"/>
            <a:ext cx="557213" cy="809625"/>
            <a:chOff x="9165167" y="4201584"/>
            <a:chExt cx="994833" cy="1445261"/>
          </a:xfrm>
        </p:grpSpPr>
        <p:sp>
          <p:nvSpPr>
            <p:cNvPr id="3" name="等腰三角形 8"/>
            <p:cNvSpPr/>
            <p:nvPr>
              <p:custDataLst>
                <p:tags r:id="rId5"/>
              </p:custDataLst>
            </p:nvPr>
          </p:nvSpPr>
          <p:spPr>
            <a:xfrm rot="16200000" flipH="1">
              <a:off x="9085539" y="4281209"/>
              <a:ext cx="1154084" cy="99483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6"/>
              </p:custDataLst>
            </p:nvPr>
          </p:nvSpPr>
          <p:spPr>
            <a:xfrm rot="5400000">
              <a:off x="9617987" y="5104832"/>
              <a:ext cx="582355" cy="501668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4700" y="178200"/>
            <a:ext cx="8278200" cy="331473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34700" y="1247400"/>
            <a:ext cx="4006800" cy="2170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4681800" y="1247400"/>
            <a:ext cx="4025700" cy="2170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429300" y="3612600"/>
            <a:ext cx="4006800" cy="5859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4689900" y="3609900"/>
            <a:ext cx="4025700" cy="5859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9EF7D8-9D95-44EA-B0E9-268FE011B74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组合 6"/>
          <p:cNvGrpSpPr/>
          <p:nvPr/>
        </p:nvGrpSpPr>
        <p:grpSpPr>
          <a:xfrm flipH="1">
            <a:off x="8524875" y="66675"/>
            <a:ext cx="619125" cy="795338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-15478" y="4810125"/>
            <a:ext cx="9159479" cy="348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北京盈建科软件股份有限公司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26"/>
            <a:ext cx="8139178" cy="331473"/>
          </a:xfrm>
        </p:spPr>
        <p:txBody>
          <a:bodyPr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all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714381"/>
            <a:ext cx="8139178" cy="4041680"/>
          </a:xfrm>
        </p:spPr>
        <p:txBody>
          <a:bodyPr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001C13-5709-44B5-BD96-0EAC4D39B600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719138"/>
            <a:ext cx="9144000" cy="37052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20484" name="组合 7"/>
          <p:cNvGrpSpPr/>
          <p:nvPr/>
        </p:nvGrpSpPr>
        <p:grpSpPr>
          <a:xfrm>
            <a:off x="-2381" y="1934766"/>
            <a:ext cx="9142810" cy="1273969"/>
            <a:chOff x="-3175" y="2579899"/>
            <a:chExt cx="12190923" cy="1698202"/>
          </a:xfrm>
        </p:grpSpPr>
        <p:grpSp>
          <p:nvGrpSpPr>
            <p:cNvPr id="20485" name="组合 8"/>
            <p:cNvGrpSpPr/>
            <p:nvPr/>
          </p:nvGrpSpPr>
          <p:grpSpPr>
            <a:xfrm>
              <a:off x="11214864" y="2864727"/>
              <a:ext cx="972884" cy="1413374"/>
              <a:chOff x="9165167" y="4201584"/>
              <a:chExt cx="994833" cy="1445261"/>
            </a:xfrm>
          </p:grpSpPr>
          <p:sp>
            <p:nvSpPr>
              <p:cNvPr id="14" name="等腰三角形 13"/>
              <p:cNvSpPr/>
              <p:nvPr>
                <p:custDataLst>
                  <p:tags r:id="rId7"/>
                </p:custDataLst>
              </p:nvPr>
            </p:nvSpPr>
            <p:spPr>
              <a:xfrm rot="16200000" flipH="1">
                <a:off x="9085485" y="4280208"/>
                <a:ext cx="1153890" cy="99513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等腰三角形 14"/>
              <p:cNvSpPr/>
              <p:nvPr>
                <p:custDataLst>
                  <p:tags r:id="rId8"/>
                </p:custDataLst>
              </p:nvPr>
            </p:nvSpPr>
            <p:spPr>
              <a:xfrm rot="5400000">
                <a:off x="9617874" y="5104720"/>
                <a:ext cx="582626" cy="501626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0488" name="组合 10"/>
            <p:cNvGrpSpPr/>
            <p:nvPr/>
          </p:nvGrpSpPr>
          <p:grpSpPr>
            <a:xfrm flipH="1" flipV="1">
              <a:off x="-3175" y="2579899"/>
              <a:ext cx="972884" cy="1413374"/>
              <a:chOff x="9165167" y="4201584"/>
              <a:chExt cx="994833" cy="1445261"/>
            </a:xfrm>
          </p:grpSpPr>
          <p:sp>
            <p:nvSpPr>
              <p:cNvPr id="12" name="等腰三角形 11"/>
              <p:cNvSpPr/>
              <p:nvPr>
                <p:custDataLst>
                  <p:tags r:id="rId5"/>
                </p:custDataLst>
              </p:nvPr>
            </p:nvSpPr>
            <p:spPr>
              <a:xfrm rot="16200000" flipH="1">
                <a:off x="9085486" y="4280207"/>
                <a:ext cx="1153889" cy="99513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等腰三角形 12"/>
              <p:cNvSpPr/>
              <p:nvPr>
                <p:custDataLst>
                  <p:tags r:id="rId6"/>
                </p:custDataLst>
              </p:nvPr>
            </p:nvSpPr>
            <p:spPr>
              <a:xfrm rot="5400000">
                <a:off x="9617874" y="5104718"/>
                <a:ext cx="582625" cy="501626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2100" y="1004400"/>
            <a:ext cx="6858000" cy="1790100"/>
          </a:xfrm>
        </p:spPr>
        <p:txBody>
          <a:bodyPr anchor="b">
            <a:normAutofit/>
          </a:bodyPr>
          <a:lstStyle>
            <a:lvl1pPr algn="ctr">
              <a:defRPr sz="45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41810" y="2897100"/>
            <a:ext cx="6858000" cy="1242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6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5F0E0C-3D37-44BD-926C-689F01B4B20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1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5"/>
            </p:custDataLst>
          </p:nvPr>
        </p:nvSpPr>
        <p:spPr>
          <a:xfrm>
            <a:off x="2376729" y="1990040"/>
            <a:ext cx="4762500" cy="998220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7200"/>
              <a:buFont typeface="Arial" panose="020B0604020202020204" pitchFamily="34" charset="0"/>
              <a:buNone/>
              <a:defRPr sz="5400" b="0" spc="-20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6"/>
            </p:custDataLst>
          </p:nvPr>
        </p:nvSpPr>
        <p:spPr>
          <a:xfrm>
            <a:off x="2376729" y="3170532"/>
            <a:ext cx="4762500" cy="573651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1800" b="0" spc="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 dirty="0"/>
              <a:t>单击此处编辑副标题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1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5"/>
            </p:custDataLst>
          </p:nvPr>
        </p:nvSpPr>
        <p:spPr>
          <a:xfrm>
            <a:off x="2376729" y="1990040"/>
            <a:ext cx="4762500" cy="998220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7200"/>
              <a:buFont typeface="Arial" panose="020B0604020202020204" pitchFamily="34" charset="0"/>
              <a:buNone/>
              <a:defRPr sz="5400" b="0" spc="-20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6"/>
            </p:custDataLst>
          </p:nvPr>
        </p:nvSpPr>
        <p:spPr>
          <a:xfrm>
            <a:off x="2376729" y="3170532"/>
            <a:ext cx="4762500" cy="573651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1800" b="0" spc="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 dirty="0"/>
              <a:t>单击此处编辑副标题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385763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3857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502412" y="714381"/>
            <a:ext cx="8139178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287012"/>
            <a:ext cx="3048000" cy="856488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350495" y="2571750"/>
            <a:ext cx="4443011" cy="688903"/>
          </a:xfrm>
        </p:spPr>
        <p:txBody>
          <a:bodyPr>
            <a:normAutofit/>
          </a:bodyPr>
          <a:lstStyle>
            <a:lvl1pPr algn="ctr"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385763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3857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4679158" y="714381"/>
            <a:ext cx="3962432" cy="4041680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1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385763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2"/>
            </p:custDataLst>
          </p:nvPr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3857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502448" y="714381"/>
            <a:ext cx="3962432" cy="285752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502444" y="1054894"/>
            <a:ext cx="3962400" cy="3701064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6"/>
            </p:custDataLst>
          </p:nvPr>
        </p:nvSpPr>
        <p:spPr>
          <a:xfrm>
            <a:off x="4676813" y="714381"/>
            <a:ext cx="3962432" cy="285752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>
          <a:xfrm>
            <a:off x="4676813" y="1054894"/>
            <a:ext cx="3962432" cy="3701064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60" y="1645920"/>
            <a:ext cx="3291840" cy="1851660"/>
          </a:xfrm>
          <a:prstGeom prst="rect">
            <a:avLst/>
          </a:prstGeom>
        </p:spPr>
      </p:pic>
      <p:sp>
        <p:nvSpPr>
          <p:cNvPr id="6" name="任意多边形 6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5484971" cy="5143500"/>
          </a:xfrm>
          <a:custGeom>
            <a:avLst/>
            <a:gdLst>
              <a:gd name="connsiteX0" fmla="*/ 1714500 w 7314000"/>
              <a:gd name="connsiteY0" fmla="*/ 0 h 6858000"/>
              <a:gd name="connsiteX1" fmla="*/ 7314000 w 7314000"/>
              <a:gd name="connsiteY1" fmla="*/ 0 h 6858000"/>
              <a:gd name="connsiteX2" fmla="*/ 7314000 w 7314000"/>
              <a:gd name="connsiteY2" fmla="*/ 6858000 h 6858000"/>
              <a:gd name="connsiteX3" fmla="*/ 0 w 7314000"/>
              <a:gd name="connsiteY3" fmla="*/ 6858000 h 6858000"/>
              <a:gd name="connsiteX4" fmla="*/ 1714500 w 7314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4000" h="6858000">
                <a:moveTo>
                  <a:pt x="1714500" y="0"/>
                </a:moveTo>
                <a:lnTo>
                  <a:pt x="7314000" y="0"/>
                </a:lnTo>
                <a:lnTo>
                  <a:pt x="7314000" y="6858000"/>
                </a:lnTo>
                <a:lnTo>
                  <a:pt x="0" y="6858000"/>
                </a:lnTo>
                <a:lnTo>
                  <a:pt x="1714500" y="0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23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385763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3857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48" y="33242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4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4679194" y="714381"/>
            <a:ext cx="3962432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pPr/>
              <a:t>2021/9/7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514600" y="0"/>
            <a:ext cx="66294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等腰三角形 8"/>
          <p:cNvSpPr/>
          <p:nvPr>
            <p:custDataLst>
              <p:tags r:id="rId2"/>
            </p:custDataLst>
          </p:nvPr>
        </p:nvSpPr>
        <p:spPr>
          <a:xfrm rot="16200000">
            <a:off x="2402681" y="2568179"/>
            <a:ext cx="1688306" cy="145494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等腰三角形 9"/>
          <p:cNvSpPr/>
          <p:nvPr>
            <p:custDataLst>
              <p:tags r:id="rId3"/>
            </p:custDataLst>
          </p:nvPr>
        </p:nvSpPr>
        <p:spPr>
          <a:xfrm rot="5400000" flipH="1">
            <a:off x="5892998" y="774502"/>
            <a:ext cx="1120379" cy="9667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>
            <p:custDataLst>
              <p:tags r:id="rId4"/>
            </p:custDataLst>
          </p:nvPr>
        </p:nvSpPr>
        <p:spPr>
          <a:xfrm rot="5400000" flipH="1">
            <a:off x="204192" y="687586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>
            <a:off x="675085" y="2330054"/>
            <a:ext cx="85963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等腰三角形 12"/>
          <p:cNvSpPr/>
          <p:nvPr>
            <p:custDataLst>
              <p:tags r:id="rId6"/>
            </p:custDataLst>
          </p:nvPr>
        </p:nvSpPr>
        <p:spPr>
          <a:xfrm rot="5400000" flipH="1">
            <a:off x="-77390" y="3830241"/>
            <a:ext cx="1120379" cy="965597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等腰三角形 13"/>
          <p:cNvSpPr/>
          <p:nvPr>
            <p:custDataLst>
              <p:tags r:id="rId7"/>
            </p:custDataLst>
          </p:nvPr>
        </p:nvSpPr>
        <p:spPr>
          <a:xfrm rot="5400000" flipH="1">
            <a:off x="-47625" y="326231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4665" y="1686504"/>
            <a:ext cx="3369897" cy="610176"/>
          </a:xfrm>
        </p:spPr>
        <p:txBody>
          <a:bodyPr lIns="90000" tIns="46800" rIns="90000" bIns="46800" anchor="b">
            <a:normAutofit/>
          </a:bodyPr>
          <a:lstStyle>
            <a:lvl1pPr>
              <a:defRPr sz="27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4661" y="2363419"/>
            <a:ext cx="3369897" cy="808489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EC23D09-069B-49AD-8348-DA5A84F2FF1D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385763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385763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7928351" y="714381"/>
            <a:ext cx="713238" cy="4041680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502444" y="714375"/>
            <a:ext cx="7371076" cy="4041680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385763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385763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02448" y="714381"/>
            <a:ext cx="8139178" cy="4041680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 userDrawn="1">
            <p:custDataLst>
              <p:tags r:id="rId5"/>
            </p:custDataLst>
          </p:nvPr>
        </p:nvCxnSpPr>
        <p:spPr>
          <a:xfrm>
            <a:off x="2516981" y="2935367"/>
            <a:ext cx="411003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6"/>
            </p:custDataLst>
          </p:nvPr>
        </p:nvSpPr>
        <p:spPr>
          <a:xfrm>
            <a:off x="2560320" y="3087767"/>
            <a:ext cx="4023836" cy="573707"/>
          </a:xfr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ctr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1800" b="0" spc="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7"/>
            </p:custDataLst>
          </p:nvPr>
        </p:nvSpPr>
        <p:spPr>
          <a:xfrm>
            <a:off x="2559844" y="1784747"/>
            <a:ext cx="4024313" cy="1049179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8000"/>
              <a:buNone/>
              <a:defRPr sz="6000" b="0" spc="100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385763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3857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23"/>
            <a:ext cx="8139178" cy="33147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219056" y="227857"/>
            <a:ext cx="8705888" cy="4687787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385763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3857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961200" y="936900"/>
            <a:ext cx="7219800" cy="542700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960835" y="1622700"/>
            <a:ext cx="7219950" cy="2583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3618452" cy="51435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3857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00"/>
            <a:ext cx="2970000" cy="661500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000"/>
            <a:ext cx="2967300" cy="3069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454"/>
            <a:ext cx="4860000" cy="381595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199825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0" name="图片 9"/>
          <p:cNvPicPr/>
          <p:nvPr userDrawn="1">
            <p:custDataLst>
              <p:tags r:id="rId2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385763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3857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59000" y="585900"/>
            <a:ext cx="8232300" cy="469800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459000" y="1244700"/>
            <a:ext cx="8231981" cy="621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459581" y="2106000"/>
            <a:ext cx="8224200" cy="25731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"/>
            </p:custDataLst>
          </p:nvPr>
        </p:nvSpPr>
        <p:spPr>
          <a:xfrm>
            <a:off x="0" y="3771728"/>
            <a:ext cx="9144000" cy="137177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0" name="图片 9"/>
          <p:cNvPicPr/>
          <p:nvPr userDrawn="1">
            <p:custDataLst>
              <p:tags r:id="rId2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385763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3857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53600" y="502200"/>
            <a:ext cx="8232300" cy="423900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453628" y="1260900"/>
            <a:ext cx="8243100" cy="2408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445500" y="3885300"/>
            <a:ext cx="8251200" cy="7587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2" name="图片 11"/>
          <p:cNvPicPr/>
          <p:nvPr userDrawn="1">
            <p:custDataLst>
              <p:tags r:id="rId2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4757738"/>
            <a:ext cx="540068" cy="385763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15" r:link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738"/>
            <a:ext cx="540068" cy="3857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34700" y="178200"/>
            <a:ext cx="8278200" cy="33147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434700" y="1247400"/>
            <a:ext cx="4006800" cy="217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4681800" y="1247400"/>
            <a:ext cx="4025700" cy="217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429300" y="3612600"/>
            <a:ext cx="4006800" cy="585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4689900" y="3609900"/>
            <a:ext cx="4025700" cy="585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715268"/>
            <a:ext cx="9144000" cy="3712964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48" y="4275535"/>
            <a:ext cx="1215152" cy="867966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5535"/>
            <a:ext cx="1215152" cy="86796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42100" y="1004400"/>
            <a:ext cx="6858000" cy="1790100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141810" y="2897100"/>
            <a:ext cx="6858000" cy="1242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组合 7"/>
          <p:cNvGrpSpPr/>
          <p:nvPr/>
        </p:nvGrpSpPr>
        <p:grpSpPr>
          <a:xfrm flipH="1">
            <a:off x="8524875" y="66675"/>
            <a:ext cx="619125" cy="795338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26"/>
            <a:ext cx="8139178" cy="331473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448" y="714381"/>
            <a:ext cx="3962432" cy="4041680"/>
          </a:xfrm>
        </p:spPr>
        <p:txBody>
          <a:bodyPr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79158" y="714381"/>
            <a:ext cx="3962432" cy="4041680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7692BB5-8F13-4BC5-829A-48A482C67059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组合 9"/>
          <p:cNvGrpSpPr/>
          <p:nvPr/>
        </p:nvGrpSpPr>
        <p:grpSpPr>
          <a:xfrm flipH="1">
            <a:off x="8524875" y="66675"/>
            <a:ext cx="619125" cy="795338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55" y="917030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70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26"/>
            <a:ext cx="8139178" cy="331473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448" y="714381"/>
            <a:ext cx="3962432" cy="285752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444" y="1054894"/>
            <a:ext cx="3962400" cy="3701064"/>
          </a:xfrm>
        </p:spPr>
        <p:txBody>
          <a:bodyPr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76813" y="714381"/>
            <a:ext cx="3962432" cy="285752"/>
          </a:xfrm>
        </p:spPr>
        <p:txBody>
          <a:bodyPr tIns="38100" rIns="76200" bIns="3810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>
                <a:sym typeface="+mn-ea"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76813" y="1054894"/>
            <a:ext cx="3962432" cy="3701064"/>
          </a:xfrm>
        </p:spPr>
        <p:txBody>
          <a:bodyPr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11" name="日期占位符 6"/>
          <p:cNvSpPr>
            <a:spLocks noGrp="1"/>
          </p:cNvSpPr>
          <p:nvPr>
            <p:ph type="dt" sz="half" idx="1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7"/>
          <p:cNvSpPr>
            <a:spLocks noGrp="1"/>
          </p:cNvSpPr>
          <p:nvPr>
            <p:ph type="ftr" sz="quarter" idx="1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灯片编号占位符 8"/>
          <p:cNvSpPr>
            <a:spLocks noGrp="1"/>
          </p:cNvSpPr>
          <p:nvPr>
            <p:ph type="sldNum" sz="quarter" idx="1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F65F3F-908B-4A8E-A639-8D44D54611B0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组合 5"/>
          <p:cNvGrpSpPr/>
          <p:nvPr/>
        </p:nvGrpSpPr>
        <p:grpSpPr>
          <a:xfrm>
            <a:off x="0" y="8335"/>
            <a:ext cx="9144000" cy="5143500"/>
            <a:chOff x="-2" y="0"/>
            <a:chExt cx="12192003" cy="6858000"/>
          </a:xfrm>
        </p:grpSpPr>
        <p:pic>
          <p:nvPicPr>
            <p:cNvPr id="9" name="Picture 2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-2" y="2095500"/>
              <a:ext cx="12192003" cy="4762500"/>
            </a:xfrm>
            <a:prstGeom prst="rect">
              <a:avLst/>
            </a:prstGeom>
            <a:solidFill>
              <a:schemeClr val="bg2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>
              <a:off x="-2" y="0"/>
              <a:ext cx="12192003" cy="2095500"/>
            </a:xfrm>
            <a:prstGeom prst="rect">
              <a:avLst/>
            </a:prstGeom>
            <a:solidFill>
              <a:schemeClr val="accent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等腰三角形 11"/>
            <p:cNvSpPr/>
            <p:nvPr>
              <p:custDataLst>
                <p:tags r:id="rId7"/>
              </p:custDataLst>
            </p:nvPr>
          </p:nvSpPr>
          <p:spPr>
            <a:xfrm>
              <a:off x="1501773" y="1512887"/>
              <a:ext cx="877888" cy="57626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13" name="日期占位符 2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页脚占位符 3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灯片编号占位符 4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796F7F-A21C-4CDE-8560-289E3EC62AE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7144" y="4786313"/>
            <a:ext cx="9158288" cy="348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北京盈建科软件股份有限公司</a:t>
            </a:r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E6DEFE-E45E-4E91-A53B-8D49562036D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1.xml"/><Relationship Id="rId28" Type="http://schemas.openxmlformats.org/officeDocument/2006/relationships/tags" Target="../tags/tag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tags" Target="../tags/tag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tags" Target="../tags/tag147.xml"/><Relationship Id="rId3" Type="http://schemas.openxmlformats.org/officeDocument/2006/relationships/slideLayout" Target="../slideLayouts/slideLayout24.xml"/><Relationship Id="rId21" Type="http://schemas.openxmlformats.org/officeDocument/2006/relationships/tags" Target="../tags/tag1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tags" Target="../tags/tag1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tags" Target="../tags/tag1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ags" Target="../tags/tag1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ags" Target="../tags/tag1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tags" Target="../tags/tag272.xml"/><Relationship Id="rId3" Type="http://schemas.openxmlformats.org/officeDocument/2006/relationships/slideLayout" Target="../slideLayouts/slideLayout43.xml"/><Relationship Id="rId21" Type="http://schemas.openxmlformats.org/officeDocument/2006/relationships/tags" Target="../tags/tag267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tags" Target="../tags/tag271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tags" Target="../tags/tag270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tags" Target="../tags/tag269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ags" Target="../tags/tag2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502444" y="332185"/>
            <a:ext cx="8139113" cy="332184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01600" tIns="38100" rIns="76200" bIns="38100" anchor="t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24"/>
            </p:custDataLst>
          </p:nvPr>
        </p:nvSpPr>
        <p:spPr>
          <a:xfrm>
            <a:off x="502444" y="714375"/>
            <a:ext cx="8139113" cy="404217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01600" tIns="0" rIns="82550" bIns="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5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defRPr sz="9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7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fontAlgn="auto">
              <a:defRPr sz="9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43808B4-8302-491A-86D6-1383A48F977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KSO_TEMPLATE" hidden="1"/>
          <p:cNvSpPr/>
          <p:nvPr>
            <p:custDataLst>
              <p:tags r:id="rId2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1800" b="1" kern="1200" spc="20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9pPr>
    </p:titleStyle>
    <p:bodyStyle>
      <a:lvl1pPr marL="171450" indent="-17145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2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44" y="332185"/>
            <a:ext cx="8139113" cy="332184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01600" tIns="38100" rIns="76200" bIns="38100" anchor="t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22"/>
            </p:custDataLst>
          </p:nvPr>
        </p:nvSpPr>
        <p:spPr>
          <a:xfrm>
            <a:off x="502444" y="714375"/>
            <a:ext cx="8139113" cy="404217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01600" tIns="0" rIns="82550" bIns="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defRPr sz="9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2021/9/7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fontAlgn="auto">
              <a:defRPr sz="9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43808B4-8302-491A-86D6-1383A48F977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1800" b="1" kern="1200" spc="20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9pPr>
    </p:titleStyle>
    <p:bodyStyle>
      <a:lvl1pPr marL="171450" indent="-17145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2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12" y="332423"/>
            <a:ext cx="8139178" cy="331473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2412" y="721049"/>
            <a:ext cx="8139178" cy="40416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807" y="476237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000" y="4762375"/>
            <a:ext cx="2970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37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465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464.xml"/><Relationship Id="rId1" Type="http://schemas.openxmlformats.org/officeDocument/2006/relationships/tags" Target="../tags/tag463.xml"/><Relationship Id="rId6" Type="http://schemas.openxmlformats.org/officeDocument/2006/relationships/tags" Target="../tags/tag468.xml"/><Relationship Id="rId5" Type="http://schemas.openxmlformats.org/officeDocument/2006/relationships/tags" Target="../tags/tag467.xml"/><Relationship Id="rId4" Type="http://schemas.openxmlformats.org/officeDocument/2006/relationships/tags" Target="../tags/tag46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471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470.xml"/><Relationship Id="rId1" Type="http://schemas.openxmlformats.org/officeDocument/2006/relationships/tags" Target="../tags/tag469.xml"/><Relationship Id="rId6" Type="http://schemas.openxmlformats.org/officeDocument/2006/relationships/tags" Target="../tags/tag474.xml"/><Relationship Id="rId5" Type="http://schemas.openxmlformats.org/officeDocument/2006/relationships/tags" Target="../tags/tag473.xml"/><Relationship Id="rId4" Type="http://schemas.openxmlformats.org/officeDocument/2006/relationships/tags" Target="../tags/tag472.xml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477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476.xml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5" Type="http://schemas.openxmlformats.org/officeDocument/2006/relationships/tags" Target="../tags/tag479.xml"/><Relationship Id="rId4" Type="http://schemas.openxmlformats.org/officeDocument/2006/relationships/tags" Target="../tags/tag47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483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6" Type="http://schemas.openxmlformats.org/officeDocument/2006/relationships/tags" Target="../tags/tag486.xml"/><Relationship Id="rId5" Type="http://schemas.openxmlformats.org/officeDocument/2006/relationships/tags" Target="../tags/tag485.xml"/><Relationship Id="rId4" Type="http://schemas.openxmlformats.org/officeDocument/2006/relationships/tags" Target="../tags/tag48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488.xml"/><Relationship Id="rId7" Type="http://schemas.openxmlformats.org/officeDocument/2006/relationships/tags" Target="../tags/tag492.xml"/><Relationship Id="rId2" Type="http://schemas.openxmlformats.org/officeDocument/2006/relationships/tags" Target="../tags/tag487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491.xml"/><Relationship Id="rId5" Type="http://schemas.openxmlformats.org/officeDocument/2006/relationships/tags" Target="../tags/tag490.xml"/><Relationship Id="rId4" Type="http://schemas.openxmlformats.org/officeDocument/2006/relationships/tags" Target="../tags/tag489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495.xml"/><Relationship Id="rId7" Type="http://schemas.openxmlformats.org/officeDocument/2006/relationships/image" Target="../media/image33.png"/><Relationship Id="rId2" Type="http://schemas.openxmlformats.org/officeDocument/2006/relationships/tags" Target="../tags/tag494.xml"/><Relationship Id="rId1" Type="http://schemas.openxmlformats.org/officeDocument/2006/relationships/tags" Target="../tags/tag493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497.xml"/><Relationship Id="rId10" Type="http://schemas.openxmlformats.org/officeDocument/2006/relationships/image" Target="../media/image36.png"/><Relationship Id="rId4" Type="http://schemas.openxmlformats.org/officeDocument/2006/relationships/tags" Target="../tags/tag496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00.xml"/><Relationship Id="rId7" Type="http://schemas.openxmlformats.org/officeDocument/2006/relationships/image" Target="../media/image37.png"/><Relationship Id="rId2" Type="http://schemas.openxmlformats.org/officeDocument/2006/relationships/tags" Target="../tags/tag499.xml"/><Relationship Id="rId1" Type="http://schemas.openxmlformats.org/officeDocument/2006/relationships/tags" Target="../tags/tag498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502.xml"/><Relationship Id="rId4" Type="http://schemas.openxmlformats.org/officeDocument/2006/relationships/tags" Target="../tags/tag50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505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504.xml"/><Relationship Id="rId1" Type="http://schemas.openxmlformats.org/officeDocument/2006/relationships/tags" Target="../tags/tag503.xml"/><Relationship Id="rId6" Type="http://schemas.openxmlformats.org/officeDocument/2006/relationships/tags" Target="../tags/tag508.xml"/><Relationship Id="rId5" Type="http://schemas.openxmlformats.org/officeDocument/2006/relationships/tags" Target="../tags/tag507.xml"/><Relationship Id="rId10" Type="http://schemas.openxmlformats.org/officeDocument/2006/relationships/image" Target="../media/image40.png"/><Relationship Id="rId4" Type="http://schemas.openxmlformats.org/officeDocument/2006/relationships/tags" Target="../tags/tag506.xml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511.xml"/><Relationship Id="rId7" Type="http://schemas.openxmlformats.org/officeDocument/2006/relationships/image" Target="../media/image31.png"/><Relationship Id="rId2" Type="http://schemas.openxmlformats.org/officeDocument/2006/relationships/tags" Target="../tags/tag510.xml"/><Relationship Id="rId1" Type="http://schemas.openxmlformats.org/officeDocument/2006/relationships/tags" Target="../tags/tag509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513.xml"/><Relationship Id="rId4" Type="http://schemas.openxmlformats.org/officeDocument/2006/relationships/tags" Target="../tags/tag5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516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515.xml"/><Relationship Id="rId1" Type="http://schemas.openxmlformats.org/officeDocument/2006/relationships/tags" Target="../tags/tag514.xml"/><Relationship Id="rId6" Type="http://schemas.openxmlformats.org/officeDocument/2006/relationships/tags" Target="../tags/tag519.xml"/><Relationship Id="rId5" Type="http://schemas.openxmlformats.org/officeDocument/2006/relationships/tags" Target="../tags/tag518.xml"/><Relationship Id="rId4" Type="http://schemas.openxmlformats.org/officeDocument/2006/relationships/tags" Target="../tags/tag5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417.xml"/><Relationship Id="rId13" Type="http://schemas.openxmlformats.org/officeDocument/2006/relationships/tags" Target="../tags/tag422.xml"/><Relationship Id="rId3" Type="http://schemas.openxmlformats.org/officeDocument/2006/relationships/tags" Target="../tags/tag412.xml"/><Relationship Id="rId7" Type="http://schemas.openxmlformats.org/officeDocument/2006/relationships/tags" Target="../tags/tag416.xml"/><Relationship Id="rId12" Type="http://schemas.openxmlformats.org/officeDocument/2006/relationships/tags" Target="../tags/tag421.xml"/><Relationship Id="rId2" Type="http://schemas.openxmlformats.org/officeDocument/2006/relationships/tags" Target="../tags/tag411.xml"/><Relationship Id="rId16" Type="http://schemas.openxmlformats.org/officeDocument/2006/relationships/image" Target="../media/image17.jpeg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1" Type="http://schemas.openxmlformats.org/officeDocument/2006/relationships/tags" Target="../tags/tag420.xml"/><Relationship Id="rId5" Type="http://schemas.openxmlformats.org/officeDocument/2006/relationships/tags" Target="../tags/tag414.xml"/><Relationship Id="rId15" Type="http://schemas.openxmlformats.org/officeDocument/2006/relationships/slideLayout" Target="../slideLayouts/slideLayout48.xml"/><Relationship Id="rId10" Type="http://schemas.openxmlformats.org/officeDocument/2006/relationships/tags" Target="../tags/tag419.xml"/><Relationship Id="rId4" Type="http://schemas.openxmlformats.org/officeDocument/2006/relationships/tags" Target="../tags/tag413.xml"/><Relationship Id="rId9" Type="http://schemas.openxmlformats.org/officeDocument/2006/relationships/tags" Target="../tags/tag418.xml"/><Relationship Id="rId14" Type="http://schemas.openxmlformats.org/officeDocument/2006/relationships/tags" Target="../tags/tag4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522.xml"/><Relationship Id="rId7" Type="http://schemas.openxmlformats.org/officeDocument/2006/relationships/image" Target="../media/image43.png"/><Relationship Id="rId2" Type="http://schemas.openxmlformats.org/officeDocument/2006/relationships/tags" Target="../tags/tag521.xml"/><Relationship Id="rId1" Type="http://schemas.openxmlformats.org/officeDocument/2006/relationships/tags" Target="../tags/tag520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524.xml"/><Relationship Id="rId4" Type="http://schemas.openxmlformats.org/officeDocument/2006/relationships/tags" Target="../tags/tag5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527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526.xml"/><Relationship Id="rId1" Type="http://schemas.openxmlformats.org/officeDocument/2006/relationships/tags" Target="../tags/tag525.xml"/><Relationship Id="rId6" Type="http://schemas.openxmlformats.org/officeDocument/2006/relationships/tags" Target="../tags/tag530.xml"/><Relationship Id="rId5" Type="http://schemas.openxmlformats.org/officeDocument/2006/relationships/tags" Target="../tags/tag529.xml"/><Relationship Id="rId4" Type="http://schemas.openxmlformats.org/officeDocument/2006/relationships/tags" Target="../tags/tag528.xml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533.xml"/><Relationship Id="rId7" Type="http://schemas.openxmlformats.org/officeDocument/2006/relationships/tags" Target="../tags/tag537.xml"/><Relationship Id="rId2" Type="http://schemas.openxmlformats.org/officeDocument/2006/relationships/tags" Target="../tags/tag532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5" Type="http://schemas.openxmlformats.org/officeDocument/2006/relationships/tags" Target="../tags/tag535.xml"/><Relationship Id="rId4" Type="http://schemas.openxmlformats.org/officeDocument/2006/relationships/tags" Target="../tags/tag534.xml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540.xml"/><Relationship Id="rId7" Type="http://schemas.openxmlformats.org/officeDocument/2006/relationships/tags" Target="../tags/tag544.xml"/><Relationship Id="rId2" Type="http://schemas.openxmlformats.org/officeDocument/2006/relationships/tags" Target="../tags/tag539.xml"/><Relationship Id="rId1" Type="http://schemas.openxmlformats.org/officeDocument/2006/relationships/tags" Target="../tags/tag538.xml"/><Relationship Id="rId6" Type="http://schemas.openxmlformats.org/officeDocument/2006/relationships/tags" Target="../tags/tag543.xml"/><Relationship Id="rId5" Type="http://schemas.openxmlformats.org/officeDocument/2006/relationships/tags" Target="../tags/tag542.xml"/><Relationship Id="rId10" Type="http://schemas.openxmlformats.org/officeDocument/2006/relationships/image" Target="../media/image48.png"/><Relationship Id="rId4" Type="http://schemas.openxmlformats.org/officeDocument/2006/relationships/tags" Target="../tags/tag541.xml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547.xml"/><Relationship Id="rId7" Type="http://schemas.openxmlformats.org/officeDocument/2006/relationships/tags" Target="../tags/tag551.xml"/><Relationship Id="rId2" Type="http://schemas.openxmlformats.org/officeDocument/2006/relationships/tags" Target="../tags/tag546.xml"/><Relationship Id="rId1" Type="http://schemas.openxmlformats.org/officeDocument/2006/relationships/tags" Target="../tags/tag545.xml"/><Relationship Id="rId6" Type="http://schemas.openxmlformats.org/officeDocument/2006/relationships/tags" Target="../tags/tag550.xml"/><Relationship Id="rId5" Type="http://schemas.openxmlformats.org/officeDocument/2006/relationships/tags" Target="../tags/tag549.xml"/><Relationship Id="rId4" Type="http://schemas.openxmlformats.org/officeDocument/2006/relationships/tags" Target="../tags/tag548.xml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554.xml"/><Relationship Id="rId7" Type="http://schemas.openxmlformats.org/officeDocument/2006/relationships/tags" Target="../tags/tag558.xml"/><Relationship Id="rId12" Type="http://schemas.openxmlformats.org/officeDocument/2006/relationships/image" Target="../media/image53.png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6" Type="http://schemas.openxmlformats.org/officeDocument/2006/relationships/tags" Target="../tags/tag557.xml"/><Relationship Id="rId11" Type="http://schemas.openxmlformats.org/officeDocument/2006/relationships/image" Target="../media/image52.png"/><Relationship Id="rId5" Type="http://schemas.openxmlformats.org/officeDocument/2006/relationships/tags" Target="../tags/tag556.xml"/><Relationship Id="rId10" Type="http://schemas.openxmlformats.org/officeDocument/2006/relationships/image" Target="../media/image51.png"/><Relationship Id="rId4" Type="http://schemas.openxmlformats.org/officeDocument/2006/relationships/tags" Target="../tags/tag555.xml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561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560.xml"/><Relationship Id="rId1" Type="http://schemas.openxmlformats.org/officeDocument/2006/relationships/tags" Target="../tags/tag559.xml"/><Relationship Id="rId6" Type="http://schemas.openxmlformats.org/officeDocument/2006/relationships/tags" Target="../tags/tag564.xml"/><Relationship Id="rId5" Type="http://schemas.openxmlformats.org/officeDocument/2006/relationships/tags" Target="../tags/tag563.xml"/><Relationship Id="rId4" Type="http://schemas.openxmlformats.org/officeDocument/2006/relationships/tags" Target="../tags/tag562.xml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567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566.xml"/><Relationship Id="rId1" Type="http://schemas.openxmlformats.org/officeDocument/2006/relationships/tags" Target="../tags/tag565.xml"/><Relationship Id="rId6" Type="http://schemas.openxmlformats.org/officeDocument/2006/relationships/tags" Target="../tags/tag570.xml"/><Relationship Id="rId11" Type="http://schemas.openxmlformats.org/officeDocument/2006/relationships/image" Target="../media/image59.png"/><Relationship Id="rId5" Type="http://schemas.openxmlformats.org/officeDocument/2006/relationships/tags" Target="../tags/tag569.xml"/><Relationship Id="rId10" Type="http://schemas.openxmlformats.org/officeDocument/2006/relationships/image" Target="../media/image58.png"/><Relationship Id="rId4" Type="http://schemas.openxmlformats.org/officeDocument/2006/relationships/tags" Target="../tags/tag568.xml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578.xml"/><Relationship Id="rId13" Type="http://schemas.openxmlformats.org/officeDocument/2006/relationships/image" Target="../media/image62.png"/><Relationship Id="rId3" Type="http://schemas.openxmlformats.org/officeDocument/2006/relationships/tags" Target="../tags/tag573.xml"/><Relationship Id="rId7" Type="http://schemas.openxmlformats.org/officeDocument/2006/relationships/tags" Target="../tags/tag577.xml"/><Relationship Id="rId12" Type="http://schemas.openxmlformats.org/officeDocument/2006/relationships/image" Target="../media/image61.png"/><Relationship Id="rId2" Type="http://schemas.openxmlformats.org/officeDocument/2006/relationships/tags" Target="../tags/tag572.xml"/><Relationship Id="rId1" Type="http://schemas.openxmlformats.org/officeDocument/2006/relationships/tags" Target="../tags/tag571.xml"/><Relationship Id="rId6" Type="http://schemas.openxmlformats.org/officeDocument/2006/relationships/tags" Target="../tags/tag576.xml"/><Relationship Id="rId11" Type="http://schemas.openxmlformats.org/officeDocument/2006/relationships/image" Target="../media/image60.png"/><Relationship Id="rId5" Type="http://schemas.openxmlformats.org/officeDocument/2006/relationships/tags" Target="../tags/tag575.xml"/><Relationship Id="rId10" Type="http://schemas.openxmlformats.org/officeDocument/2006/relationships/slideLayout" Target="../slideLayouts/slideLayout9.xml"/><Relationship Id="rId4" Type="http://schemas.openxmlformats.org/officeDocument/2006/relationships/tags" Target="../tags/tag574.xml"/><Relationship Id="rId9" Type="http://schemas.openxmlformats.org/officeDocument/2006/relationships/tags" Target="../tags/tag57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87.xml"/><Relationship Id="rId3" Type="http://schemas.openxmlformats.org/officeDocument/2006/relationships/tags" Target="../tags/tag582.xml"/><Relationship Id="rId7" Type="http://schemas.openxmlformats.org/officeDocument/2006/relationships/tags" Target="../tags/tag586.xml"/><Relationship Id="rId2" Type="http://schemas.openxmlformats.org/officeDocument/2006/relationships/tags" Target="../tags/tag581.xml"/><Relationship Id="rId1" Type="http://schemas.openxmlformats.org/officeDocument/2006/relationships/tags" Target="../tags/tag580.xml"/><Relationship Id="rId6" Type="http://schemas.openxmlformats.org/officeDocument/2006/relationships/tags" Target="../tags/tag585.xml"/><Relationship Id="rId11" Type="http://schemas.openxmlformats.org/officeDocument/2006/relationships/image" Target="../media/image63.png"/><Relationship Id="rId5" Type="http://schemas.openxmlformats.org/officeDocument/2006/relationships/tags" Target="../tags/tag584.xml"/><Relationship Id="rId10" Type="http://schemas.openxmlformats.org/officeDocument/2006/relationships/slideLayout" Target="../slideLayouts/slideLayout9.xml"/><Relationship Id="rId4" Type="http://schemas.openxmlformats.org/officeDocument/2006/relationships/tags" Target="../tags/tag583.xml"/><Relationship Id="rId9" Type="http://schemas.openxmlformats.org/officeDocument/2006/relationships/tags" Target="../tags/tag58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26.xml"/><Relationship Id="rId7" Type="http://schemas.openxmlformats.org/officeDocument/2006/relationships/slideLayout" Target="../slideLayouts/slideLayout48.xml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tags" Target="../tags/tag429.xml"/><Relationship Id="rId5" Type="http://schemas.openxmlformats.org/officeDocument/2006/relationships/tags" Target="../tags/tag428.xml"/><Relationship Id="rId4" Type="http://schemas.openxmlformats.org/officeDocument/2006/relationships/tags" Target="../tags/tag42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media" Target="../media/media1.wmv"/><Relationship Id="rId3" Type="http://schemas.openxmlformats.org/officeDocument/2006/relationships/tags" Target="../tags/tag591.xml"/><Relationship Id="rId7" Type="http://schemas.openxmlformats.org/officeDocument/2006/relationships/tags" Target="../tags/tag595.xml"/><Relationship Id="rId12" Type="http://schemas.openxmlformats.org/officeDocument/2006/relationships/image" Target="../media/image65.png"/><Relationship Id="rId2" Type="http://schemas.openxmlformats.org/officeDocument/2006/relationships/tags" Target="../tags/tag590.xml"/><Relationship Id="rId1" Type="http://schemas.openxmlformats.org/officeDocument/2006/relationships/tags" Target="../tags/tag589.xml"/><Relationship Id="rId6" Type="http://schemas.openxmlformats.org/officeDocument/2006/relationships/tags" Target="../tags/tag594.xml"/><Relationship Id="rId11" Type="http://schemas.openxmlformats.org/officeDocument/2006/relationships/image" Target="../media/image64.png"/><Relationship Id="rId5" Type="http://schemas.openxmlformats.org/officeDocument/2006/relationships/tags" Target="../tags/tag593.xml"/><Relationship Id="rId10" Type="http://schemas.openxmlformats.org/officeDocument/2006/relationships/slideLayout" Target="../slideLayouts/slideLayout9.xml"/><Relationship Id="rId4" Type="http://schemas.openxmlformats.org/officeDocument/2006/relationships/tags" Target="../tags/tag592.xml"/><Relationship Id="rId9" Type="http://schemas.openxmlformats.org/officeDocument/2006/relationships/video" Target="../media/media1.wm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603.xml"/><Relationship Id="rId3" Type="http://schemas.openxmlformats.org/officeDocument/2006/relationships/tags" Target="../tags/tag598.xml"/><Relationship Id="rId7" Type="http://schemas.openxmlformats.org/officeDocument/2006/relationships/tags" Target="../tags/tag602.xml"/><Relationship Id="rId2" Type="http://schemas.openxmlformats.org/officeDocument/2006/relationships/tags" Target="../tags/tag597.xml"/><Relationship Id="rId1" Type="http://schemas.openxmlformats.org/officeDocument/2006/relationships/tags" Target="../tags/tag596.xml"/><Relationship Id="rId6" Type="http://schemas.openxmlformats.org/officeDocument/2006/relationships/tags" Target="../tags/tag601.xml"/><Relationship Id="rId11" Type="http://schemas.openxmlformats.org/officeDocument/2006/relationships/image" Target="../media/image66.png"/><Relationship Id="rId5" Type="http://schemas.openxmlformats.org/officeDocument/2006/relationships/tags" Target="../tags/tag600.xml"/><Relationship Id="rId10" Type="http://schemas.openxmlformats.org/officeDocument/2006/relationships/slideLayout" Target="../slideLayouts/slideLayout9.xml"/><Relationship Id="rId4" Type="http://schemas.openxmlformats.org/officeDocument/2006/relationships/tags" Target="../tags/tag599.xml"/><Relationship Id="rId9" Type="http://schemas.openxmlformats.org/officeDocument/2006/relationships/tags" Target="../tags/tag60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607.xml"/><Relationship Id="rId7" Type="http://schemas.openxmlformats.org/officeDocument/2006/relationships/tags" Target="../tags/tag611.xml"/><Relationship Id="rId2" Type="http://schemas.openxmlformats.org/officeDocument/2006/relationships/tags" Target="../tags/tag606.xml"/><Relationship Id="rId1" Type="http://schemas.openxmlformats.org/officeDocument/2006/relationships/tags" Target="../tags/tag605.xml"/><Relationship Id="rId6" Type="http://schemas.openxmlformats.org/officeDocument/2006/relationships/tags" Target="../tags/tag610.xml"/><Relationship Id="rId5" Type="http://schemas.openxmlformats.org/officeDocument/2006/relationships/tags" Target="../tags/tag609.xml"/><Relationship Id="rId4" Type="http://schemas.openxmlformats.org/officeDocument/2006/relationships/tags" Target="../tags/tag608.xml"/><Relationship Id="rId9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614.xml"/><Relationship Id="rId7" Type="http://schemas.openxmlformats.org/officeDocument/2006/relationships/tags" Target="../tags/tag618.xml"/><Relationship Id="rId2" Type="http://schemas.openxmlformats.org/officeDocument/2006/relationships/tags" Target="../tags/tag613.xml"/><Relationship Id="rId1" Type="http://schemas.openxmlformats.org/officeDocument/2006/relationships/tags" Target="../tags/tag612.xml"/><Relationship Id="rId6" Type="http://schemas.openxmlformats.org/officeDocument/2006/relationships/tags" Target="../tags/tag617.xml"/><Relationship Id="rId5" Type="http://schemas.openxmlformats.org/officeDocument/2006/relationships/tags" Target="../tags/tag616.xml"/><Relationship Id="rId10" Type="http://schemas.openxmlformats.org/officeDocument/2006/relationships/image" Target="../media/image69.png"/><Relationship Id="rId4" Type="http://schemas.openxmlformats.org/officeDocument/2006/relationships/tags" Target="../tags/tag615.xml"/><Relationship Id="rId9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626.xml"/><Relationship Id="rId3" Type="http://schemas.openxmlformats.org/officeDocument/2006/relationships/tags" Target="../tags/tag621.xml"/><Relationship Id="rId7" Type="http://schemas.openxmlformats.org/officeDocument/2006/relationships/tags" Target="../tags/tag625.xml"/><Relationship Id="rId2" Type="http://schemas.openxmlformats.org/officeDocument/2006/relationships/tags" Target="../tags/tag620.xml"/><Relationship Id="rId1" Type="http://schemas.openxmlformats.org/officeDocument/2006/relationships/tags" Target="../tags/tag619.xml"/><Relationship Id="rId6" Type="http://schemas.openxmlformats.org/officeDocument/2006/relationships/tags" Target="../tags/tag624.xml"/><Relationship Id="rId5" Type="http://schemas.openxmlformats.org/officeDocument/2006/relationships/tags" Target="../tags/tag623.xml"/><Relationship Id="rId10" Type="http://schemas.openxmlformats.org/officeDocument/2006/relationships/image" Target="../media/image70.png"/><Relationship Id="rId4" Type="http://schemas.openxmlformats.org/officeDocument/2006/relationships/tags" Target="../tags/tag622.xml"/><Relationship Id="rId9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629.xml"/><Relationship Id="rId7" Type="http://schemas.openxmlformats.org/officeDocument/2006/relationships/tags" Target="../tags/tag633.xml"/><Relationship Id="rId2" Type="http://schemas.openxmlformats.org/officeDocument/2006/relationships/tags" Target="../tags/tag628.xml"/><Relationship Id="rId1" Type="http://schemas.openxmlformats.org/officeDocument/2006/relationships/tags" Target="../tags/tag627.xml"/><Relationship Id="rId6" Type="http://schemas.openxmlformats.org/officeDocument/2006/relationships/tags" Target="../tags/tag632.xml"/><Relationship Id="rId5" Type="http://schemas.openxmlformats.org/officeDocument/2006/relationships/tags" Target="../tags/tag631.xml"/><Relationship Id="rId10" Type="http://schemas.openxmlformats.org/officeDocument/2006/relationships/image" Target="../media/image72.png"/><Relationship Id="rId4" Type="http://schemas.openxmlformats.org/officeDocument/2006/relationships/tags" Target="../tags/tag630.xml"/><Relationship Id="rId9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641.xml"/><Relationship Id="rId13" Type="http://schemas.openxmlformats.org/officeDocument/2006/relationships/image" Target="../media/image75.png"/><Relationship Id="rId3" Type="http://schemas.openxmlformats.org/officeDocument/2006/relationships/tags" Target="../tags/tag636.xml"/><Relationship Id="rId7" Type="http://schemas.openxmlformats.org/officeDocument/2006/relationships/tags" Target="../tags/tag640.xml"/><Relationship Id="rId12" Type="http://schemas.openxmlformats.org/officeDocument/2006/relationships/image" Target="../media/image74.png"/><Relationship Id="rId2" Type="http://schemas.openxmlformats.org/officeDocument/2006/relationships/tags" Target="../tags/tag635.xml"/><Relationship Id="rId1" Type="http://schemas.openxmlformats.org/officeDocument/2006/relationships/tags" Target="../tags/tag634.xml"/><Relationship Id="rId6" Type="http://schemas.openxmlformats.org/officeDocument/2006/relationships/tags" Target="../tags/tag639.xml"/><Relationship Id="rId11" Type="http://schemas.openxmlformats.org/officeDocument/2006/relationships/image" Target="../media/image31.png"/><Relationship Id="rId5" Type="http://schemas.openxmlformats.org/officeDocument/2006/relationships/tags" Target="../tags/tag638.xml"/><Relationship Id="rId10" Type="http://schemas.openxmlformats.org/officeDocument/2006/relationships/image" Target="../media/image73.png"/><Relationship Id="rId4" Type="http://schemas.openxmlformats.org/officeDocument/2006/relationships/tags" Target="../tags/tag637.xml"/><Relationship Id="rId9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649.xml"/><Relationship Id="rId3" Type="http://schemas.openxmlformats.org/officeDocument/2006/relationships/tags" Target="../tags/tag644.xml"/><Relationship Id="rId7" Type="http://schemas.openxmlformats.org/officeDocument/2006/relationships/tags" Target="../tags/tag648.xml"/><Relationship Id="rId2" Type="http://schemas.openxmlformats.org/officeDocument/2006/relationships/tags" Target="../tags/tag643.xml"/><Relationship Id="rId1" Type="http://schemas.openxmlformats.org/officeDocument/2006/relationships/tags" Target="../tags/tag642.xml"/><Relationship Id="rId6" Type="http://schemas.openxmlformats.org/officeDocument/2006/relationships/tags" Target="../tags/tag647.xml"/><Relationship Id="rId11" Type="http://schemas.openxmlformats.org/officeDocument/2006/relationships/image" Target="../media/image31.png"/><Relationship Id="rId5" Type="http://schemas.openxmlformats.org/officeDocument/2006/relationships/tags" Target="../tags/tag646.xml"/><Relationship Id="rId10" Type="http://schemas.openxmlformats.org/officeDocument/2006/relationships/image" Target="../media/image76.png"/><Relationship Id="rId4" Type="http://schemas.openxmlformats.org/officeDocument/2006/relationships/tags" Target="../tags/tag645.xml"/><Relationship Id="rId9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657.xml"/><Relationship Id="rId3" Type="http://schemas.openxmlformats.org/officeDocument/2006/relationships/tags" Target="../tags/tag652.xml"/><Relationship Id="rId7" Type="http://schemas.openxmlformats.org/officeDocument/2006/relationships/tags" Target="../tags/tag656.xml"/><Relationship Id="rId2" Type="http://schemas.openxmlformats.org/officeDocument/2006/relationships/tags" Target="../tags/tag651.xml"/><Relationship Id="rId1" Type="http://schemas.openxmlformats.org/officeDocument/2006/relationships/tags" Target="../tags/tag650.xml"/><Relationship Id="rId6" Type="http://schemas.openxmlformats.org/officeDocument/2006/relationships/tags" Target="../tags/tag655.xml"/><Relationship Id="rId5" Type="http://schemas.openxmlformats.org/officeDocument/2006/relationships/tags" Target="../tags/tag654.xml"/><Relationship Id="rId10" Type="http://schemas.openxmlformats.org/officeDocument/2006/relationships/image" Target="../media/image77.png"/><Relationship Id="rId4" Type="http://schemas.openxmlformats.org/officeDocument/2006/relationships/tags" Target="../tags/tag653.xml"/><Relationship Id="rId9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660.xml"/><Relationship Id="rId7" Type="http://schemas.openxmlformats.org/officeDocument/2006/relationships/tags" Target="../tags/tag664.xml"/><Relationship Id="rId2" Type="http://schemas.openxmlformats.org/officeDocument/2006/relationships/tags" Target="../tags/tag659.xml"/><Relationship Id="rId1" Type="http://schemas.openxmlformats.org/officeDocument/2006/relationships/tags" Target="../tags/tag658.xml"/><Relationship Id="rId6" Type="http://schemas.openxmlformats.org/officeDocument/2006/relationships/tags" Target="../tags/tag663.xml"/><Relationship Id="rId11" Type="http://schemas.openxmlformats.org/officeDocument/2006/relationships/image" Target="../media/image79.png"/><Relationship Id="rId5" Type="http://schemas.openxmlformats.org/officeDocument/2006/relationships/tags" Target="../tags/tag662.xml"/><Relationship Id="rId10" Type="http://schemas.openxmlformats.org/officeDocument/2006/relationships/image" Target="../media/image78.png"/><Relationship Id="rId4" Type="http://schemas.openxmlformats.org/officeDocument/2006/relationships/tags" Target="../tags/tag661.xml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432.xml"/><Relationship Id="rId7" Type="http://schemas.openxmlformats.org/officeDocument/2006/relationships/image" Target="../media/image19.png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434.xml"/><Relationship Id="rId4" Type="http://schemas.openxmlformats.org/officeDocument/2006/relationships/tags" Target="../tags/tag433.xml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667.xml"/><Relationship Id="rId7" Type="http://schemas.openxmlformats.org/officeDocument/2006/relationships/tags" Target="../tags/tag671.xml"/><Relationship Id="rId2" Type="http://schemas.openxmlformats.org/officeDocument/2006/relationships/tags" Target="../tags/tag666.xml"/><Relationship Id="rId1" Type="http://schemas.openxmlformats.org/officeDocument/2006/relationships/tags" Target="../tags/tag665.xml"/><Relationship Id="rId6" Type="http://schemas.openxmlformats.org/officeDocument/2006/relationships/tags" Target="../tags/tag670.xml"/><Relationship Id="rId5" Type="http://schemas.openxmlformats.org/officeDocument/2006/relationships/tags" Target="../tags/tag669.xml"/><Relationship Id="rId4" Type="http://schemas.openxmlformats.org/officeDocument/2006/relationships/tags" Target="../tags/tag668.xml"/><Relationship Id="rId9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674.xml"/><Relationship Id="rId7" Type="http://schemas.openxmlformats.org/officeDocument/2006/relationships/tags" Target="../tags/tag678.xml"/><Relationship Id="rId2" Type="http://schemas.openxmlformats.org/officeDocument/2006/relationships/tags" Target="../tags/tag673.xml"/><Relationship Id="rId1" Type="http://schemas.openxmlformats.org/officeDocument/2006/relationships/tags" Target="../tags/tag672.xml"/><Relationship Id="rId6" Type="http://schemas.openxmlformats.org/officeDocument/2006/relationships/tags" Target="../tags/tag677.xml"/><Relationship Id="rId5" Type="http://schemas.openxmlformats.org/officeDocument/2006/relationships/tags" Target="../tags/tag676.xml"/><Relationship Id="rId4" Type="http://schemas.openxmlformats.org/officeDocument/2006/relationships/tags" Target="../tags/tag675.xml"/><Relationship Id="rId9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686.xml"/><Relationship Id="rId3" Type="http://schemas.openxmlformats.org/officeDocument/2006/relationships/tags" Target="../tags/tag681.xml"/><Relationship Id="rId7" Type="http://schemas.openxmlformats.org/officeDocument/2006/relationships/tags" Target="../tags/tag685.xml"/><Relationship Id="rId2" Type="http://schemas.openxmlformats.org/officeDocument/2006/relationships/tags" Target="../tags/tag680.xml"/><Relationship Id="rId1" Type="http://schemas.openxmlformats.org/officeDocument/2006/relationships/tags" Target="../tags/tag679.xml"/><Relationship Id="rId6" Type="http://schemas.openxmlformats.org/officeDocument/2006/relationships/tags" Target="../tags/tag684.xml"/><Relationship Id="rId11" Type="http://schemas.openxmlformats.org/officeDocument/2006/relationships/image" Target="../media/image83.png"/><Relationship Id="rId5" Type="http://schemas.openxmlformats.org/officeDocument/2006/relationships/tags" Target="../tags/tag683.xml"/><Relationship Id="rId10" Type="http://schemas.openxmlformats.org/officeDocument/2006/relationships/image" Target="../media/image82.png"/><Relationship Id="rId4" Type="http://schemas.openxmlformats.org/officeDocument/2006/relationships/tags" Target="../tags/tag682.xml"/><Relationship Id="rId9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689.xml"/><Relationship Id="rId7" Type="http://schemas.openxmlformats.org/officeDocument/2006/relationships/tags" Target="../tags/tag693.xml"/><Relationship Id="rId2" Type="http://schemas.openxmlformats.org/officeDocument/2006/relationships/tags" Target="../tags/tag688.xml"/><Relationship Id="rId1" Type="http://schemas.openxmlformats.org/officeDocument/2006/relationships/tags" Target="../tags/tag687.xml"/><Relationship Id="rId6" Type="http://schemas.openxmlformats.org/officeDocument/2006/relationships/tags" Target="../tags/tag692.xml"/><Relationship Id="rId5" Type="http://schemas.openxmlformats.org/officeDocument/2006/relationships/tags" Target="../tags/tag691.xml"/><Relationship Id="rId10" Type="http://schemas.openxmlformats.org/officeDocument/2006/relationships/image" Target="../media/image28.png"/><Relationship Id="rId4" Type="http://schemas.openxmlformats.org/officeDocument/2006/relationships/tags" Target="../tags/tag690.xml"/><Relationship Id="rId9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696.xml"/><Relationship Id="rId7" Type="http://schemas.openxmlformats.org/officeDocument/2006/relationships/tags" Target="../tags/tag700.xml"/><Relationship Id="rId2" Type="http://schemas.openxmlformats.org/officeDocument/2006/relationships/tags" Target="../tags/tag695.xml"/><Relationship Id="rId1" Type="http://schemas.openxmlformats.org/officeDocument/2006/relationships/tags" Target="../tags/tag694.xml"/><Relationship Id="rId6" Type="http://schemas.openxmlformats.org/officeDocument/2006/relationships/tags" Target="../tags/tag699.xml"/><Relationship Id="rId5" Type="http://schemas.openxmlformats.org/officeDocument/2006/relationships/tags" Target="../tags/tag698.xml"/><Relationship Id="rId4" Type="http://schemas.openxmlformats.org/officeDocument/2006/relationships/tags" Target="../tags/tag697.xml"/><Relationship Id="rId9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708.xml"/><Relationship Id="rId3" Type="http://schemas.openxmlformats.org/officeDocument/2006/relationships/tags" Target="../tags/tag703.xml"/><Relationship Id="rId7" Type="http://schemas.openxmlformats.org/officeDocument/2006/relationships/tags" Target="../tags/tag707.xml"/><Relationship Id="rId2" Type="http://schemas.openxmlformats.org/officeDocument/2006/relationships/tags" Target="../tags/tag702.xml"/><Relationship Id="rId1" Type="http://schemas.openxmlformats.org/officeDocument/2006/relationships/tags" Target="../tags/tag701.xml"/><Relationship Id="rId6" Type="http://schemas.openxmlformats.org/officeDocument/2006/relationships/tags" Target="../tags/tag706.xml"/><Relationship Id="rId5" Type="http://schemas.openxmlformats.org/officeDocument/2006/relationships/tags" Target="../tags/tag705.xml"/><Relationship Id="rId10" Type="http://schemas.openxmlformats.org/officeDocument/2006/relationships/image" Target="../media/image86.png"/><Relationship Id="rId4" Type="http://schemas.openxmlformats.org/officeDocument/2006/relationships/tags" Target="../tags/tag704.xml"/><Relationship Id="rId9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716.xml"/><Relationship Id="rId3" Type="http://schemas.openxmlformats.org/officeDocument/2006/relationships/tags" Target="../tags/tag711.xml"/><Relationship Id="rId7" Type="http://schemas.openxmlformats.org/officeDocument/2006/relationships/tags" Target="../tags/tag715.xml"/><Relationship Id="rId12" Type="http://schemas.openxmlformats.org/officeDocument/2006/relationships/image" Target="../media/image89.png"/><Relationship Id="rId2" Type="http://schemas.openxmlformats.org/officeDocument/2006/relationships/tags" Target="../tags/tag710.xml"/><Relationship Id="rId1" Type="http://schemas.openxmlformats.org/officeDocument/2006/relationships/tags" Target="../tags/tag709.xml"/><Relationship Id="rId6" Type="http://schemas.openxmlformats.org/officeDocument/2006/relationships/tags" Target="../tags/tag714.xml"/><Relationship Id="rId11" Type="http://schemas.openxmlformats.org/officeDocument/2006/relationships/image" Target="../media/image88.png"/><Relationship Id="rId5" Type="http://schemas.openxmlformats.org/officeDocument/2006/relationships/tags" Target="../tags/tag713.xml"/><Relationship Id="rId10" Type="http://schemas.openxmlformats.org/officeDocument/2006/relationships/image" Target="../media/image87.png"/><Relationship Id="rId4" Type="http://schemas.openxmlformats.org/officeDocument/2006/relationships/tags" Target="../tags/tag712.xml"/><Relationship Id="rId9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724.xml"/><Relationship Id="rId3" Type="http://schemas.openxmlformats.org/officeDocument/2006/relationships/tags" Target="../tags/tag719.xml"/><Relationship Id="rId7" Type="http://schemas.openxmlformats.org/officeDocument/2006/relationships/tags" Target="../tags/tag723.xml"/><Relationship Id="rId2" Type="http://schemas.openxmlformats.org/officeDocument/2006/relationships/tags" Target="../tags/tag718.xml"/><Relationship Id="rId1" Type="http://schemas.openxmlformats.org/officeDocument/2006/relationships/tags" Target="../tags/tag717.xml"/><Relationship Id="rId6" Type="http://schemas.openxmlformats.org/officeDocument/2006/relationships/tags" Target="../tags/tag722.xml"/><Relationship Id="rId5" Type="http://schemas.openxmlformats.org/officeDocument/2006/relationships/tags" Target="../tags/tag721.xml"/><Relationship Id="rId10" Type="http://schemas.openxmlformats.org/officeDocument/2006/relationships/image" Target="../media/image90.png"/><Relationship Id="rId4" Type="http://schemas.openxmlformats.org/officeDocument/2006/relationships/tags" Target="../tags/tag720.xml"/><Relationship Id="rId9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727.xml"/><Relationship Id="rId7" Type="http://schemas.openxmlformats.org/officeDocument/2006/relationships/tags" Target="../tags/tag731.xml"/><Relationship Id="rId2" Type="http://schemas.openxmlformats.org/officeDocument/2006/relationships/tags" Target="../tags/tag726.xml"/><Relationship Id="rId1" Type="http://schemas.openxmlformats.org/officeDocument/2006/relationships/tags" Target="../tags/tag725.xml"/><Relationship Id="rId6" Type="http://schemas.openxmlformats.org/officeDocument/2006/relationships/tags" Target="../tags/tag730.xml"/><Relationship Id="rId5" Type="http://schemas.openxmlformats.org/officeDocument/2006/relationships/tags" Target="../tags/tag729.xml"/><Relationship Id="rId4" Type="http://schemas.openxmlformats.org/officeDocument/2006/relationships/tags" Target="../tags/tag728.xml"/><Relationship Id="rId9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739.xml"/><Relationship Id="rId3" Type="http://schemas.openxmlformats.org/officeDocument/2006/relationships/tags" Target="../tags/tag734.xml"/><Relationship Id="rId7" Type="http://schemas.openxmlformats.org/officeDocument/2006/relationships/tags" Target="../tags/tag738.xml"/><Relationship Id="rId2" Type="http://schemas.openxmlformats.org/officeDocument/2006/relationships/tags" Target="../tags/tag733.xml"/><Relationship Id="rId1" Type="http://schemas.openxmlformats.org/officeDocument/2006/relationships/tags" Target="../tags/tag732.xml"/><Relationship Id="rId6" Type="http://schemas.openxmlformats.org/officeDocument/2006/relationships/tags" Target="../tags/tag737.xml"/><Relationship Id="rId11" Type="http://schemas.openxmlformats.org/officeDocument/2006/relationships/image" Target="../media/image93.png"/><Relationship Id="rId5" Type="http://schemas.openxmlformats.org/officeDocument/2006/relationships/tags" Target="../tags/tag736.xml"/><Relationship Id="rId10" Type="http://schemas.openxmlformats.org/officeDocument/2006/relationships/image" Target="../media/image92.png"/><Relationship Id="rId4" Type="http://schemas.openxmlformats.org/officeDocument/2006/relationships/tags" Target="../tags/tag735.xml"/><Relationship Id="rId9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437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6" Type="http://schemas.openxmlformats.org/officeDocument/2006/relationships/tags" Target="../tags/tag440.xml"/><Relationship Id="rId5" Type="http://schemas.openxmlformats.org/officeDocument/2006/relationships/tags" Target="../tags/tag439.xml"/><Relationship Id="rId4" Type="http://schemas.openxmlformats.org/officeDocument/2006/relationships/tags" Target="../tags/tag43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742.xml"/><Relationship Id="rId7" Type="http://schemas.openxmlformats.org/officeDocument/2006/relationships/tags" Target="../tags/tag746.xml"/><Relationship Id="rId2" Type="http://schemas.openxmlformats.org/officeDocument/2006/relationships/tags" Target="../tags/tag741.xml"/><Relationship Id="rId1" Type="http://schemas.openxmlformats.org/officeDocument/2006/relationships/tags" Target="../tags/tag740.xml"/><Relationship Id="rId6" Type="http://schemas.openxmlformats.org/officeDocument/2006/relationships/tags" Target="../tags/tag745.xml"/><Relationship Id="rId5" Type="http://schemas.openxmlformats.org/officeDocument/2006/relationships/tags" Target="../tags/tag744.xml"/><Relationship Id="rId4" Type="http://schemas.openxmlformats.org/officeDocument/2006/relationships/tags" Target="../tags/tag743.xml"/><Relationship Id="rId9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754.xml"/><Relationship Id="rId3" Type="http://schemas.openxmlformats.org/officeDocument/2006/relationships/tags" Target="../tags/tag749.xml"/><Relationship Id="rId7" Type="http://schemas.openxmlformats.org/officeDocument/2006/relationships/tags" Target="../tags/tag753.xml"/><Relationship Id="rId2" Type="http://schemas.openxmlformats.org/officeDocument/2006/relationships/tags" Target="../tags/tag748.xml"/><Relationship Id="rId1" Type="http://schemas.openxmlformats.org/officeDocument/2006/relationships/tags" Target="../tags/tag747.xml"/><Relationship Id="rId6" Type="http://schemas.openxmlformats.org/officeDocument/2006/relationships/tags" Target="../tags/tag752.xml"/><Relationship Id="rId5" Type="http://schemas.openxmlformats.org/officeDocument/2006/relationships/tags" Target="../tags/tag751.xml"/><Relationship Id="rId10" Type="http://schemas.openxmlformats.org/officeDocument/2006/relationships/image" Target="../media/image95.png"/><Relationship Id="rId4" Type="http://schemas.openxmlformats.org/officeDocument/2006/relationships/tags" Target="../tags/tag750.xml"/><Relationship Id="rId9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757.xml"/><Relationship Id="rId2" Type="http://schemas.openxmlformats.org/officeDocument/2006/relationships/tags" Target="../tags/tag756.xml"/><Relationship Id="rId1" Type="http://schemas.openxmlformats.org/officeDocument/2006/relationships/tags" Target="../tags/tag755.xml"/><Relationship Id="rId4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443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442.xml"/><Relationship Id="rId1" Type="http://schemas.openxmlformats.org/officeDocument/2006/relationships/tags" Target="../tags/tag441.xml"/><Relationship Id="rId6" Type="http://schemas.openxmlformats.org/officeDocument/2006/relationships/tags" Target="../tags/tag446.xml"/><Relationship Id="rId5" Type="http://schemas.openxmlformats.org/officeDocument/2006/relationships/tags" Target="../tags/tag445.xml"/><Relationship Id="rId4" Type="http://schemas.openxmlformats.org/officeDocument/2006/relationships/tags" Target="../tags/tag44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449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448.xml"/><Relationship Id="rId1" Type="http://schemas.openxmlformats.org/officeDocument/2006/relationships/tags" Target="../tags/tag447.xml"/><Relationship Id="rId6" Type="http://schemas.openxmlformats.org/officeDocument/2006/relationships/tags" Target="../tags/tag452.xml"/><Relationship Id="rId5" Type="http://schemas.openxmlformats.org/officeDocument/2006/relationships/tags" Target="../tags/tag451.xml"/><Relationship Id="rId4" Type="http://schemas.openxmlformats.org/officeDocument/2006/relationships/tags" Target="../tags/tag4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55.xml"/><Relationship Id="rId7" Type="http://schemas.openxmlformats.org/officeDocument/2006/relationships/image" Target="../media/image25.png"/><Relationship Id="rId2" Type="http://schemas.openxmlformats.org/officeDocument/2006/relationships/tags" Target="../tags/tag454.xml"/><Relationship Id="rId1" Type="http://schemas.openxmlformats.org/officeDocument/2006/relationships/tags" Target="../tags/tag453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45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459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tags" Target="../tags/tag462.xml"/><Relationship Id="rId5" Type="http://schemas.openxmlformats.org/officeDocument/2006/relationships/tags" Target="../tags/tag461.xml"/><Relationship Id="rId4" Type="http://schemas.openxmlformats.org/officeDocument/2006/relationships/tags" Target="../tags/tag460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idx="14"/>
          </p:nvPr>
        </p:nvSpPr>
        <p:spPr/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关于轴压比的那些事</a:t>
            </a:r>
            <a:br>
              <a:rPr lang="zh-CN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endParaRPr lang="zh-CN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sym typeface="+mn-ea"/>
            </a:endParaRPr>
          </a:p>
        </p:txBody>
      </p:sp>
      <p:sp>
        <p:nvSpPr>
          <p:cNvPr id="6" name="副标题 5"/>
          <p:cNvSpPr>
            <a:spLocks noGrp="1"/>
          </p:cNvSpPr>
          <p:nvPr>
            <p:ph type="subTitle" idx="13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2400" dirty="0">
                <a:latin typeface="隶书" panose="02010509060101010101" pitchFamily="49" charset="-122"/>
                <a:ea typeface="隶书" panose="02010509060101010101" pitchFamily="49" charset="-122"/>
              </a:rPr>
              <a:t>2021.09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北京盈建科软件股份有限公司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D23D5-0FF6-47F1-90AE-DA4521B93F75}" type="slidenum">
              <a:rPr lang="zh-CN" altLang="en-US"/>
              <a:pPr>
                <a:defRPr/>
              </a:pPr>
              <a:t>1</a:t>
            </a:fld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05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38226" y="857238"/>
            <a:ext cx="392783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钢柱的轴压比</a:t>
            </a:r>
          </a:p>
        </p:txBody>
      </p:sp>
      <p:sp>
        <p:nvSpPr>
          <p:cNvPr id="13" name="文本框 56">
            <a:extLst>
              <a:ext uri="{FF2B5EF4-FFF2-40B4-BE49-F238E27FC236}">
                <a16:creationId xmlns:a16="http://schemas.microsoft.com/office/drawing/2014/main" id="{E2299C07-A95C-40B5-8A1D-8AE26D97C4A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5536" y="1337941"/>
            <a:ext cx="680941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285750" lvl="1" indent="-285750" algn="l">
              <a:lnSpc>
                <a:spcPct val="12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程序按照以下规定，计算输出钢柱的轴压比。</a:t>
            </a: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285750" lvl="1" indent="-285750" algn="l">
              <a:lnSpc>
                <a:spcPct val="12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Ø"/>
            </a:pPr>
            <a:endParaRPr lang="zh-CN" altLang="en-US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F39929-C41A-4507-9F3F-1699666A36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824" y="1781720"/>
            <a:ext cx="7740352" cy="151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33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06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38226" y="857238"/>
            <a:ext cx="547799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型钢混凝土柱、矩形钢管混凝土柱的轴压比</a:t>
            </a:r>
          </a:p>
        </p:txBody>
      </p:sp>
      <p:sp>
        <p:nvSpPr>
          <p:cNvPr id="13" name="文本框 56">
            <a:extLst>
              <a:ext uri="{FF2B5EF4-FFF2-40B4-BE49-F238E27FC236}">
                <a16:creationId xmlns:a16="http://schemas.microsoft.com/office/drawing/2014/main" id="{E2299C07-A95C-40B5-8A1D-8AE26D97C4A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5536" y="1337941"/>
            <a:ext cx="720080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285750" lvl="1" indent="-285750" algn="l">
              <a:lnSpc>
                <a:spcPct val="12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程序按照以下规定，计算输出型钢混凝土柱、矩形钢管混凝土柱的轴压比。</a:t>
            </a: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285750" lvl="1" indent="-285750" algn="l">
              <a:lnSpc>
                <a:spcPct val="12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Ø"/>
            </a:pPr>
            <a:endParaRPr lang="zh-CN" altLang="en-US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E73A66A-8E0C-4CF4-9BAF-EEA403F69D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1695988"/>
            <a:ext cx="4259982" cy="20034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3E76E3B-2CED-4F75-B7C2-2741A5E696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5440" y="3776285"/>
            <a:ext cx="5149602" cy="56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82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07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38226" y="857238"/>
            <a:ext cx="392783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轴压比的限值要求</a:t>
            </a:r>
          </a:p>
        </p:txBody>
      </p:sp>
      <p:sp>
        <p:nvSpPr>
          <p:cNvPr id="13" name="文本框 56">
            <a:extLst>
              <a:ext uri="{FF2B5EF4-FFF2-40B4-BE49-F238E27FC236}">
                <a16:creationId xmlns:a16="http://schemas.microsoft.com/office/drawing/2014/main" id="{E2299C07-A95C-40B5-8A1D-8AE26D97C4A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82204" y="1289918"/>
            <a:ext cx="680941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285750" lvl="1" indent="-285750" defTabSz="913765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软件自动计算柱轴压比，并根据用户输入的结构类型、抗震等级，自动按照规范轴压比限值判断该轴压比是否超出限值。</a:t>
            </a: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78364A3-2FDA-4010-AED8-427178CD44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04" y="1971538"/>
            <a:ext cx="7762204" cy="215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52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07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38226" y="857238"/>
            <a:ext cx="392783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轴压比的限值要求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D3ABA02-3249-440E-ABA1-422586C819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109" y="1773139"/>
            <a:ext cx="5181600" cy="2628900"/>
          </a:xfrm>
          <a:prstGeom prst="rect">
            <a:avLst/>
          </a:prstGeom>
        </p:spPr>
      </p:pic>
      <p:sp>
        <p:nvSpPr>
          <p:cNvPr id="11" name="文本框 56">
            <a:extLst>
              <a:ext uri="{FF2B5EF4-FFF2-40B4-BE49-F238E27FC236}">
                <a16:creationId xmlns:a16="http://schemas.microsoft.com/office/drawing/2014/main" id="{48C2DC47-7EC9-486B-88F3-A9685B98B8B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82204" y="1289918"/>
            <a:ext cx="680941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285750" lvl="1" indent="-285750" defTabSz="913765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对于混凝土异形柱，软件按照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  <a:sym typeface="+mn-ea"/>
              </a:rPr>
              <a:t>《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异形柱规程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  <a:sym typeface="+mn-ea"/>
              </a:rPr>
              <a:t>》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表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  <a:sym typeface="+mn-ea"/>
              </a:rPr>
              <a:t>6.2.2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条执行。</a:t>
            </a: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86651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3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4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07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38226" y="857238"/>
            <a:ext cx="392783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轴压比的限值要求</a:t>
            </a:r>
          </a:p>
        </p:txBody>
      </p:sp>
      <p:sp>
        <p:nvSpPr>
          <p:cNvPr id="12" name="文本框 56">
            <a:extLst>
              <a:ext uri="{FF2B5EF4-FFF2-40B4-BE49-F238E27FC236}">
                <a16:creationId xmlns:a16="http://schemas.microsoft.com/office/drawing/2014/main" id="{2C6D8B50-7EF2-422E-BB16-0064F09D5B6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82204" y="1289918"/>
            <a:ext cx="754618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285750" lvl="1" indent="-285750" defTabSz="913765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对于钢柱，结构体系中选择框筒结构或筒中筒结构，执行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高钢规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》7.3.4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条钢柱轴压比限值要求。</a:t>
            </a: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4A28EDA-2600-4DBD-893A-05BF2BCB62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824" y="2139702"/>
            <a:ext cx="7740352" cy="151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34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07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38226" y="857238"/>
            <a:ext cx="392783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轴压比的限值要求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A091DEB-8B1A-42EA-A971-0F25E3CAC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640" y="2745432"/>
            <a:ext cx="4570376" cy="134045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268E13B-DEBB-4095-AD00-199A7574A1C3}"/>
              </a:ext>
            </a:extLst>
          </p:cNvPr>
          <p:cNvSpPr/>
          <p:nvPr/>
        </p:nvSpPr>
        <p:spPr>
          <a:xfrm>
            <a:off x="505893" y="1206859"/>
            <a:ext cx="6964684" cy="1234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defTabSz="913765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对于型钢混凝土柱，当选择按照《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组合结构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规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范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》设计时，软件按照《高规》表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11.4.4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取值；当选择按照《钢骨规程》设计时，软件按照《钢骨规程》表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6.3.12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取值。</a:t>
            </a:r>
          </a:p>
          <a:p>
            <a:pPr marL="285750" lvl="1" indent="-285750" defTabSz="913765">
              <a:lnSpc>
                <a:spcPct val="120000"/>
              </a:lnSpc>
              <a:buFont typeface="Wingdings" panose="05000000000000000000" charset="0"/>
              <a:buChar char="Ø"/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992BD48-BA0A-4308-BF4D-42285A51EE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2" y="2227085"/>
            <a:ext cx="2743200" cy="419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0BBE516-6FA5-47F2-BA50-F4159AF0D6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2026" y="2855336"/>
            <a:ext cx="4087692" cy="16644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2C4D4DB-6DD7-49BA-9ACB-26B6CDB036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4950" y="2225795"/>
            <a:ext cx="2819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34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07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38226" y="857238"/>
            <a:ext cx="392783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轴压比的限值要求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268E13B-DEBB-4095-AD00-199A7574A1C3}"/>
              </a:ext>
            </a:extLst>
          </p:cNvPr>
          <p:cNvSpPr/>
          <p:nvPr/>
        </p:nvSpPr>
        <p:spPr>
          <a:xfrm>
            <a:off x="505893" y="1206859"/>
            <a:ext cx="6964684" cy="348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defTabSz="913765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对于矩形钢管混凝土柱，软件按照《高规》表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11.4.10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取值。</a:t>
            </a: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1B7C582-E6FF-43E3-A3D2-D7CCA499E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00" y="1817531"/>
            <a:ext cx="58674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4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08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60809" y="842899"/>
            <a:ext cx="392783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自动对轴压比限值调整的情况</a:t>
            </a:r>
          </a:p>
        </p:txBody>
      </p:sp>
      <p:sp>
        <p:nvSpPr>
          <p:cNvPr id="12" name="文本框 56">
            <a:extLst>
              <a:ext uri="{FF2B5EF4-FFF2-40B4-BE49-F238E27FC236}">
                <a16:creationId xmlns:a16="http://schemas.microsoft.com/office/drawing/2014/main" id="{26565DD5-8B11-44B3-954D-36F1E2DBBE0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82204" y="1265735"/>
            <a:ext cx="754618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285750" lvl="1" indent="-285750" defTabSz="913765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目前软件针对如下方面对查表得到的轴压比限值进行调整：</a:t>
            </a: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lvl="1" defTabSz="913765">
              <a:lnSpc>
                <a:spcPct val="120000"/>
              </a:lnSpc>
            </a:pPr>
            <a:r>
              <a:rPr lang="en-US" altLang="zh-CN" sz="1600" dirty="0">
                <a:latin typeface="楷体" pitchFamily="49" charset="-122"/>
                <a:ea typeface="楷体" pitchFamily="49" charset="-122"/>
                <a:sym typeface="+mn-ea"/>
              </a:rPr>
              <a:t>   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（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  <a:sym typeface="+mn-ea"/>
              </a:rPr>
              <a:t>1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）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当混凝土强度等级为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C65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、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C70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时，轴压比限值宜按表中数值减小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0.05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；混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        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凝土强度等级为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C75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、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C80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时，轴压比限值按表中数值减小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0.10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。</a:t>
            </a: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   （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）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剪跨比不大于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时，限值减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0.05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；剪跨比不大于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1.5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时，限值减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0.1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；</a:t>
            </a: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   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3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）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四类场地较高建筑，轴压比限值减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0.05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；</a:t>
            </a: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r>
              <a:rPr lang="zh-CN" altLang="en-US" dirty="0"/>
              <a:t>     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4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）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加强层及其相邻层，轴压比限值减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0.05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；</a:t>
            </a: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4EDCDDB-4986-43BB-8EDE-6EDD62EF3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04" y="3694401"/>
            <a:ext cx="7991872" cy="74901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871D747-AD0B-491D-B756-A77925392B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71" y="3300466"/>
            <a:ext cx="8063880" cy="3602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CC6074C-DA2F-4395-8212-5ECE7E51F9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137" y="1796042"/>
            <a:ext cx="1953214" cy="40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58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4664" y="71085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08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53913" y="783177"/>
            <a:ext cx="392783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自动对轴压比限值调整的情况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9E64591-2724-47C0-8BA9-AA605EB40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768" y="1124163"/>
            <a:ext cx="7024974" cy="195458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097A227-79D9-4850-BA1A-EDBC37E6FC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700" y="2856341"/>
            <a:ext cx="7299792" cy="190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77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08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7920" y="810361"/>
            <a:ext cx="392783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自动对轴压比限值调整的情况</a:t>
            </a:r>
          </a:p>
        </p:txBody>
      </p:sp>
      <p:sp>
        <p:nvSpPr>
          <p:cNvPr id="12" name="文本框 56">
            <a:extLst>
              <a:ext uri="{FF2B5EF4-FFF2-40B4-BE49-F238E27FC236}">
                <a16:creationId xmlns:a16="http://schemas.microsoft.com/office/drawing/2014/main" id="{26565DD5-8B11-44B3-954D-36F1E2DBBE0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94946" y="1350170"/>
            <a:ext cx="3372997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（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  <a:sym typeface="+mn-ea"/>
              </a:rPr>
              <a:t>5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）提供了轴压比限值是否按框架结构类型取值参数</a:t>
            </a: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  <a:p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如果当前结构为非框架结构，可以勾选【计算参数】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-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【构件设计信息】下的“框架柱的轴压比限值按框架柱采用”，则软件自动按照较严的框架结构类型的轴压比限值计算。</a:t>
            </a: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53D1A31-4448-4E9D-9840-4ABB3174A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0409" y="1157437"/>
            <a:ext cx="4139456" cy="362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06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-86915" y="648891"/>
            <a:ext cx="797719" cy="364331"/>
          </a:xfrm>
          <a:prstGeom prst="parallelogram">
            <a:avLst>
              <a:gd name="adj" fmla="val 6059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平行四边形 2"/>
          <p:cNvSpPr/>
          <p:nvPr/>
        </p:nvSpPr>
        <p:spPr>
          <a:xfrm>
            <a:off x="2450306" y="648891"/>
            <a:ext cx="6947297" cy="364331"/>
          </a:xfrm>
          <a:prstGeom prst="parallelogram">
            <a:avLst>
              <a:gd name="adj" fmla="val 6059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平行四边形 3"/>
          <p:cNvSpPr/>
          <p:nvPr/>
        </p:nvSpPr>
        <p:spPr>
          <a:xfrm>
            <a:off x="627460" y="269081"/>
            <a:ext cx="342900" cy="230981"/>
          </a:xfrm>
          <a:prstGeom prst="parallelogram">
            <a:avLst>
              <a:gd name="adj" fmla="val 60593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8524875" y="260747"/>
            <a:ext cx="246460" cy="232172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>
            <a:off x="8670131" y="78581"/>
            <a:ext cx="246460" cy="232172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6673024">
            <a:off x="152996" y="4278511"/>
            <a:ext cx="383381" cy="351235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823" name="文本框 7"/>
          <p:cNvSpPr txBox="1"/>
          <p:nvPr/>
        </p:nvSpPr>
        <p:spPr>
          <a:xfrm>
            <a:off x="710804" y="561975"/>
            <a:ext cx="1123950" cy="506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700" b="1" dirty="0">
                <a:latin typeface="Arial" panose="020B0604020202020204" pitchFamily="34" charset="0"/>
                <a:ea typeface="微软雅黑" panose="020B0503020204020204" charset="-122"/>
              </a:rPr>
              <a:t>目录</a:t>
            </a:r>
          </a:p>
        </p:txBody>
      </p:sp>
      <p:sp>
        <p:nvSpPr>
          <p:cNvPr id="34824" name="文本框 8"/>
          <p:cNvSpPr txBox="1"/>
          <p:nvPr/>
        </p:nvSpPr>
        <p:spPr>
          <a:xfrm>
            <a:off x="1507331" y="782241"/>
            <a:ext cx="1050131" cy="252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1050" dirty="0">
                <a:latin typeface="Arial" panose="020B0604020202020204" pitchFamily="34" charset="0"/>
                <a:ea typeface="微软雅黑" panose="020B0503020204020204" charset="-122"/>
              </a:rPr>
              <a:t>CONTENT</a:t>
            </a:r>
            <a:endParaRPr lang="zh-CN" altLang="en-US" sz="1050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4" name="任意多边形 4"/>
          <p:cNvSpPr/>
          <p:nvPr>
            <p:custDataLst>
              <p:tags r:id="rId1"/>
            </p:custDataLst>
          </p:nvPr>
        </p:nvSpPr>
        <p:spPr bwMode="auto">
          <a:xfrm>
            <a:off x="785786" y="1357304"/>
            <a:ext cx="71914" cy="323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9" y="0"/>
              </a:cxn>
              <a:cxn ang="0">
                <a:pos x="185" y="2"/>
              </a:cxn>
              <a:cxn ang="0">
                <a:pos x="186" y="7"/>
              </a:cxn>
              <a:cxn ang="0">
                <a:pos x="185" y="13"/>
              </a:cxn>
              <a:cxn ang="0">
                <a:pos x="179" y="15"/>
              </a:cxn>
              <a:cxn ang="0">
                <a:pos x="114" y="15"/>
              </a:cxn>
              <a:cxn ang="0">
                <a:pos x="114" y="935"/>
              </a:cxn>
              <a:cxn ang="0">
                <a:pos x="179" y="935"/>
              </a:cxn>
              <a:cxn ang="0">
                <a:pos x="183" y="936"/>
              </a:cxn>
              <a:cxn ang="0">
                <a:pos x="185" y="943"/>
              </a:cxn>
              <a:cxn ang="0">
                <a:pos x="179" y="953"/>
              </a:cxn>
              <a:cxn ang="0">
                <a:pos x="0" y="953"/>
              </a:cxn>
              <a:cxn ang="0">
                <a:pos x="0" y="0"/>
              </a:cxn>
            </a:cxnLst>
            <a:rect l="0" t="0" r="r" b="b"/>
            <a:pathLst>
              <a:path w="186" h="953">
                <a:moveTo>
                  <a:pt x="0" y="0"/>
                </a:moveTo>
                <a:cubicBezTo>
                  <a:pt x="179" y="0"/>
                  <a:pt x="179" y="0"/>
                  <a:pt x="179" y="0"/>
                </a:cubicBezTo>
                <a:cubicBezTo>
                  <a:pt x="182" y="0"/>
                  <a:pt x="183" y="1"/>
                  <a:pt x="185" y="2"/>
                </a:cubicBezTo>
                <a:cubicBezTo>
                  <a:pt x="186" y="3"/>
                  <a:pt x="186" y="5"/>
                  <a:pt x="186" y="7"/>
                </a:cubicBezTo>
                <a:cubicBezTo>
                  <a:pt x="186" y="10"/>
                  <a:pt x="186" y="12"/>
                  <a:pt x="185" y="13"/>
                </a:cubicBezTo>
                <a:cubicBezTo>
                  <a:pt x="183" y="15"/>
                  <a:pt x="182" y="15"/>
                  <a:pt x="179" y="15"/>
                </a:cubicBezTo>
                <a:cubicBezTo>
                  <a:pt x="114" y="15"/>
                  <a:pt x="114" y="15"/>
                  <a:pt x="114" y="15"/>
                </a:cubicBezTo>
                <a:cubicBezTo>
                  <a:pt x="114" y="935"/>
                  <a:pt x="114" y="935"/>
                  <a:pt x="114" y="935"/>
                </a:cubicBezTo>
                <a:cubicBezTo>
                  <a:pt x="179" y="935"/>
                  <a:pt x="179" y="935"/>
                  <a:pt x="179" y="935"/>
                </a:cubicBezTo>
                <a:cubicBezTo>
                  <a:pt x="183" y="936"/>
                  <a:pt x="183" y="936"/>
                  <a:pt x="183" y="936"/>
                </a:cubicBezTo>
                <a:cubicBezTo>
                  <a:pt x="184" y="938"/>
                  <a:pt x="185" y="940"/>
                  <a:pt x="185" y="943"/>
                </a:cubicBezTo>
                <a:cubicBezTo>
                  <a:pt x="185" y="947"/>
                  <a:pt x="183" y="950"/>
                  <a:pt x="179" y="953"/>
                </a:cubicBezTo>
                <a:cubicBezTo>
                  <a:pt x="0" y="953"/>
                  <a:pt x="0" y="953"/>
                  <a:pt x="0" y="95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wrap="square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sz="13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任意多边形 12"/>
          <p:cNvSpPr/>
          <p:nvPr>
            <p:custDataLst>
              <p:tags r:id="rId2"/>
            </p:custDataLst>
          </p:nvPr>
        </p:nvSpPr>
        <p:spPr bwMode="auto">
          <a:xfrm>
            <a:off x="1627796" y="1357304"/>
            <a:ext cx="73343" cy="323850"/>
          </a:xfrm>
          <a:custGeom>
            <a:avLst/>
            <a:gdLst/>
            <a:ahLst/>
            <a:cxnLst>
              <a:cxn ang="0">
                <a:pos x="77" y="15"/>
              </a:cxn>
              <a:cxn ang="0">
                <a:pos x="8" y="15"/>
              </a:cxn>
              <a:cxn ang="0">
                <a:pos x="4" y="8"/>
              </a:cxn>
              <a:cxn ang="0">
                <a:pos x="8" y="0"/>
              </a:cxn>
              <a:cxn ang="0">
                <a:pos x="190" y="0"/>
              </a:cxn>
              <a:cxn ang="0">
                <a:pos x="190" y="953"/>
              </a:cxn>
              <a:cxn ang="0">
                <a:pos x="8" y="953"/>
              </a:cxn>
              <a:cxn ang="0">
                <a:pos x="2" y="950"/>
              </a:cxn>
              <a:cxn ang="0">
                <a:pos x="0" y="944"/>
              </a:cxn>
              <a:cxn ang="0">
                <a:pos x="2" y="937"/>
              </a:cxn>
              <a:cxn ang="0">
                <a:pos x="8" y="935"/>
              </a:cxn>
              <a:cxn ang="0">
                <a:pos x="77" y="935"/>
              </a:cxn>
              <a:cxn ang="0">
                <a:pos x="77" y="15"/>
              </a:cxn>
            </a:cxnLst>
            <a:rect l="0" t="0" r="r" b="b"/>
            <a:pathLst>
              <a:path w="190" h="953">
                <a:moveTo>
                  <a:pt x="77" y="15"/>
                </a:moveTo>
                <a:cubicBezTo>
                  <a:pt x="8" y="15"/>
                  <a:pt x="8" y="15"/>
                  <a:pt x="8" y="15"/>
                </a:cubicBezTo>
                <a:cubicBezTo>
                  <a:pt x="6" y="13"/>
                  <a:pt x="4" y="10"/>
                  <a:pt x="4" y="8"/>
                </a:cubicBezTo>
                <a:cubicBezTo>
                  <a:pt x="4" y="5"/>
                  <a:pt x="6" y="2"/>
                  <a:pt x="8" y="0"/>
                </a:cubicBezTo>
                <a:cubicBezTo>
                  <a:pt x="190" y="0"/>
                  <a:pt x="190" y="0"/>
                  <a:pt x="190" y="0"/>
                </a:cubicBezTo>
                <a:cubicBezTo>
                  <a:pt x="190" y="953"/>
                  <a:pt x="190" y="953"/>
                  <a:pt x="190" y="953"/>
                </a:cubicBezTo>
                <a:cubicBezTo>
                  <a:pt x="8" y="953"/>
                  <a:pt x="8" y="953"/>
                  <a:pt x="8" y="953"/>
                </a:cubicBezTo>
                <a:cubicBezTo>
                  <a:pt x="6" y="953"/>
                  <a:pt x="4" y="952"/>
                  <a:pt x="2" y="950"/>
                </a:cubicBezTo>
                <a:cubicBezTo>
                  <a:pt x="1" y="949"/>
                  <a:pt x="0" y="947"/>
                  <a:pt x="0" y="944"/>
                </a:cubicBezTo>
                <a:cubicBezTo>
                  <a:pt x="0" y="941"/>
                  <a:pt x="1" y="939"/>
                  <a:pt x="2" y="937"/>
                </a:cubicBezTo>
                <a:cubicBezTo>
                  <a:pt x="4" y="935"/>
                  <a:pt x="6" y="935"/>
                  <a:pt x="8" y="935"/>
                </a:cubicBezTo>
                <a:cubicBezTo>
                  <a:pt x="77" y="935"/>
                  <a:pt x="77" y="935"/>
                  <a:pt x="77" y="935"/>
                </a:cubicBezTo>
                <a:lnTo>
                  <a:pt x="77" y="15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wrap="square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sz="13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025340" y="1385879"/>
            <a:ext cx="434816" cy="26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anchor="ctr">
            <a:normAutofit lnSpcReduction="10000"/>
          </a:bodyPr>
          <a:lstStyle/>
          <a:p>
            <a:pPr lvl="0" algn="ctr" fontAlgn="auto">
              <a:lnSpc>
                <a:spcPct val="120000"/>
              </a:lnSpc>
              <a:buClr>
                <a:prstClr val="white"/>
              </a:buClr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 bwMode="auto">
          <a:xfrm>
            <a:off x="1833139" y="1142990"/>
            <a:ext cx="2738861" cy="7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b="1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Arial" panose="020B0604020202020204" pitchFamily="34" charset="0"/>
              </a:rPr>
              <a:t>柱的轴压比</a:t>
            </a:r>
          </a:p>
        </p:txBody>
      </p:sp>
      <p:sp>
        <p:nvSpPr>
          <p:cNvPr id="78" name="任意多边形 17"/>
          <p:cNvSpPr/>
          <p:nvPr>
            <p:custDataLst>
              <p:tags r:id="rId5"/>
            </p:custDataLst>
          </p:nvPr>
        </p:nvSpPr>
        <p:spPr bwMode="auto">
          <a:xfrm>
            <a:off x="785786" y="1928808"/>
            <a:ext cx="71914" cy="323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9" y="0"/>
              </a:cxn>
              <a:cxn ang="0">
                <a:pos x="185" y="2"/>
              </a:cxn>
              <a:cxn ang="0">
                <a:pos x="186" y="7"/>
              </a:cxn>
              <a:cxn ang="0">
                <a:pos x="185" y="13"/>
              </a:cxn>
              <a:cxn ang="0">
                <a:pos x="179" y="15"/>
              </a:cxn>
              <a:cxn ang="0">
                <a:pos x="114" y="15"/>
              </a:cxn>
              <a:cxn ang="0">
                <a:pos x="114" y="935"/>
              </a:cxn>
              <a:cxn ang="0">
                <a:pos x="179" y="935"/>
              </a:cxn>
              <a:cxn ang="0">
                <a:pos x="183" y="936"/>
              </a:cxn>
              <a:cxn ang="0">
                <a:pos x="185" y="943"/>
              </a:cxn>
              <a:cxn ang="0">
                <a:pos x="179" y="953"/>
              </a:cxn>
              <a:cxn ang="0">
                <a:pos x="0" y="953"/>
              </a:cxn>
              <a:cxn ang="0">
                <a:pos x="0" y="0"/>
              </a:cxn>
            </a:cxnLst>
            <a:rect l="0" t="0" r="r" b="b"/>
            <a:pathLst>
              <a:path w="186" h="953">
                <a:moveTo>
                  <a:pt x="0" y="0"/>
                </a:moveTo>
                <a:cubicBezTo>
                  <a:pt x="179" y="0"/>
                  <a:pt x="179" y="0"/>
                  <a:pt x="179" y="0"/>
                </a:cubicBezTo>
                <a:cubicBezTo>
                  <a:pt x="182" y="0"/>
                  <a:pt x="183" y="1"/>
                  <a:pt x="185" y="2"/>
                </a:cubicBezTo>
                <a:cubicBezTo>
                  <a:pt x="186" y="3"/>
                  <a:pt x="186" y="5"/>
                  <a:pt x="186" y="7"/>
                </a:cubicBezTo>
                <a:cubicBezTo>
                  <a:pt x="186" y="10"/>
                  <a:pt x="186" y="12"/>
                  <a:pt x="185" y="13"/>
                </a:cubicBezTo>
                <a:cubicBezTo>
                  <a:pt x="183" y="15"/>
                  <a:pt x="182" y="15"/>
                  <a:pt x="179" y="15"/>
                </a:cubicBezTo>
                <a:cubicBezTo>
                  <a:pt x="114" y="15"/>
                  <a:pt x="114" y="15"/>
                  <a:pt x="114" y="15"/>
                </a:cubicBezTo>
                <a:cubicBezTo>
                  <a:pt x="114" y="935"/>
                  <a:pt x="114" y="935"/>
                  <a:pt x="114" y="935"/>
                </a:cubicBezTo>
                <a:cubicBezTo>
                  <a:pt x="179" y="935"/>
                  <a:pt x="179" y="935"/>
                  <a:pt x="179" y="935"/>
                </a:cubicBezTo>
                <a:cubicBezTo>
                  <a:pt x="183" y="936"/>
                  <a:pt x="183" y="936"/>
                  <a:pt x="183" y="936"/>
                </a:cubicBezTo>
                <a:cubicBezTo>
                  <a:pt x="184" y="938"/>
                  <a:pt x="185" y="940"/>
                  <a:pt x="185" y="943"/>
                </a:cubicBezTo>
                <a:cubicBezTo>
                  <a:pt x="185" y="947"/>
                  <a:pt x="183" y="950"/>
                  <a:pt x="179" y="953"/>
                </a:cubicBezTo>
                <a:cubicBezTo>
                  <a:pt x="0" y="953"/>
                  <a:pt x="0" y="953"/>
                  <a:pt x="0" y="95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wrap="square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sz="13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任意多边形 20"/>
          <p:cNvSpPr/>
          <p:nvPr>
            <p:custDataLst>
              <p:tags r:id="rId6"/>
            </p:custDataLst>
          </p:nvPr>
        </p:nvSpPr>
        <p:spPr bwMode="auto">
          <a:xfrm>
            <a:off x="1627796" y="1928808"/>
            <a:ext cx="73343" cy="323850"/>
          </a:xfrm>
          <a:custGeom>
            <a:avLst/>
            <a:gdLst/>
            <a:ahLst/>
            <a:cxnLst>
              <a:cxn ang="0">
                <a:pos x="77" y="15"/>
              </a:cxn>
              <a:cxn ang="0">
                <a:pos x="8" y="15"/>
              </a:cxn>
              <a:cxn ang="0">
                <a:pos x="4" y="8"/>
              </a:cxn>
              <a:cxn ang="0">
                <a:pos x="8" y="0"/>
              </a:cxn>
              <a:cxn ang="0">
                <a:pos x="190" y="0"/>
              </a:cxn>
              <a:cxn ang="0">
                <a:pos x="190" y="953"/>
              </a:cxn>
              <a:cxn ang="0">
                <a:pos x="8" y="953"/>
              </a:cxn>
              <a:cxn ang="0">
                <a:pos x="2" y="950"/>
              </a:cxn>
              <a:cxn ang="0">
                <a:pos x="0" y="944"/>
              </a:cxn>
              <a:cxn ang="0">
                <a:pos x="2" y="937"/>
              </a:cxn>
              <a:cxn ang="0">
                <a:pos x="8" y="935"/>
              </a:cxn>
              <a:cxn ang="0">
                <a:pos x="77" y="935"/>
              </a:cxn>
              <a:cxn ang="0">
                <a:pos x="77" y="15"/>
              </a:cxn>
            </a:cxnLst>
            <a:rect l="0" t="0" r="r" b="b"/>
            <a:pathLst>
              <a:path w="190" h="953">
                <a:moveTo>
                  <a:pt x="77" y="15"/>
                </a:moveTo>
                <a:cubicBezTo>
                  <a:pt x="8" y="15"/>
                  <a:pt x="8" y="15"/>
                  <a:pt x="8" y="15"/>
                </a:cubicBezTo>
                <a:cubicBezTo>
                  <a:pt x="6" y="13"/>
                  <a:pt x="4" y="10"/>
                  <a:pt x="4" y="8"/>
                </a:cubicBezTo>
                <a:cubicBezTo>
                  <a:pt x="4" y="5"/>
                  <a:pt x="6" y="2"/>
                  <a:pt x="8" y="0"/>
                </a:cubicBezTo>
                <a:cubicBezTo>
                  <a:pt x="190" y="0"/>
                  <a:pt x="190" y="0"/>
                  <a:pt x="190" y="0"/>
                </a:cubicBezTo>
                <a:cubicBezTo>
                  <a:pt x="190" y="953"/>
                  <a:pt x="190" y="953"/>
                  <a:pt x="190" y="953"/>
                </a:cubicBezTo>
                <a:cubicBezTo>
                  <a:pt x="8" y="953"/>
                  <a:pt x="8" y="953"/>
                  <a:pt x="8" y="953"/>
                </a:cubicBezTo>
                <a:cubicBezTo>
                  <a:pt x="6" y="953"/>
                  <a:pt x="4" y="952"/>
                  <a:pt x="2" y="950"/>
                </a:cubicBezTo>
                <a:cubicBezTo>
                  <a:pt x="1" y="949"/>
                  <a:pt x="0" y="947"/>
                  <a:pt x="0" y="944"/>
                </a:cubicBezTo>
                <a:cubicBezTo>
                  <a:pt x="0" y="941"/>
                  <a:pt x="1" y="939"/>
                  <a:pt x="2" y="937"/>
                </a:cubicBezTo>
                <a:cubicBezTo>
                  <a:pt x="4" y="935"/>
                  <a:pt x="6" y="935"/>
                  <a:pt x="8" y="935"/>
                </a:cubicBezTo>
                <a:cubicBezTo>
                  <a:pt x="77" y="935"/>
                  <a:pt x="77" y="935"/>
                  <a:pt x="77" y="935"/>
                </a:cubicBezTo>
                <a:lnTo>
                  <a:pt x="77" y="15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wrap="square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sz="13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1025340" y="1957383"/>
            <a:ext cx="434816" cy="266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anchor="ctr">
            <a:normAutofit lnSpcReduction="10000"/>
          </a:bodyPr>
          <a:lstStyle/>
          <a:p>
            <a:pPr lvl="0" algn="ctr" fontAlgn="auto">
              <a:lnSpc>
                <a:spcPct val="120000"/>
              </a:lnSpc>
              <a:buClr>
                <a:prstClr val="white"/>
              </a:buClr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81" name="文本框 80"/>
          <p:cNvSpPr txBox="1"/>
          <p:nvPr>
            <p:custDataLst>
              <p:tags r:id="rId8"/>
            </p:custDataLst>
          </p:nvPr>
        </p:nvSpPr>
        <p:spPr bwMode="auto">
          <a:xfrm>
            <a:off x="1833139" y="1769820"/>
            <a:ext cx="2137410" cy="64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fontAlgn="auto">
              <a:lnSpc>
                <a:spcPct val="120000"/>
              </a:lnSpc>
            </a:pPr>
            <a:r>
              <a:rPr lang="zh-CN" altLang="en-US" b="1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Arial" panose="020B0604020202020204" pitchFamily="34" charset="0"/>
              </a:rPr>
              <a:t>墙的轴压比</a:t>
            </a:r>
          </a:p>
        </p:txBody>
      </p:sp>
      <p:sp>
        <p:nvSpPr>
          <p:cNvPr id="33" name="任意多边形 4"/>
          <p:cNvSpPr/>
          <p:nvPr>
            <p:custDataLst>
              <p:tags r:id="rId9"/>
            </p:custDataLst>
          </p:nvPr>
        </p:nvSpPr>
        <p:spPr bwMode="auto">
          <a:xfrm>
            <a:off x="785786" y="2500312"/>
            <a:ext cx="71914" cy="323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9" y="0"/>
              </a:cxn>
              <a:cxn ang="0">
                <a:pos x="185" y="2"/>
              </a:cxn>
              <a:cxn ang="0">
                <a:pos x="186" y="7"/>
              </a:cxn>
              <a:cxn ang="0">
                <a:pos x="185" y="13"/>
              </a:cxn>
              <a:cxn ang="0">
                <a:pos x="179" y="15"/>
              </a:cxn>
              <a:cxn ang="0">
                <a:pos x="114" y="15"/>
              </a:cxn>
              <a:cxn ang="0">
                <a:pos x="114" y="935"/>
              </a:cxn>
              <a:cxn ang="0">
                <a:pos x="179" y="935"/>
              </a:cxn>
              <a:cxn ang="0">
                <a:pos x="183" y="936"/>
              </a:cxn>
              <a:cxn ang="0">
                <a:pos x="185" y="943"/>
              </a:cxn>
              <a:cxn ang="0">
                <a:pos x="179" y="953"/>
              </a:cxn>
              <a:cxn ang="0">
                <a:pos x="0" y="953"/>
              </a:cxn>
              <a:cxn ang="0">
                <a:pos x="0" y="0"/>
              </a:cxn>
            </a:cxnLst>
            <a:rect l="0" t="0" r="r" b="b"/>
            <a:pathLst>
              <a:path w="186" h="953">
                <a:moveTo>
                  <a:pt x="0" y="0"/>
                </a:moveTo>
                <a:cubicBezTo>
                  <a:pt x="179" y="0"/>
                  <a:pt x="179" y="0"/>
                  <a:pt x="179" y="0"/>
                </a:cubicBezTo>
                <a:cubicBezTo>
                  <a:pt x="182" y="0"/>
                  <a:pt x="183" y="1"/>
                  <a:pt x="185" y="2"/>
                </a:cubicBezTo>
                <a:cubicBezTo>
                  <a:pt x="186" y="3"/>
                  <a:pt x="186" y="5"/>
                  <a:pt x="186" y="7"/>
                </a:cubicBezTo>
                <a:cubicBezTo>
                  <a:pt x="186" y="10"/>
                  <a:pt x="186" y="12"/>
                  <a:pt x="185" y="13"/>
                </a:cubicBezTo>
                <a:cubicBezTo>
                  <a:pt x="183" y="15"/>
                  <a:pt x="182" y="15"/>
                  <a:pt x="179" y="15"/>
                </a:cubicBezTo>
                <a:cubicBezTo>
                  <a:pt x="114" y="15"/>
                  <a:pt x="114" y="15"/>
                  <a:pt x="114" y="15"/>
                </a:cubicBezTo>
                <a:cubicBezTo>
                  <a:pt x="114" y="935"/>
                  <a:pt x="114" y="935"/>
                  <a:pt x="114" y="935"/>
                </a:cubicBezTo>
                <a:cubicBezTo>
                  <a:pt x="179" y="935"/>
                  <a:pt x="179" y="935"/>
                  <a:pt x="179" y="935"/>
                </a:cubicBezTo>
                <a:cubicBezTo>
                  <a:pt x="183" y="936"/>
                  <a:pt x="183" y="936"/>
                  <a:pt x="183" y="936"/>
                </a:cubicBezTo>
                <a:cubicBezTo>
                  <a:pt x="184" y="938"/>
                  <a:pt x="185" y="940"/>
                  <a:pt x="185" y="943"/>
                </a:cubicBezTo>
                <a:cubicBezTo>
                  <a:pt x="185" y="947"/>
                  <a:pt x="183" y="950"/>
                  <a:pt x="179" y="953"/>
                </a:cubicBezTo>
                <a:cubicBezTo>
                  <a:pt x="0" y="953"/>
                  <a:pt x="0" y="953"/>
                  <a:pt x="0" y="95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wrap="square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sz="13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任意多边形 12"/>
          <p:cNvSpPr/>
          <p:nvPr>
            <p:custDataLst>
              <p:tags r:id="rId10"/>
            </p:custDataLst>
          </p:nvPr>
        </p:nvSpPr>
        <p:spPr bwMode="auto">
          <a:xfrm>
            <a:off x="1627796" y="2500312"/>
            <a:ext cx="73343" cy="323850"/>
          </a:xfrm>
          <a:custGeom>
            <a:avLst/>
            <a:gdLst/>
            <a:ahLst/>
            <a:cxnLst>
              <a:cxn ang="0">
                <a:pos x="77" y="15"/>
              </a:cxn>
              <a:cxn ang="0">
                <a:pos x="8" y="15"/>
              </a:cxn>
              <a:cxn ang="0">
                <a:pos x="4" y="8"/>
              </a:cxn>
              <a:cxn ang="0">
                <a:pos x="8" y="0"/>
              </a:cxn>
              <a:cxn ang="0">
                <a:pos x="190" y="0"/>
              </a:cxn>
              <a:cxn ang="0">
                <a:pos x="190" y="953"/>
              </a:cxn>
              <a:cxn ang="0">
                <a:pos x="8" y="953"/>
              </a:cxn>
              <a:cxn ang="0">
                <a:pos x="2" y="950"/>
              </a:cxn>
              <a:cxn ang="0">
                <a:pos x="0" y="944"/>
              </a:cxn>
              <a:cxn ang="0">
                <a:pos x="2" y="937"/>
              </a:cxn>
              <a:cxn ang="0">
                <a:pos x="8" y="935"/>
              </a:cxn>
              <a:cxn ang="0">
                <a:pos x="77" y="935"/>
              </a:cxn>
              <a:cxn ang="0">
                <a:pos x="77" y="15"/>
              </a:cxn>
            </a:cxnLst>
            <a:rect l="0" t="0" r="r" b="b"/>
            <a:pathLst>
              <a:path w="190" h="953">
                <a:moveTo>
                  <a:pt x="77" y="15"/>
                </a:moveTo>
                <a:cubicBezTo>
                  <a:pt x="8" y="15"/>
                  <a:pt x="8" y="15"/>
                  <a:pt x="8" y="15"/>
                </a:cubicBezTo>
                <a:cubicBezTo>
                  <a:pt x="6" y="13"/>
                  <a:pt x="4" y="10"/>
                  <a:pt x="4" y="8"/>
                </a:cubicBezTo>
                <a:cubicBezTo>
                  <a:pt x="4" y="5"/>
                  <a:pt x="6" y="2"/>
                  <a:pt x="8" y="0"/>
                </a:cubicBezTo>
                <a:cubicBezTo>
                  <a:pt x="190" y="0"/>
                  <a:pt x="190" y="0"/>
                  <a:pt x="190" y="0"/>
                </a:cubicBezTo>
                <a:cubicBezTo>
                  <a:pt x="190" y="953"/>
                  <a:pt x="190" y="953"/>
                  <a:pt x="190" y="953"/>
                </a:cubicBezTo>
                <a:cubicBezTo>
                  <a:pt x="8" y="953"/>
                  <a:pt x="8" y="953"/>
                  <a:pt x="8" y="953"/>
                </a:cubicBezTo>
                <a:cubicBezTo>
                  <a:pt x="6" y="953"/>
                  <a:pt x="4" y="952"/>
                  <a:pt x="2" y="950"/>
                </a:cubicBezTo>
                <a:cubicBezTo>
                  <a:pt x="1" y="949"/>
                  <a:pt x="0" y="947"/>
                  <a:pt x="0" y="944"/>
                </a:cubicBezTo>
                <a:cubicBezTo>
                  <a:pt x="0" y="941"/>
                  <a:pt x="1" y="939"/>
                  <a:pt x="2" y="937"/>
                </a:cubicBezTo>
                <a:cubicBezTo>
                  <a:pt x="4" y="935"/>
                  <a:pt x="6" y="935"/>
                  <a:pt x="8" y="935"/>
                </a:cubicBezTo>
                <a:cubicBezTo>
                  <a:pt x="77" y="935"/>
                  <a:pt x="77" y="935"/>
                  <a:pt x="77" y="935"/>
                </a:cubicBezTo>
                <a:lnTo>
                  <a:pt x="77" y="15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wrap="square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sz="13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>
            <p:custDataLst>
              <p:tags r:id="rId11"/>
            </p:custDataLst>
          </p:nvPr>
        </p:nvSpPr>
        <p:spPr>
          <a:xfrm>
            <a:off x="1025340" y="2528887"/>
            <a:ext cx="434816" cy="26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anchor="ctr">
            <a:normAutofit lnSpcReduction="10000"/>
          </a:bodyPr>
          <a:lstStyle/>
          <a:p>
            <a:pPr lvl="0" algn="ctr" fontAlgn="auto">
              <a:lnSpc>
                <a:spcPct val="120000"/>
              </a:lnSpc>
              <a:buClr>
                <a:prstClr val="white"/>
              </a:buClr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36" name="文本框 12"/>
          <p:cNvSpPr txBox="1"/>
          <p:nvPr>
            <p:custDataLst>
              <p:tags r:id="rId12"/>
            </p:custDataLst>
          </p:nvPr>
        </p:nvSpPr>
        <p:spPr bwMode="auto">
          <a:xfrm>
            <a:off x="1868779" y="2449274"/>
            <a:ext cx="2310233" cy="42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fontAlgn="auto">
              <a:lnSpc>
                <a:spcPct val="140000"/>
              </a:lnSpc>
            </a:pPr>
            <a:r>
              <a:rPr lang="zh-CN" altLang="en-US" b="1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Arial" panose="020B0604020202020204" pitchFamily="34" charset="0"/>
              </a:rPr>
              <a:t>轴压比常见问题</a:t>
            </a:r>
          </a:p>
        </p:txBody>
      </p:sp>
      <p:sp>
        <p:nvSpPr>
          <p:cNvPr id="49" name="文本框 12"/>
          <p:cNvSpPr txBox="1"/>
          <p:nvPr>
            <p:custDataLst>
              <p:tags r:id="rId13"/>
            </p:custDataLst>
          </p:nvPr>
        </p:nvSpPr>
        <p:spPr bwMode="auto">
          <a:xfrm>
            <a:off x="1833139" y="3584980"/>
            <a:ext cx="2095919" cy="42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fontAlgn="auto">
              <a:lnSpc>
                <a:spcPct val="140000"/>
              </a:lnSpc>
            </a:pPr>
            <a:endParaRPr lang="zh-CN" altLang="en-US" b="1" spc="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Arial" panose="020B0604020202020204" pitchFamily="34" charset="0"/>
            </a:endParaRPr>
          </a:p>
        </p:txBody>
      </p:sp>
      <p:pic>
        <p:nvPicPr>
          <p:cNvPr id="71" name="图片 70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6" cstate="print"/>
          <a:srcRect/>
          <a:stretch>
            <a:fillRect/>
          </a:stretch>
        </p:blipFill>
        <p:spPr>
          <a:xfrm>
            <a:off x="4185514" y="1285866"/>
            <a:ext cx="4628604" cy="271464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88414" y="789013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08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53913" y="857105"/>
            <a:ext cx="392783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自动对轴压比限值调整的情况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23A1D5C-97D0-4AD8-A3EF-43B4EB206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163" y="1399685"/>
            <a:ext cx="7936936" cy="199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93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09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7920" y="810361"/>
            <a:ext cx="392783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轴压比限值增减量菜单</a:t>
            </a:r>
          </a:p>
        </p:txBody>
      </p:sp>
      <p:sp>
        <p:nvSpPr>
          <p:cNvPr id="13" name="文本框 56">
            <a:extLst>
              <a:ext uri="{FF2B5EF4-FFF2-40B4-BE49-F238E27FC236}">
                <a16:creationId xmlns:a16="http://schemas.microsoft.com/office/drawing/2014/main" id="{04D35C9E-5265-40D3-B288-0C1AA9AFC21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88072" y="1280514"/>
            <a:ext cx="754618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285750" lvl="1" indent="-285750" defTabSz="913765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前处理特殊柱下提供了轴压比限值增减量菜单</a:t>
            </a: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  在前处理设置了对轴压比限值人工定义增加量或减少量的菜单，用来处理软件不不能自动处理的情况。</a:t>
            </a: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比如《抗震规范》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6.3.6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条注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3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、注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4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所述的情况；</a:t>
            </a: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比如《高规》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10.5.6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条关于上连体结构的要求，</a:t>
            </a: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C93F491-7837-4FA3-9012-B2BFB30CBF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96" y="2571750"/>
            <a:ext cx="8244408" cy="5023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FFB68A-2435-481A-AE8F-F92218CEEB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599" y="3418362"/>
            <a:ext cx="8357972" cy="6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04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09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7920" y="810361"/>
            <a:ext cx="392783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轴压比限值增减量菜单</a:t>
            </a:r>
          </a:p>
        </p:txBody>
      </p:sp>
      <p:sp>
        <p:nvSpPr>
          <p:cNvPr id="13" name="文本框 56">
            <a:extLst>
              <a:ext uri="{FF2B5EF4-FFF2-40B4-BE49-F238E27FC236}">
                <a16:creationId xmlns:a16="http://schemas.microsoft.com/office/drawing/2014/main" id="{04D35C9E-5265-40D3-B288-0C1AA9AFC21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82204" y="1350170"/>
            <a:ext cx="754618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1A02B17-AC45-46F6-A30E-BF99269C71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5436" y="1708217"/>
            <a:ext cx="4272136" cy="2923743"/>
          </a:xfrm>
          <a:prstGeom prst="rect">
            <a:avLst/>
          </a:prstGeom>
        </p:spPr>
      </p:pic>
      <p:sp>
        <p:nvSpPr>
          <p:cNvPr id="17" name="文本框 56">
            <a:extLst>
              <a:ext uri="{FF2B5EF4-FFF2-40B4-BE49-F238E27FC236}">
                <a16:creationId xmlns:a16="http://schemas.microsoft.com/office/drawing/2014/main" id="{86188466-752B-4A59-885C-DD8EAF27351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46738" y="1232728"/>
            <a:ext cx="754618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285750" lvl="1" indent="-285750" defTabSz="913765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用户可手工指定轴压比限值增减量，如填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-0.05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表示限值减小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0.05</a:t>
            </a:r>
            <a:r>
              <a:rPr lang="zh-CN" altLang="en-US" sz="1600" dirty="0"/>
              <a:t>。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  </a:t>
            </a: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33528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10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7920" y="810361"/>
            <a:ext cx="392783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轴压比超限提示</a:t>
            </a:r>
          </a:p>
        </p:txBody>
      </p:sp>
      <p:sp>
        <p:nvSpPr>
          <p:cNvPr id="13" name="文本框 56">
            <a:extLst>
              <a:ext uri="{FF2B5EF4-FFF2-40B4-BE49-F238E27FC236}">
                <a16:creationId xmlns:a16="http://schemas.microsoft.com/office/drawing/2014/main" id="{04D35C9E-5265-40D3-B288-0C1AA9AFC21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82204" y="1350170"/>
            <a:ext cx="754618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4" name="文本框 56">
            <a:extLst>
              <a:ext uri="{FF2B5EF4-FFF2-40B4-BE49-F238E27FC236}">
                <a16:creationId xmlns:a16="http://schemas.microsoft.com/office/drawing/2014/main" id="{5E7FC942-9BC9-4721-B142-16C7CBA2A82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88072" y="1280514"/>
            <a:ext cx="754618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软件会在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【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设计结果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】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菜单下的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【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配筋简图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】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和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【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轴压比简图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】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中给出轴压比，如果超限，以红色显示。</a:t>
            </a: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7A9C629-A76F-4615-9EE7-17157E844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847" y="1788298"/>
            <a:ext cx="5689141" cy="297420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E689E64-1D7A-4543-B37F-0CFBEB2E9C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2076" y="1844338"/>
            <a:ext cx="3177788" cy="29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90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10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67283" y="857238"/>
            <a:ext cx="392783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轴压比超限提示</a:t>
            </a:r>
          </a:p>
        </p:txBody>
      </p:sp>
      <p:sp>
        <p:nvSpPr>
          <p:cNvPr id="13" name="文本框 56">
            <a:extLst>
              <a:ext uri="{FF2B5EF4-FFF2-40B4-BE49-F238E27FC236}">
                <a16:creationId xmlns:a16="http://schemas.microsoft.com/office/drawing/2014/main" id="{04D35C9E-5265-40D3-B288-0C1AA9AFC21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82204" y="1350170"/>
            <a:ext cx="754618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4" name="文本框 56">
            <a:extLst>
              <a:ext uri="{FF2B5EF4-FFF2-40B4-BE49-F238E27FC236}">
                <a16:creationId xmlns:a16="http://schemas.microsoft.com/office/drawing/2014/main" id="{5E7FC942-9BC9-4721-B142-16C7CBA2A82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82204" y="1423990"/>
            <a:ext cx="754618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7429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对于钢柱来说，根据高钢规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7.3.4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条只有框筒和筒中筒结构才控制轴压比，其它结构不控制，程序输出限值为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99.</a:t>
            </a:r>
          </a:p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CB26D926-42E7-4AAA-80FB-B5F1D9107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688" y="2456941"/>
            <a:ext cx="1961009" cy="129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4591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25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二、墙的轴压比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3" y="965122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53913" y="1024131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轴压比的计算</a:t>
            </a: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04C5060-CCDE-4DB7-BD08-0287474007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090" y="1496944"/>
            <a:ext cx="8338013" cy="5165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39AEF9-A81D-4EA9-99B5-CC55F440AE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694" y="2030604"/>
            <a:ext cx="7596336" cy="41445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23741BA-059B-4842-99A4-C8D356548D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648" y="2656249"/>
            <a:ext cx="4179590" cy="1629332"/>
          </a:xfrm>
          <a:prstGeom prst="rect">
            <a:avLst/>
          </a:prstGeom>
        </p:spPr>
      </p:pic>
      <p:sp>
        <p:nvSpPr>
          <p:cNvPr id="18" name="文本框 56">
            <a:extLst>
              <a:ext uri="{FF2B5EF4-FFF2-40B4-BE49-F238E27FC236}">
                <a16:creationId xmlns:a16="http://schemas.microsoft.com/office/drawing/2014/main" id="{2DE3DEF8-3026-4E19-8A21-B78809EF0AD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480069" y="2783141"/>
            <a:ext cx="4179590" cy="1413659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7429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计算重力荷载代表值作用下的轴压比的荷载组合为：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1.2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1.0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恒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+0.5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活）</a:t>
            </a: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DC501E-DF6E-41BB-946F-D65D870355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4238" y="3393632"/>
            <a:ext cx="4205610" cy="123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11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26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二、墙的轴压比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3" y="965122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53913" y="1024131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轴压比的计算</a:t>
            </a: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10805CC-8FB8-4676-86D9-3B6C86C92E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02" y="1489297"/>
            <a:ext cx="7451931" cy="13042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CF58F0C-CE2B-493D-A053-5BD4B4290B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364" y="2906146"/>
            <a:ext cx="7703840" cy="40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24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27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二、墙的轴压比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3" y="965122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53913" y="1024131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轴压比的限值要求</a:t>
            </a: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D321EDC-98D8-4BA1-8C87-D833292158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612" y="1504826"/>
            <a:ext cx="8104346" cy="5110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2016BB-6C6B-41AF-A4BD-297A435243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763" y="2006394"/>
            <a:ext cx="8257702" cy="3173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DA3130-9CD2-4E97-B2C6-6AA02EB37A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400" y="2364441"/>
            <a:ext cx="4418706" cy="14214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6307B1C-EC23-4EE2-9D85-B6F27A0D5A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763" y="3826552"/>
            <a:ext cx="8318575" cy="45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23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28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二、墙的轴压比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3" y="965122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53913" y="1024131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轴压比的限值要求</a:t>
            </a: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7" name="文本框 56">
            <a:extLst>
              <a:ext uri="{FF2B5EF4-FFF2-40B4-BE49-F238E27FC236}">
                <a16:creationId xmlns:a16="http://schemas.microsoft.com/office/drawing/2014/main" id="{1B7E19DA-70CE-4BF7-B065-5C76448E470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9512" y="2861618"/>
            <a:ext cx="770384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8" name="文本框 56">
            <a:extLst>
              <a:ext uri="{FF2B5EF4-FFF2-40B4-BE49-F238E27FC236}">
                <a16:creationId xmlns:a16="http://schemas.microsoft.com/office/drawing/2014/main" id="{1ADA5304-21AF-448B-BFA8-1B8C5AE79D2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1697" y="2837570"/>
            <a:ext cx="770384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9" name="文本框 56">
            <a:extLst>
              <a:ext uri="{FF2B5EF4-FFF2-40B4-BE49-F238E27FC236}">
                <a16:creationId xmlns:a16="http://schemas.microsoft.com/office/drawing/2014/main" id="{5FCAF9A8-BAFE-4D9F-BACF-38F94D76040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9921" y="2773682"/>
            <a:ext cx="7461196" cy="1413659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程序按照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抗震规范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及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高规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的规定全楼控制轴压比</a:t>
            </a: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2FE9F5B-01CE-4561-9461-285B33B92D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091" y="3134146"/>
            <a:ext cx="7987468" cy="11170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56104A4-2A9B-4202-BCF6-B8A5D42F1F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018" y="1479577"/>
            <a:ext cx="8169796" cy="11909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1DA0E3-FC93-4FAD-8AF2-26088D6532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5307" y="4248943"/>
            <a:ext cx="8245076" cy="38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33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29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二、墙的轴压比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3" y="965122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53913" y="1024131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组合墙的轴压比</a:t>
            </a: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7" name="文本框 56">
            <a:extLst>
              <a:ext uri="{FF2B5EF4-FFF2-40B4-BE49-F238E27FC236}">
                <a16:creationId xmlns:a16="http://schemas.microsoft.com/office/drawing/2014/main" id="{1B7E19DA-70CE-4BF7-B065-5C76448E470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9512" y="2861618"/>
            <a:ext cx="770384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8" name="文本框 56">
            <a:extLst>
              <a:ext uri="{FF2B5EF4-FFF2-40B4-BE49-F238E27FC236}">
                <a16:creationId xmlns:a16="http://schemas.microsoft.com/office/drawing/2014/main" id="{1ADA5304-21AF-448B-BFA8-1B8C5AE79D2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1697" y="2837570"/>
            <a:ext cx="770384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20" name="文本框 56">
            <a:extLst>
              <a:ext uri="{FF2B5EF4-FFF2-40B4-BE49-F238E27FC236}">
                <a16:creationId xmlns:a16="http://schemas.microsoft.com/office/drawing/2014/main" id="{67E6542F-BBA8-4DF0-B8FD-4E97F58DCAA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07504" y="1455981"/>
            <a:ext cx="754618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7429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如果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右侧对话框中选择“柱、墙轴压比”选项，则显示按照分段墙肢计算墙的轴压比的结果，即非组合墙的轴压比计算结果。</a:t>
            </a: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pPr marL="7429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软件还提供组合轴压比计算结果。</a:t>
            </a: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pPr marL="7429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软件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按照组合截面计算轴压比，即在计算每一段剪力墙轴压比时，结合相邻墙肢适当范围的轴力组合计算，结合的相邻墙肢的长度不大于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6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倍相邻墙肢厚度，软件把相邻墙肢这一段的面积和轴力都叠加到当前计算的墙肢上，扣除他们之间的重叠部分。</a:t>
            </a: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pPr marL="742950" indent="-285750">
              <a:buFont typeface="Wingdings" panose="05000000000000000000" pitchFamily="2" charset="2"/>
              <a:buChar char="Ø"/>
            </a:pP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这种计算方法考虑了相邻墙肢的影响，可避免相邻墙肢轴压比相差过大的情况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。</a:t>
            </a: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pPr marL="742950" indent="-285750">
              <a:buFont typeface="Wingdings" panose="05000000000000000000" pitchFamily="2" charset="2"/>
              <a:buChar char="Ø"/>
            </a:pP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在【设计结果】菜单的【轴压比】菜单下，通过右侧的“显示轮廓”按钮，鼠标停靠在某一剪力墙段上时，与该墙段相连的所有墙肢都会加亮一部分，如图所示，这就是计算当前墙肢时采用的组合截面的实际情况。</a:t>
            </a: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pPr marL="742950" indent="-285750">
              <a:buFont typeface="Wingdings" panose="05000000000000000000" pitchFamily="2" charset="2"/>
              <a:buChar char="Ø"/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742950" indent="-285750">
              <a:buFont typeface="Wingdings" panose="05000000000000000000" pitchFamily="2" charset="2"/>
              <a:buChar char="Ø"/>
            </a:pP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BFFABC-B214-44E7-9B92-BDC9D72CD9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8087" y="650651"/>
            <a:ext cx="1204486" cy="183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82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3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3" y="965122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轴压比的概念</a:t>
            </a: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6B557C9-76AB-4420-A8B3-152AD0096360}"/>
              </a:ext>
            </a:extLst>
          </p:cNvPr>
          <p:cNvSpPr/>
          <p:nvPr/>
        </p:nvSpPr>
        <p:spPr>
          <a:xfrm>
            <a:off x="1012270" y="3803634"/>
            <a:ext cx="1742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333333"/>
                </a:solidFill>
                <a:latin typeface="arial" panose="020B0604020202020204" pitchFamily="34" charset="0"/>
              </a:rPr>
              <a:t>Uc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</a:rPr>
              <a:t>=N/</a:t>
            </a:r>
            <a:r>
              <a:rPr lang="zh-CN" altLang="en-US" dirty="0">
                <a:solidFill>
                  <a:srgbClr val="333333"/>
                </a:solidFill>
                <a:latin typeface="arial" panose="020B0604020202020204" pitchFamily="34" charset="0"/>
              </a:rPr>
              <a:t>（</a:t>
            </a:r>
            <a:r>
              <a:rPr lang="en-US" altLang="zh-CN" dirty="0" err="1">
                <a:solidFill>
                  <a:srgbClr val="333333"/>
                </a:solidFill>
                <a:latin typeface="arial" panose="020B0604020202020204" pitchFamily="34" charset="0"/>
              </a:rPr>
              <a:t>Axfc</a:t>
            </a:r>
            <a:r>
              <a:rPr lang="zh-CN" altLang="en-US" dirty="0">
                <a:solidFill>
                  <a:srgbClr val="333333"/>
                </a:solidFill>
                <a:latin typeface="arial" panose="020B0604020202020204" pitchFamily="34" charset="0"/>
              </a:rPr>
              <a:t>）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3E3E189-274F-4C99-AA05-161ACDC69B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638" y="1635771"/>
            <a:ext cx="8252592" cy="194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5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30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二、墙的轴压比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3" y="965122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53913" y="1024131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组合墙的轴压比</a:t>
            </a:r>
          </a:p>
        </p:txBody>
      </p:sp>
      <p:sp>
        <p:nvSpPr>
          <p:cNvPr id="17" name="文本框 56">
            <a:extLst>
              <a:ext uri="{FF2B5EF4-FFF2-40B4-BE49-F238E27FC236}">
                <a16:creationId xmlns:a16="http://schemas.microsoft.com/office/drawing/2014/main" id="{1B7E19DA-70CE-4BF7-B065-5C76448E470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9512" y="2861618"/>
            <a:ext cx="770384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8" name="文本框 56">
            <a:extLst>
              <a:ext uri="{FF2B5EF4-FFF2-40B4-BE49-F238E27FC236}">
                <a16:creationId xmlns:a16="http://schemas.microsoft.com/office/drawing/2014/main" id="{1ADA5304-21AF-448B-BFA8-1B8C5AE79D2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41697" y="2837570"/>
            <a:ext cx="770384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3" name="轴压比显示轮廓">
            <a:hlinkClick r:id="" action="ppaction://media"/>
            <a:extLst>
              <a:ext uri="{FF2B5EF4-FFF2-40B4-BE49-F238E27FC236}">
                <a16:creationId xmlns:a16="http://schemas.microsoft.com/office/drawing/2014/main" id="{D0FBB3BA-56DD-4C72-8B1D-2393B6C5F223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2520" y="1519932"/>
            <a:ext cx="5871357" cy="31803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3B5980E-39C7-44D2-92B9-AEB1A422B8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27547" y="770821"/>
            <a:ext cx="1037879" cy="384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8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31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二、墙的轴压比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3" y="965122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53913" y="1024131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组合墙的轴压比</a:t>
            </a: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7" name="文本框 56">
            <a:extLst>
              <a:ext uri="{FF2B5EF4-FFF2-40B4-BE49-F238E27FC236}">
                <a16:creationId xmlns:a16="http://schemas.microsoft.com/office/drawing/2014/main" id="{1B7E19DA-70CE-4BF7-B065-5C76448E470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9512" y="2861618"/>
            <a:ext cx="770384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8" name="文本框 56">
            <a:extLst>
              <a:ext uri="{FF2B5EF4-FFF2-40B4-BE49-F238E27FC236}">
                <a16:creationId xmlns:a16="http://schemas.microsoft.com/office/drawing/2014/main" id="{1ADA5304-21AF-448B-BFA8-1B8C5AE79D2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1697" y="2837570"/>
            <a:ext cx="770384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20" name="文本框 56">
            <a:extLst>
              <a:ext uri="{FF2B5EF4-FFF2-40B4-BE49-F238E27FC236}">
                <a16:creationId xmlns:a16="http://schemas.microsoft.com/office/drawing/2014/main" id="{67E6542F-BBA8-4DF0-B8FD-4E97F58DCAA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14128" y="1491206"/>
            <a:ext cx="3547855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软件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按照组合轴压比计算结果判断墙肢轴压比是否超限，</a:t>
            </a: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后续边缘构件设计时也采用组合轴压比判断边缘构件类型。</a:t>
            </a: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软件在构件信息等文本中输出的轴压比也是指组合轴压比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  <a:sym typeface="+mn-ea"/>
              </a:rPr>
              <a:t>。</a:t>
            </a:r>
            <a:endParaRPr lang="zh-CN" altLang="en-US" sz="1600" dirty="0">
              <a:latin typeface="楷体" pitchFamily="49" charset="-122"/>
              <a:ea typeface="楷体" pitchFamily="49" charset="-122"/>
              <a:sym typeface="+mn-ea"/>
            </a:endParaRPr>
          </a:p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742950" indent="-285750">
              <a:buFont typeface="Wingdings" panose="05000000000000000000" pitchFamily="2" charset="2"/>
              <a:buChar char="Ø"/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742950" indent="-285750">
              <a:buFont typeface="Wingdings" panose="05000000000000000000" pitchFamily="2" charset="2"/>
              <a:buChar char="Ø"/>
            </a:pPr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en-US" altLang="zh-CN" sz="1600" dirty="0">
              <a:latin typeface="楷体" pitchFamily="49" charset="-122"/>
              <a:ea typeface="楷体" pitchFamily="49" charset="-122"/>
            </a:endParaRPr>
          </a:p>
          <a:p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 marL="0" lvl="1" defTabSz="913765">
              <a:lnSpc>
                <a:spcPct val="120000"/>
              </a:lnSpc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9DB7ED0-58F5-421D-B290-BB55848ABF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8357" y="1124163"/>
            <a:ext cx="4845640" cy="325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32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3" y="965122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Q1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1" name="文本框 40">
            <a:extLst>
              <a:ext uri="{FF2B5EF4-FFF2-40B4-BE49-F238E27FC236}">
                <a16:creationId xmlns:a16="http://schemas.microsoft.com/office/drawing/2014/main" id="{C0C84711-1737-4479-8722-C41DA17D9A0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53913" y="1024131"/>
            <a:ext cx="452619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轴压比不是轴力设计值最大的组合？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5FDE83F-F718-4ED1-AF1F-394A2637E4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0042" y="1375450"/>
            <a:ext cx="7164288" cy="33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34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33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41991" y="845610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A1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85415" y="1024131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1" name="文本框 40">
            <a:extLst>
              <a:ext uri="{FF2B5EF4-FFF2-40B4-BE49-F238E27FC236}">
                <a16:creationId xmlns:a16="http://schemas.microsoft.com/office/drawing/2014/main" id="{C0C84711-1737-4479-8722-C41DA17D9A0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24432" y="902492"/>
            <a:ext cx="7190495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/>
              <a:t>计算地震时，轴压比所用的轴压力设计值为地震组合下的轴力设计值</a:t>
            </a: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65E6FE6-4A74-4A1B-BF87-7F6EE0214A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233" y="1328051"/>
            <a:ext cx="6624736" cy="34463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9CDE7EB-4EC4-4CDB-AC17-A7C6587DC9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0204" y="1770213"/>
            <a:ext cx="2733836" cy="104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13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34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8925" y="876528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Q2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1" name="文本框 40">
            <a:extLst>
              <a:ext uri="{FF2B5EF4-FFF2-40B4-BE49-F238E27FC236}">
                <a16:creationId xmlns:a16="http://schemas.microsoft.com/office/drawing/2014/main" id="{C0C84711-1737-4479-8722-C41DA17D9A0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53185" y="917603"/>
            <a:ext cx="452619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轴压比限值如何取值？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DF4BC9-D6A8-4B84-B7CE-C3FF59F739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400" y="1312854"/>
            <a:ext cx="7357998" cy="2636970"/>
          </a:xfrm>
          <a:prstGeom prst="rect">
            <a:avLst/>
          </a:prstGeom>
        </p:spPr>
      </p:pic>
      <p:sp>
        <p:nvSpPr>
          <p:cNvPr id="17" name="文本框 40">
            <a:extLst>
              <a:ext uri="{FF2B5EF4-FFF2-40B4-BE49-F238E27FC236}">
                <a16:creationId xmlns:a16="http://schemas.microsoft.com/office/drawing/2014/main" id="{AFBE559A-E19C-40E0-ABBB-38F1ACC081A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25365" y="4318625"/>
            <a:ext cx="7817485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一级转换柱（超短柱）轴压比限值软件中取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0.45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，而旁边同样为超短柱的一级框架柱轴压比限值软件取值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0.6</a:t>
            </a:r>
            <a:endParaRPr lang="zh-CN" altLang="en-US" sz="1600" dirty="0">
              <a:latin typeface="楷体" pitchFamily="49" charset="-122"/>
              <a:ea typeface="楷体" pitchFamily="49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937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35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8925" y="876528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A2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7" name="文本框 40">
            <a:extLst>
              <a:ext uri="{FF2B5EF4-FFF2-40B4-BE49-F238E27FC236}">
                <a16:creationId xmlns:a16="http://schemas.microsoft.com/office/drawing/2014/main" id="{AFBE559A-E19C-40E0-ABBB-38F1ACC081A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25365" y="4318625"/>
            <a:ext cx="7817485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058BC6E-E4B3-44F0-B0F5-101AD3FCF5FC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1132632" y="702818"/>
            <a:ext cx="4494530" cy="232981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DDA4DD5-27AB-4997-A927-2DC67394B9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8200" y="3229111"/>
            <a:ext cx="67246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21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36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8925" y="876528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A2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7" name="文本框 40">
            <a:extLst>
              <a:ext uri="{FF2B5EF4-FFF2-40B4-BE49-F238E27FC236}">
                <a16:creationId xmlns:a16="http://schemas.microsoft.com/office/drawing/2014/main" id="{AFBE559A-E19C-40E0-ABBB-38F1ACC081A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25365" y="4318625"/>
            <a:ext cx="7817485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24B4CD1-8585-4B0C-A1CF-1FC7F9A2F4DB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600770" y="1772593"/>
            <a:ext cx="4479290" cy="2031365"/>
          </a:xfrm>
          <a:prstGeom prst="rect">
            <a:avLst/>
          </a:prstGeom>
        </p:spPr>
      </p:pic>
      <p:sp>
        <p:nvSpPr>
          <p:cNvPr id="19" name="文本框 40">
            <a:extLst>
              <a:ext uri="{FF2B5EF4-FFF2-40B4-BE49-F238E27FC236}">
                <a16:creationId xmlns:a16="http://schemas.microsoft.com/office/drawing/2014/main" id="{E14C06A0-CBB5-44BB-931C-A4A517A2EEB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99592" y="3929049"/>
            <a:ext cx="7817485" cy="1118949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对于左侧柱：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查规范框剪结构一级抗震等级的轴压比限值为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0.75,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剪跨比不大于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1.5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时，限值减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0.1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；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IV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类场地较高建筑，轴压比限值减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0.05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；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 0.75-0.1-0.05=0.6</a:t>
            </a: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20000"/>
              </a:lnSpc>
            </a:pPr>
            <a:endParaRPr lang="zh-CN" altLang="en-US" sz="1600" dirty="0">
              <a:latin typeface="楷体" pitchFamily="49" charset="-122"/>
              <a:ea typeface="楷体" pitchFamily="49" charset="-122"/>
              <a:sym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BD96A48-D69E-48F5-BC07-BBBD1EB176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5473" y="338135"/>
            <a:ext cx="5451467" cy="151678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A671F3A-200D-4EE8-B117-770346D68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5705" y="1907692"/>
            <a:ext cx="3331372" cy="8636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708731C-123D-4CEA-8130-2086250D32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1131" y="2961199"/>
            <a:ext cx="3736876" cy="64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46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37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8925" y="876528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A2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7" name="文本框 40">
            <a:extLst>
              <a:ext uri="{FF2B5EF4-FFF2-40B4-BE49-F238E27FC236}">
                <a16:creationId xmlns:a16="http://schemas.microsoft.com/office/drawing/2014/main" id="{AFBE559A-E19C-40E0-ABBB-38F1ACC081A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25365" y="4318625"/>
            <a:ext cx="7817485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文本框 40">
            <a:extLst>
              <a:ext uri="{FF2B5EF4-FFF2-40B4-BE49-F238E27FC236}">
                <a16:creationId xmlns:a16="http://schemas.microsoft.com/office/drawing/2014/main" id="{E14C06A0-CBB5-44BB-931C-A4A517A2EEB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22711" y="3909595"/>
            <a:ext cx="7817485" cy="1131861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对于右侧转换柱：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框支柱执行框支剪力墙结构的轴压比限值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查表限值为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0.6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；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剪跨比不大于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1.5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时，限值减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0.1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；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IV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类场地较高建筑，轴压比限值减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0.05</a:t>
            </a:r>
            <a:r>
              <a:rPr lang="zh-CN" altLang="zh-CN" sz="1600" dirty="0">
                <a:latin typeface="楷体" pitchFamily="49" charset="-122"/>
                <a:ea typeface="楷体" pitchFamily="49" charset="-122"/>
              </a:rPr>
              <a:t>；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0.60-0.1-0.05=0.45</a:t>
            </a:r>
            <a:endParaRPr lang="zh-CN" altLang="zh-CN" sz="1600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20000"/>
              </a:lnSpc>
            </a:pPr>
            <a:endParaRPr lang="zh-CN" altLang="en-US" sz="1600" dirty="0">
              <a:latin typeface="楷体" pitchFamily="49" charset="-122"/>
              <a:ea typeface="楷体" pitchFamily="49" charset="-122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EB75ECF-7DEA-480C-A9F9-897306039A31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041366" y="1396537"/>
            <a:ext cx="4074528" cy="248347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5006F16-AD82-4730-83B6-A15535C39A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8027" y="338285"/>
            <a:ext cx="5451467" cy="15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93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38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8925" y="876528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Q3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1" name="文本框 40">
            <a:extLst>
              <a:ext uri="{FF2B5EF4-FFF2-40B4-BE49-F238E27FC236}">
                <a16:creationId xmlns:a16="http://schemas.microsoft.com/office/drawing/2014/main" id="{C0C84711-1737-4479-8722-C41DA17D9A0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53185" y="917603"/>
            <a:ext cx="452619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轴压比限值如何取值？</a:t>
            </a:r>
          </a:p>
        </p:txBody>
      </p:sp>
      <p:sp>
        <p:nvSpPr>
          <p:cNvPr id="17" name="文本框 40">
            <a:extLst>
              <a:ext uri="{FF2B5EF4-FFF2-40B4-BE49-F238E27FC236}">
                <a16:creationId xmlns:a16="http://schemas.microsoft.com/office/drawing/2014/main" id="{AFBE559A-E19C-40E0-ABBB-38F1ACC081A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25365" y="4318625"/>
            <a:ext cx="7817485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此模型结构形式为框架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-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核心筒结构，其中，输入参数中确定框架等级为三级，剪力墙等级为二级，为什么轴压比限值为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0.85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？</a:t>
            </a:r>
            <a:endParaRPr lang="zh-CN" altLang="en-US" sz="1600" dirty="0">
              <a:latin typeface="楷体" pitchFamily="49" charset="-122"/>
              <a:ea typeface="楷体" pitchFamily="49" charset="-122"/>
              <a:sym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EDD3777-C847-4375-B389-429997573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4318" y="1252861"/>
            <a:ext cx="5449466" cy="276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91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39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8925" y="876528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A3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7" name="文本框 40">
            <a:extLst>
              <a:ext uri="{FF2B5EF4-FFF2-40B4-BE49-F238E27FC236}">
                <a16:creationId xmlns:a16="http://schemas.microsoft.com/office/drawing/2014/main" id="{AFBE559A-E19C-40E0-ABBB-38F1ACC081A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25365" y="4318625"/>
            <a:ext cx="7817485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FF19FD4-851B-4987-AC72-411520553F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141" y="845973"/>
            <a:ext cx="5451467" cy="151678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1D38D21-9A9B-431C-A560-315378E0E0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022" y="2654523"/>
            <a:ext cx="4401266" cy="108445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3679352-C280-415F-B0E4-A37B82C146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9920" y="2302862"/>
            <a:ext cx="2750180" cy="239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74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15616" y="857238"/>
            <a:ext cx="3591468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轴压比的计算（计算地震时）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5400D1D-2C33-45F7-941D-2DF18B99A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2742270"/>
            <a:ext cx="7472506" cy="167497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081E56C-2662-4C32-AC70-D805F8F4D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694" y="1838615"/>
            <a:ext cx="8003801" cy="55840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D866A8A-D0F7-4714-8787-4411C5C8BA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212" y="1510369"/>
            <a:ext cx="1363241" cy="28456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40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8925" y="876528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A3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7" name="文本框 40">
            <a:extLst>
              <a:ext uri="{FF2B5EF4-FFF2-40B4-BE49-F238E27FC236}">
                <a16:creationId xmlns:a16="http://schemas.microsoft.com/office/drawing/2014/main" id="{AFBE559A-E19C-40E0-ABBB-38F1ACC081A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25365" y="4318625"/>
            <a:ext cx="7817485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3FFA16B-DF35-4409-A36C-255A193F6855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36567" y="876528"/>
            <a:ext cx="618871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71877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41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8925" y="876528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A3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7" name="文本框 40">
            <a:extLst>
              <a:ext uri="{FF2B5EF4-FFF2-40B4-BE49-F238E27FC236}">
                <a16:creationId xmlns:a16="http://schemas.microsoft.com/office/drawing/2014/main" id="{AFBE559A-E19C-40E0-ABBB-38F1ACC081A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25365" y="4318625"/>
            <a:ext cx="7817485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ECBA809-3658-454D-9DC7-02C7CBBA9C0D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63688" y="1329425"/>
            <a:ext cx="6188710" cy="280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9470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42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97694" y="881139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Q4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1" name="文本框 40">
            <a:extLst>
              <a:ext uri="{FF2B5EF4-FFF2-40B4-BE49-F238E27FC236}">
                <a16:creationId xmlns:a16="http://schemas.microsoft.com/office/drawing/2014/main" id="{C0C84711-1737-4479-8722-C41DA17D9A0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53185" y="917603"/>
            <a:ext cx="452619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轴压比限值为负值？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4FE4910-0A94-48AF-8B62-CAC07EAAFF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711" y="1398298"/>
            <a:ext cx="5482425" cy="24701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DE175A-807E-4A7A-89B0-D30F1CEF64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2080" y="1532205"/>
            <a:ext cx="3649511" cy="2233984"/>
          </a:xfrm>
          <a:prstGeom prst="rect">
            <a:avLst/>
          </a:prstGeom>
        </p:spPr>
      </p:pic>
      <p:sp>
        <p:nvSpPr>
          <p:cNvPr id="14" name="文本框 40">
            <a:extLst>
              <a:ext uri="{FF2B5EF4-FFF2-40B4-BE49-F238E27FC236}">
                <a16:creationId xmlns:a16="http://schemas.microsoft.com/office/drawing/2014/main" id="{B61CB1AB-BC57-474C-890C-6564D253682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63257" y="4088915"/>
            <a:ext cx="7817485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框架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</a:rPr>
              <a:t>-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核心筒结构，为什么轴压比限值为负数？</a:t>
            </a:r>
            <a:endParaRPr lang="zh-CN" altLang="en-US" sz="1600" dirty="0">
              <a:latin typeface="楷体" pitchFamily="49" charset="-122"/>
              <a:ea typeface="楷体" pitchFamily="49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879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43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97694" y="881139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A4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1" name="文本框 40">
            <a:extLst>
              <a:ext uri="{FF2B5EF4-FFF2-40B4-BE49-F238E27FC236}">
                <a16:creationId xmlns:a16="http://schemas.microsoft.com/office/drawing/2014/main" id="{C0C84711-1737-4479-8722-C41DA17D9A0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53185" y="917603"/>
            <a:ext cx="452619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设置了轴压比限值增减量</a:t>
            </a: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6576878-229F-4F58-A0E4-325016781E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484" y="2715766"/>
            <a:ext cx="4856673" cy="207869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2541F7F-7EB7-4CF8-9D83-97D6BD4721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196" y="1267869"/>
            <a:ext cx="7472909" cy="14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343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44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97694" y="881139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A4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1" name="文本框 40">
            <a:extLst>
              <a:ext uri="{FF2B5EF4-FFF2-40B4-BE49-F238E27FC236}">
                <a16:creationId xmlns:a16="http://schemas.microsoft.com/office/drawing/2014/main" id="{C0C84711-1737-4479-8722-C41DA17D9A0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53185" y="917603"/>
            <a:ext cx="452619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设置了轴压比限值增减量</a:t>
            </a: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D67C30A-E87D-4618-B710-9811EC5B05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100" y="1377090"/>
            <a:ext cx="7524328" cy="306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950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45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97694" y="881139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 fontScale="7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Q5-1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1" name="文本框 40">
            <a:extLst>
              <a:ext uri="{FF2B5EF4-FFF2-40B4-BE49-F238E27FC236}">
                <a16:creationId xmlns:a16="http://schemas.microsoft.com/office/drawing/2014/main" id="{C0C84711-1737-4479-8722-C41DA17D9A0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53185" y="917603"/>
            <a:ext cx="452619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性能设计下的轴压比如何计算？</a:t>
            </a:r>
          </a:p>
        </p:txBody>
      </p:sp>
      <p:sp>
        <p:nvSpPr>
          <p:cNvPr id="14" name="文本框 40">
            <a:extLst>
              <a:ext uri="{FF2B5EF4-FFF2-40B4-BE49-F238E27FC236}">
                <a16:creationId xmlns:a16="http://schemas.microsoft.com/office/drawing/2014/main" id="{D9CBE451-1D6F-42F4-ADC5-F0C4906E932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9300" y="1317305"/>
            <a:ext cx="7817485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大震不屈服下的轴压比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6E80F9B-9347-418B-89A2-3711E84D5E70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024424" y="1762908"/>
            <a:ext cx="5274310" cy="271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6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46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97694" y="881139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 fontScale="7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A5-1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1" name="文本框 40">
            <a:extLst>
              <a:ext uri="{FF2B5EF4-FFF2-40B4-BE49-F238E27FC236}">
                <a16:creationId xmlns:a16="http://schemas.microsoft.com/office/drawing/2014/main" id="{C0C84711-1737-4479-8722-C41DA17D9A0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53185" y="917603"/>
            <a:ext cx="452619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大震不屈服下的轴压比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BDA8AB3-5079-4463-BD0C-271EA1930B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489" y="1374397"/>
            <a:ext cx="4152786" cy="28656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45F6FE-3F44-447B-AAB8-7323DC976C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6090" y="845973"/>
            <a:ext cx="4505706" cy="16361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003CB72-CA97-487C-91FA-AAC4ECC527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643" y="4198352"/>
            <a:ext cx="8254713" cy="564148"/>
          </a:xfrm>
          <a:prstGeom prst="rect">
            <a:avLst/>
          </a:prstGeom>
        </p:spPr>
      </p:pic>
      <p:sp>
        <p:nvSpPr>
          <p:cNvPr id="18" name="文本框 40">
            <a:extLst>
              <a:ext uri="{FF2B5EF4-FFF2-40B4-BE49-F238E27FC236}">
                <a16:creationId xmlns:a16="http://schemas.microsoft.com/office/drawing/2014/main" id="{F1E1E22C-FFA6-4B66-9494-E3FC83CA18A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294275" y="2741632"/>
            <a:ext cx="7817485" cy="138269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f=0.88x45=39.6</a:t>
            </a:r>
          </a:p>
          <a:p>
            <a:pPr>
              <a:lnSpc>
                <a:spcPct val="120000"/>
              </a:lnSpc>
            </a:pPr>
            <a:r>
              <a:rPr lang="en-US" altLang="zh-CN" dirty="0" err="1"/>
              <a:t>Uc</a:t>
            </a:r>
            <a:r>
              <a:rPr lang="en-US" altLang="zh-CN" dirty="0"/>
              <a:t>=4612.6x1000/(600x600x39.6)=0.32</a:t>
            </a:r>
          </a:p>
          <a:p>
            <a:pPr>
              <a:lnSpc>
                <a:spcPct val="120000"/>
              </a:lnSpc>
            </a:pPr>
            <a:endParaRPr lang="en-US" altLang="zh-CN" dirty="0"/>
          </a:p>
          <a:p>
            <a:pPr>
              <a:lnSpc>
                <a:spcPct val="120000"/>
              </a:lnSpc>
            </a:pPr>
            <a:endParaRPr lang="zh-CN" altLang="en-US" sz="1600" dirty="0">
              <a:latin typeface="楷体" pitchFamily="49" charset="-122"/>
              <a:ea typeface="楷体" pitchFamily="49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169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47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97694" y="881139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 fontScale="7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Q5-2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1" name="文本框 40">
            <a:extLst>
              <a:ext uri="{FF2B5EF4-FFF2-40B4-BE49-F238E27FC236}">
                <a16:creationId xmlns:a16="http://schemas.microsoft.com/office/drawing/2014/main" id="{C0C84711-1737-4479-8722-C41DA17D9A0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53185" y="917603"/>
            <a:ext cx="452619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性能设计下的轴压比如何计算？</a:t>
            </a:r>
          </a:p>
        </p:txBody>
      </p:sp>
      <p:sp>
        <p:nvSpPr>
          <p:cNvPr id="14" name="文本框 40">
            <a:extLst>
              <a:ext uri="{FF2B5EF4-FFF2-40B4-BE49-F238E27FC236}">
                <a16:creationId xmlns:a16="http://schemas.microsoft.com/office/drawing/2014/main" id="{D9CBE451-1D6F-42F4-ADC5-F0C4906E932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9300" y="1317305"/>
            <a:ext cx="7817485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高规性能水准</a:t>
            </a:r>
            <a:r>
              <a:rPr lang="en-US" altLang="zh-CN" sz="1600" dirty="0"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3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的轴压比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C3DA80-1C18-4F38-8673-70B16E9AD9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753" y="1787702"/>
            <a:ext cx="8206032" cy="172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068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48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97694" y="790581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 fontScale="7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A5-2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1" name="文本框 40">
            <a:extLst>
              <a:ext uri="{FF2B5EF4-FFF2-40B4-BE49-F238E27FC236}">
                <a16:creationId xmlns:a16="http://schemas.microsoft.com/office/drawing/2014/main" id="{C0C84711-1737-4479-8722-C41DA17D9A0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52486" y="843163"/>
            <a:ext cx="452619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高规性能水准</a:t>
            </a:r>
            <a:r>
              <a:rPr lang="en-US" altLang="zh-CN" dirty="0"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3</a:t>
            </a:r>
            <a:r>
              <a:rPr lang="zh-CN" altLang="en-US" dirty="0"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的轴压比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845A5CE-2F54-47EE-9545-7EAA1DEC18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342" y="1223622"/>
            <a:ext cx="5472608" cy="341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55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49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97694" y="790581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 fontScale="7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A5-2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1" name="文本框 40">
            <a:extLst>
              <a:ext uri="{FF2B5EF4-FFF2-40B4-BE49-F238E27FC236}">
                <a16:creationId xmlns:a16="http://schemas.microsoft.com/office/drawing/2014/main" id="{C0C84711-1737-4479-8722-C41DA17D9A0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52486" y="843163"/>
            <a:ext cx="452619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高规性能水准</a:t>
            </a:r>
            <a:r>
              <a:rPr lang="en-US" altLang="zh-CN" dirty="0"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3</a:t>
            </a:r>
            <a:r>
              <a:rPr lang="zh-CN" altLang="en-US" dirty="0"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的轴压比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30C6266-70B3-40B8-9F25-4913DB4ECC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305" y="1319462"/>
            <a:ext cx="4126716" cy="173827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5DD6355-A685-4851-9AED-30D69E31D5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083" y="3264056"/>
            <a:ext cx="7233293" cy="1325240"/>
          </a:xfrm>
          <a:prstGeom prst="rect">
            <a:avLst/>
          </a:prstGeom>
        </p:spPr>
      </p:pic>
      <p:sp>
        <p:nvSpPr>
          <p:cNvPr id="17" name="文本框 40">
            <a:extLst>
              <a:ext uri="{FF2B5EF4-FFF2-40B4-BE49-F238E27FC236}">
                <a16:creationId xmlns:a16="http://schemas.microsoft.com/office/drawing/2014/main" id="{870D1081-32D1-46FF-A821-DEA048224B7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56166" y="1867388"/>
            <a:ext cx="7817485" cy="138269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err="1"/>
              <a:t>fck</a:t>
            </a:r>
            <a:r>
              <a:rPr lang="en-US" altLang="zh-CN" dirty="0"/>
              <a:t>=29.6</a:t>
            </a:r>
          </a:p>
          <a:p>
            <a:pPr>
              <a:lnSpc>
                <a:spcPct val="120000"/>
              </a:lnSpc>
            </a:pPr>
            <a:r>
              <a:rPr lang="en-US" altLang="zh-CN" dirty="0" err="1"/>
              <a:t>Uc</a:t>
            </a:r>
            <a:r>
              <a:rPr lang="en-US" altLang="zh-CN" dirty="0"/>
              <a:t>=7034.2x1000/(29.6x700x700)=0.48</a:t>
            </a:r>
          </a:p>
          <a:p>
            <a:pPr>
              <a:lnSpc>
                <a:spcPct val="120000"/>
              </a:lnSpc>
            </a:pPr>
            <a:endParaRPr lang="en-US" altLang="zh-CN" dirty="0"/>
          </a:p>
          <a:p>
            <a:pPr>
              <a:lnSpc>
                <a:spcPct val="120000"/>
              </a:lnSpc>
            </a:pPr>
            <a:endParaRPr lang="zh-CN" altLang="en-US" sz="1600" dirty="0">
              <a:latin typeface="楷体" pitchFamily="49" charset="-122"/>
              <a:ea typeface="楷体" pitchFamily="49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67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5082" y="837533"/>
            <a:ext cx="3663476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轴压比的计算（计算地震时）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6769926-B46D-4CEF-8F71-AE3D117A99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711" y="1407904"/>
            <a:ext cx="7111871" cy="1814661"/>
          </a:xfrm>
          <a:prstGeom prst="rect">
            <a:avLst/>
          </a:prstGeom>
        </p:spPr>
      </p:pic>
      <p:sp>
        <p:nvSpPr>
          <p:cNvPr id="12" name="文本框 56">
            <a:extLst>
              <a:ext uri="{FF2B5EF4-FFF2-40B4-BE49-F238E27FC236}">
                <a16:creationId xmlns:a16="http://schemas.microsoft.com/office/drawing/2014/main" id="{1CBFEA6C-34D7-40B0-BBCD-06A5219BE27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95402" y="3551105"/>
            <a:ext cx="7301960" cy="1211395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285750" lvl="1" indent="-285750" defTabSz="913765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控制轴压比主要为了保证构件的延性，塑性变形能力和抗倒塌能力。</a:t>
            </a: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285750" lvl="1" indent="-285750" defTabSz="913765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计算地震时，轴压力设计值是地震作用组合的轴压力设计值。</a:t>
            </a: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285750" lvl="1" indent="-285750" defTabSz="913765">
              <a:lnSpc>
                <a:spcPct val="120000"/>
              </a:lnSpc>
              <a:buFont typeface="Wingdings" panose="05000000000000000000" charset="0"/>
              <a:buChar char="Ø"/>
            </a:pPr>
            <a:endParaRPr lang="en-US" altLang="zh-CN" sz="1500" dirty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285750" lvl="1" indent="-285750" defTabSz="913765">
              <a:lnSpc>
                <a:spcPct val="120000"/>
              </a:lnSpc>
              <a:buFont typeface="Wingdings" panose="05000000000000000000" charset="0"/>
              <a:buChar char="Ø"/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285750" lvl="1" indent="-285750" algn="l">
              <a:lnSpc>
                <a:spcPct val="12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Ø"/>
            </a:pPr>
            <a:endParaRPr lang="zh-CN" altLang="en-US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51345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50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97694" y="782910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Q6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1" name="文本框 40">
            <a:extLst>
              <a:ext uri="{FF2B5EF4-FFF2-40B4-BE49-F238E27FC236}">
                <a16:creationId xmlns:a16="http://schemas.microsoft.com/office/drawing/2014/main" id="{C0C84711-1737-4479-8722-C41DA17D9A0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52486" y="848798"/>
            <a:ext cx="452619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墙的轴压比手核不上？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848BA00-274A-444D-A413-F49A4EB105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185" y="1231405"/>
            <a:ext cx="6443712" cy="356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844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51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71472" y="55420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>
              <a:lnSpc>
                <a:spcPct val="100000"/>
              </a:lnSpc>
              <a:defRPr/>
            </a:pPr>
            <a:endParaRPr kumimoji="0" lang="en-US" altLang="zh-CN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endParaRPr lang="en-US" altLang="zh-CN" sz="2000" b="1" cap="all" noProof="1">
              <a:solidFill>
                <a:srgbClr val="2F5597"/>
              </a:solidFill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三、</a:t>
            </a:r>
            <a:r>
              <a:rPr lang="zh-CN" altLang="en-US" sz="2000" b="1" cap="all" dirty="0">
                <a:solidFill>
                  <a:srgbClr val="2F5597"/>
                </a:solidFill>
                <a:sym typeface="Arial" panose="020B0604020202020204" pitchFamily="34" charset="0"/>
              </a:rPr>
              <a:t>轴压比常见问题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all" spc="0" normalizeH="0" baseline="0" noProof="1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97694" y="782910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A6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4424" y="994676"/>
            <a:ext cx="308847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b="1" spc="300" dirty="0"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11" name="文本框 40">
            <a:extLst>
              <a:ext uri="{FF2B5EF4-FFF2-40B4-BE49-F238E27FC236}">
                <a16:creationId xmlns:a16="http://schemas.microsoft.com/office/drawing/2014/main" id="{C0C84711-1737-4479-8722-C41DA17D9A0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52486" y="848798"/>
            <a:ext cx="4526199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组合墙的轴压比</a:t>
            </a:r>
          </a:p>
        </p:txBody>
      </p:sp>
      <p:sp>
        <p:nvSpPr>
          <p:cNvPr id="13" name="文本框 40">
            <a:extLst>
              <a:ext uri="{FF2B5EF4-FFF2-40B4-BE49-F238E27FC236}">
                <a16:creationId xmlns:a16="http://schemas.microsoft.com/office/drawing/2014/main" id="{0481CE0C-41B9-4142-80B7-9AD6973D0FB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82204" y="1128027"/>
            <a:ext cx="7914372" cy="711324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构件信息中输出的轴压比为组合墙的轴压比，</a:t>
            </a:r>
            <a:r>
              <a:rPr lang="zh-CN" altLang="en-US" sz="1600" dirty="0">
                <a:latin typeface="楷体" pitchFamily="49" charset="-122"/>
                <a:ea typeface="楷体" pitchFamily="49" charset="-122"/>
              </a:rPr>
              <a:t>软件按照组合截面计算轴压比，扣除面积重叠区域，轴力按阴影区组合截面取，包含阴影区内各墙肢轴力之和。</a:t>
            </a:r>
            <a:endParaRPr lang="zh-CN" altLang="en-US" sz="1600" dirty="0">
              <a:latin typeface="楷体" pitchFamily="49" charset="-122"/>
              <a:ea typeface="楷体" pitchFamily="49" charset="-122"/>
              <a:sym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F984D36-9075-4D7C-8362-FBAF4C37EA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95514"/>
            <a:ext cx="4501307" cy="28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010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spc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感谢您的观看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 b="1" spc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latin typeface="微软雅黑" panose="020B0503020204020204" charset="-122"/>
                <a:sym typeface="+mn-ea"/>
              </a:rPr>
              <a:t>Thanks for viewing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24548" y="857238"/>
            <a:ext cx="392783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轴压比的计算（不计算地震时）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40392CD-0372-4C51-8E85-65643718FC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472" y="2071289"/>
            <a:ext cx="8054444" cy="1711284"/>
          </a:xfrm>
          <a:prstGeom prst="rect">
            <a:avLst/>
          </a:prstGeom>
        </p:spPr>
      </p:pic>
      <p:sp>
        <p:nvSpPr>
          <p:cNvPr id="14" name="文本框 56">
            <a:extLst>
              <a:ext uri="{FF2B5EF4-FFF2-40B4-BE49-F238E27FC236}">
                <a16:creationId xmlns:a16="http://schemas.microsoft.com/office/drawing/2014/main" id="{3ED19F9D-54F8-423C-B506-7A45A4A98BF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61167" y="1467910"/>
            <a:ext cx="680941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285750" lvl="1" indent="-285750" algn="l">
              <a:lnSpc>
                <a:spcPct val="12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不计算地震作用时，程序默认按照无地震作用组合的轴力设计值计算。</a:t>
            </a:r>
          </a:p>
        </p:txBody>
      </p:sp>
    </p:spTree>
    <p:extLst>
      <p:ext uri="{BB962C8B-B14F-4D97-AF65-F5344CB8AC3E}">
        <p14:creationId xmlns:p14="http://schemas.microsoft.com/office/powerpoint/2010/main" val="1474209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38226" y="857238"/>
            <a:ext cx="392783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轴压比的计算（不计算地震时）</a:t>
            </a:r>
          </a:p>
        </p:txBody>
      </p:sp>
      <p:sp>
        <p:nvSpPr>
          <p:cNvPr id="14" name="文本框 56">
            <a:extLst>
              <a:ext uri="{FF2B5EF4-FFF2-40B4-BE49-F238E27FC236}">
                <a16:creationId xmlns:a16="http://schemas.microsoft.com/office/drawing/2014/main" id="{3ED19F9D-54F8-423C-B506-7A45A4A98BF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5536" y="1428932"/>
            <a:ext cx="680941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2857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提供了非抗震时是否按重力荷载代表值</a:t>
            </a: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lvl="1">
              <a:lnSpc>
                <a:spcPct val="120000"/>
              </a:lnSpc>
              <a:spcAft>
                <a:spcPts val="600"/>
              </a:spcAft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计算柱轴压比参数。</a:t>
            </a:r>
          </a:p>
          <a:p>
            <a:pPr marL="285750" lvl="1" indent="-285750" algn="l">
              <a:lnSpc>
                <a:spcPct val="12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Ø"/>
            </a:pPr>
            <a:endParaRPr lang="zh-CN" altLang="en-US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2435561-92BD-43A5-9333-43ACC1595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0017" y="787267"/>
            <a:ext cx="3908684" cy="388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88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2500"/>
            <a:ext cx="2025254" cy="23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algn="r" rtl="0" fontAlgn="auto">
              <a:spcBef>
                <a:spcPct val="0"/>
              </a:spcBef>
              <a:spcAft>
                <a:spcPct val="0"/>
              </a:spcAft>
              <a:defRPr sz="9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D5E6DEFE-E45E-4E91-A53B-8D49562036DC}" type="slidenum">
              <a:rPr lang="zh-CN" altLang="en-US" sz="1200" smtClean="0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16080CD2-4655-4147-90D8-2806E33B19C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9091" y="1555447"/>
            <a:ext cx="7817485" cy="623883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0" lvl="1" defTabSz="913765">
              <a:lnSpc>
                <a:spcPct val="120000"/>
              </a:lnSpc>
            </a:pPr>
            <a:endParaRPr lang="zh-CN" altLang="en-US" sz="15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6B557C9-76AB-4420-A8B3-152AD0096360}"/>
              </a:ext>
            </a:extLst>
          </p:cNvPr>
          <p:cNvSpPr/>
          <p:nvPr/>
        </p:nvSpPr>
        <p:spPr>
          <a:xfrm>
            <a:off x="971600" y="3186509"/>
            <a:ext cx="1742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333333"/>
                </a:solidFill>
                <a:latin typeface="arial" panose="020B0604020202020204" pitchFamily="34" charset="0"/>
              </a:rPr>
              <a:t>Uc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</a:rPr>
              <a:t>=N/</a:t>
            </a:r>
            <a:r>
              <a:rPr lang="zh-CN" altLang="en-US" dirty="0">
                <a:solidFill>
                  <a:srgbClr val="333333"/>
                </a:solidFill>
                <a:latin typeface="arial" panose="020B0604020202020204" pitchFamily="34" charset="0"/>
              </a:rPr>
              <a:t>（</a:t>
            </a:r>
            <a:r>
              <a:rPr lang="en-US" altLang="zh-CN" dirty="0" err="1">
                <a:solidFill>
                  <a:srgbClr val="333333"/>
                </a:solidFill>
                <a:latin typeface="arial" panose="020B0604020202020204" pitchFamily="34" charset="0"/>
              </a:rPr>
              <a:t>Axfc</a:t>
            </a:r>
            <a:r>
              <a:rPr lang="zh-CN" altLang="en-US" dirty="0">
                <a:solidFill>
                  <a:srgbClr val="333333"/>
                </a:solidFill>
                <a:latin typeface="arial" panose="020B0604020202020204" pitchFamily="34" charset="0"/>
              </a:rPr>
              <a:t>）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3E3E189-274F-4C99-AA05-161ACDC69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606" y="1109367"/>
            <a:ext cx="8252592" cy="194766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049B435-4A6F-4CFE-B426-0CCB421E97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624" y="3583124"/>
            <a:ext cx="6948264" cy="115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85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6037C8-5B0A-4AE1-9877-D75452A8BEB9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597694" y="276014"/>
            <a:ext cx="7105650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all" spc="0" normalizeH="0" baseline="0" noProof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 panose="020B0604020202020204" pitchFamily="34" charset="0"/>
              </a:rPr>
              <a:t>一、柱的轴压比</a:t>
            </a:r>
          </a:p>
        </p:txBody>
      </p:sp>
      <p:sp>
        <p:nvSpPr>
          <p:cNvPr id="27" name="等腰三角形 26"/>
          <p:cNvSpPr/>
          <p:nvPr>
            <p:custDataLst>
              <p:tags r:id="rId2"/>
            </p:custDataLst>
          </p:nvPr>
        </p:nvSpPr>
        <p:spPr>
          <a:xfrm rot="5400000" flipH="1">
            <a:off x="203002" y="460177"/>
            <a:ext cx="558404" cy="4810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等腰三角形 27"/>
          <p:cNvSpPr/>
          <p:nvPr>
            <p:custDataLst>
              <p:tags r:id="rId3"/>
            </p:custDataLst>
          </p:nvPr>
        </p:nvSpPr>
        <p:spPr>
          <a:xfrm rot="5400000" flipH="1">
            <a:off x="-47625" y="98822"/>
            <a:ext cx="692944" cy="597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23265" y="700088"/>
            <a:ext cx="4329113" cy="0"/>
          </a:xfrm>
          <a:prstGeom prst="line">
            <a:avLst/>
          </a:prstGeom>
          <a:ln w="31750">
            <a:solidFill>
              <a:srgbClr val="2F5597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内容占位符 2"/>
          <p:cNvSpPr>
            <a:spLocks noGrp="1"/>
          </p:cNvSpPr>
          <p:nvPr/>
        </p:nvSpPr>
        <p:spPr>
          <a:xfrm>
            <a:off x="571472" y="857238"/>
            <a:ext cx="5828665" cy="480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  <a:spcAft>
                <a:spcPts val="1000"/>
              </a:spcAft>
              <a:buNone/>
            </a:pPr>
            <a:endParaRPr lang="zh-CN" altLang="en-US" sz="1800" b="1" dirty="0">
              <a:sym typeface="+mn-ea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3ACA998E-0854-4ED3-8F50-2995385574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212" y="787267"/>
            <a:ext cx="482441" cy="482441"/>
          </a:xfrm>
          <a:prstGeom prst="diamond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04</a:t>
            </a: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F7AD3CEE-2ABC-44FC-AED0-F1CEC645D8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38226" y="857238"/>
            <a:ext cx="3927830" cy="313802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ea typeface="微软雅黑" panose="020B0503020204020204" charset="-122"/>
                <a:sym typeface="Arial" panose="020B0604020202020204" pitchFamily="34" charset="0"/>
              </a:rPr>
              <a:t>性能设计结果下的轴压比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6C689D-E591-4456-AFCB-CA8CDA1E47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78041"/>
            <a:ext cx="5478333" cy="24133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AA75520-68C7-4453-9C34-1217FCA9AB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3585" y="810897"/>
            <a:ext cx="3290422" cy="3462045"/>
          </a:xfrm>
          <a:prstGeom prst="rect">
            <a:avLst/>
          </a:prstGeom>
        </p:spPr>
      </p:pic>
      <p:sp>
        <p:nvSpPr>
          <p:cNvPr id="17" name="文本框 56">
            <a:extLst>
              <a:ext uri="{FF2B5EF4-FFF2-40B4-BE49-F238E27FC236}">
                <a16:creationId xmlns:a16="http://schemas.microsoft.com/office/drawing/2014/main" id="{8EC97AE9-DACE-400C-A780-DBEC1FEE9E8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066" y="1301017"/>
            <a:ext cx="6809410" cy="642942"/>
          </a:xfrm>
          <a:prstGeom prst="rect">
            <a:avLst/>
          </a:prstGeom>
        </p:spPr>
        <p:txBody>
          <a:bodyPr vert="horz" wrap="square" lIns="67500" tIns="0" rIns="67500" bIns="35100" anchor="t" anchorCtr="0">
            <a:noAutofit/>
          </a:bodyPr>
          <a:lstStyle/>
          <a:p>
            <a:pPr marL="285750" lvl="1" indent="-285750" algn="l">
              <a:lnSpc>
                <a:spcPct val="12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Ø"/>
            </a:pPr>
            <a:r>
              <a:rPr lang="zh-CN" altLang="en-US" sz="1600" dirty="0">
                <a:latin typeface="楷体" pitchFamily="49" charset="-122"/>
                <a:ea typeface="楷体" pitchFamily="49" charset="-122"/>
                <a:sym typeface="+mn-ea"/>
              </a:rPr>
              <a:t>程序自动根据选择的性能水准，按照规范要求进行设计。</a:t>
            </a: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lvl="1" algn="l">
              <a:lnSpc>
                <a:spcPct val="120000"/>
              </a:lnSpc>
              <a:spcAft>
                <a:spcPts val="600"/>
              </a:spcAft>
              <a:buClrTx/>
              <a:buSzTx/>
            </a:pPr>
            <a:endParaRPr lang="en-US" altLang="zh-CN" sz="1600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235293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83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31*1547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d"/>
  <p:tag name="KSO_WM_UNIT_INDEX" val="1"/>
  <p:tag name="KSO_WM_UNIT_ID" val="custom20186547_13*d*1"/>
  <p:tag name="KSO_WM_TEMPLATE_CATEGORY" val="custom"/>
  <p:tag name="KSO_WM_TEMPLATE_INDEX" val="20186547"/>
  <p:tag name="KSO_WM_UNIT_LAYERLEVEL" val="1"/>
  <p:tag name="KSO_WM_TAG_VERSION" val="1.0"/>
  <p:tag name="KSO_WM_BEAUTIFY_FLAG" val="#wm#"/>
  <p:tag name="KSO_WM_UNIT_COLOR_SCHEME_SHAPE_ID" val="6"/>
  <p:tag name="KSO_WM_UNIT_COLOR_SCHEME_PARENT_PAGE" val="0_13"/>
  <p:tag name="KSO_WM_UNIT_USESOURCEFORMAT_APPLY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BK_DARK_LIGHT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619*169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186547_9*d*1"/>
  <p:tag name="KSO_WM_TEMPLATE_CATEGORY" val="custom"/>
  <p:tag name="KSO_WM_TEMPLATE_INDEX" val="20186547"/>
  <p:tag name="KSO_WM_UNIT_LAYERLEVEL" val="1"/>
  <p:tag name="KSO_WM_TAG_VERSION" val="1.0"/>
  <p:tag name="KSO_WM_BEAUTIFY_FLAG" val="#wm#"/>
  <p:tag name="KSO_WM_UNIT_COLOR_SCHEME_SHAPE_ID" val="3"/>
  <p:tag name="KSO_WM_UNIT_COLOR_SCHEME_PARENT_PAGE" val="0_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83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83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2837"/>
  <p:tag name="KSO_WM_TEMPLATE_MASTER_THUMB_INDEX" val="12"/>
  <p:tag name="KSO_WM_TEMPLATE_THUMBS_INDEX" val="1、4、7、9、10、12、14、15、18、1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83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31*1547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d"/>
  <p:tag name="KSO_WM_UNIT_INDEX" val="1"/>
  <p:tag name="KSO_WM_UNIT_ID" val="custom20186547_13*d*1"/>
  <p:tag name="KSO_WM_TEMPLATE_CATEGORY" val="custom"/>
  <p:tag name="KSO_WM_TEMPLATE_INDEX" val="20186547"/>
  <p:tag name="KSO_WM_UNIT_LAYERLEVEL" val="1"/>
  <p:tag name="KSO_WM_TAG_VERSION" val="1.0"/>
  <p:tag name="KSO_WM_BEAUTIFY_FLAG" val="#wm#"/>
  <p:tag name="KSO_WM_UNIT_COLOR_SCHEME_SHAPE_ID" val="6"/>
  <p:tag name="KSO_WM_UNIT_COLOR_SCHEME_PARENT_PAGE" val="0_13"/>
  <p:tag name="KSO_WM_UNIT_USESOURCEFORMAT_APPLY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47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478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478"/>
  <p:tag name="KSO_WM_TEMPLATE_MASTER_TYPE" val="1"/>
  <p:tag name="KSO_WM_TEMPLATE_THUMBS_INDEX" val="1、4、7、13、18、19、20、21、22、26、31、35、36、37、3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49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4478_6*l_h_i*1_1_1"/>
  <p:tag name="KSO_WM_TEMPLATE_CATEGORY" val="custom"/>
  <p:tag name="KSO_WM_TEMPLATE_INDEX" val="2020447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50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custom20204478_6*l_h_i*1_1_2"/>
  <p:tag name="KSO_WM_TEMPLATE_CATEGORY" val="custom"/>
  <p:tag name="KSO_WM_TEMPLATE_INDEX" val="2020447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52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custom20204478_6*l_h_i*1_1_1"/>
  <p:tag name="KSO_WM_TEMPLATE_CATEGORY" val="custom"/>
  <p:tag name="KSO_WM_TEMPLATE_INDEX" val="2020447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COLOR_SCHEME_SHAPE_ID" val="36"/>
  <p:tag name="KSO_WM_UNIT_COLOR_SCHEME_PARENT_PAGE" val="0_4"/>
  <p:tag name="KSO_WM_UNIT_PRESET_TEXT" val="单击此处添加标题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4478_6*l_h_f*1_1_1"/>
  <p:tag name="KSO_WM_TEMPLATE_CATEGORY" val="custom"/>
  <p:tag name="KSO_WM_TEMPLATE_INDEX" val="20204478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39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4478_6*l_h_i*1_2_1"/>
  <p:tag name="KSO_WM_TEMPLATE_CATEGORY" val="custom"/>
  <p:tag name="KSO_WM_TEMPLATE_INDEX" val="20204478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40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custom20204478_6*l_h_i*1_2_2"/>
  <p:tag name="KSO_WM_TEMPLATE_CATEGORY" val="custom"/>
  <p:tag name="KSO_WM_TEMPLATE_INDEX" val="20204478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42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custom20204478_6*l_h_i*1_2_1"/>
  <p:tag name="KSO_WM_TEMPLATE_CATEGORY" val="custom"/>
  <p:tag name="KSO_WM_TEMPLATE_INDEX" val="20204478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COLOR_SCHEME_SHAPE_ID" val="45"/>
  <p:tag name="KSO_WM_UNIT_COLOR_SCHEME_PARENT_PAGE" val="0_4"/>
  <p:tag name="KSO_WM_UNIT_PRESET_TEXT" val="单击此处添加标题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custom20204478_6*l_h_f*1_2_1"/>
  <p:tag name="KSO_WM_TEMPLATE_CATEGORY" val="custom"/>
  <p:tag name="KSO_WM_TEMPLATE_INDEX" val="20204478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49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4478_6*l_h_i*1_1_1"/>
  <p:tag name="KSO_WM_TEMPLATE_CATEGORY" val="custom"/>
  <p:tag name="KSO_WM_TEMPLATE_INDEX" val="2020447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50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custom20204478_6*l_h_i*1_1_2"/>
  <p:tag name="KSO_WM_TEMPLATE_CATEGORY" val="custom"/>
  <p:tag name="KSO_WM_TEMPLATE_INDEX" val="2020447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52"/>
  <p:tag name="KSO_WM_UNIT_COLOR_SCHEME_PARENT_PAGE" val="0_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custom20204478_6*l_h_i*1_1_1"/>
  <p:tag name="KSO_WM_TEMPLATE_CATEGORY" val="custom"/>
  <p:tag name="KSO_WM_TEMPLATE_INDEX" val="2020447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COLOR_SCHEME_SHAPE_ID" val="36"/>
  <p:tag name="KSO_WM_UNIT_COLOR_SCHEME_PARENT_PAGE" val="0_4"/>
  <p:tag name="KSO_WM_UNIT_PRESET_TEXT" val="单击此处添加标题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4478_6*l_h_f*1_1_1"/>
  <p:tag name="KSO_WM_TEMPLATE_CATEGORY" val="custom"/>
  <p:tag name="KSO_WM_TEMPLATE_INDEX" val="20204478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COLOR_SCHEME_SHAPE_ID" val="36"/>
  <p:tag name="KSO_WM_UNIT_COLOR_SCHEME_PARENT_PAGE" val="0_4"/>
  <p:tag name="KSO_WM_UNIT_PRESET_TEXT" val="单击此处添加标题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4478_6*l_h_f*1_1_1"/>
  <p:tag name="KSO_WM_TEMPLATE_CATEGORY" val="custom"/>
  <p:tag name="KSO_WM_TEMPLATE_INDEX" val="20204478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d"/>
  <p:tag name="KSO_WM_UNIT_INDEX" val="1_1_1"/>
  <p:tag name="KSO_WM_UNIT_ID" val="diagram20200114_2*m_h_d*1_1_1"/>
  <p:tag name="KSO_WM_TEMPLATE_CATEGORY" val="diagram"/>
  <p:tag name="KSO_WM_TEMPLATE_INDEX" val="20200114"/>
  <p:tag name="KSO_WM_UNIT_LAYERLEVEL" val="1_1_1"/>
  <p:tag name="KSO_WM_TAG_VERSION" val="1.0"/>
  <p:tag name="KSO_WM_BEAUTIFY_FLAG" val="#wm#"/>
  <p:tag name="KSO_WM_UNIT_VALUE" val="360*61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2837"/>
  <p:tag name="KSO_WM_TEMPLATE_MASTER_THUMB_INDEX" val="12"/>
  <p:tag name="KSO_WM_TEMPLATE_THUMBS_INDEX" val="1、4、7、9、10、12、14、15、18、1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827_2*m_h_f*1_2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3"/>
  <p:tag name="KSO_WM_UNIT_ISCONTENTSTITLE" val="0"/>
  <p:tag name="KSO_WM_UNIT_HIGHLIGHT" val="0"/>
  <p:tag name="KSO_WM_UNIT_COMPATIBLE" val="0"/>
  <p:tag name="KSO_WM_TEMPLATE_CATEGORY" val="custom"/>
  <p:tag name="KSO_WM_TEMPLATE_INDEX" val="20202837"/>
  <p:tag name="KSO_WM_DIAGRAM_GROUP_CODE" val="m1-1"/>
  <p:tag name="KSO_WM_UNIT_ID" val="custom20202837_8*a*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2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8*i*3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3"/>
  <p:tag name="KSO_WM_TEMPLATE_CATEGORY" val="custom"/>
  <p:tag name="KSO_WM_TEMPLATE_INDEX" val="20202837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187827_2*m_h_i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827_2*m_h_f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827_2*m_h_a*1_1_1"/>
  <p:tag name="KSO_WM_TEMPLATE_CATEGORY" val="diagram"/>
  <p:tag name="KSO_WM_TEMPLATE_INDEX" val="2018782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837_19"/>
  <p:tag name="KSO_WM_TEMPLATE_SUBCATEGORY" val="0"/>
  <p:tag name="KSO_WM_TEMPLATE_MASTER_TYPE" val="1"/>
  <p:tag name="KSO_WM_TEMPLATE_COLOR_TYPE" val="1"/>
  <p:tag name="KSO_WM_SLIDE_ITEM_CNT" val="0"/>
  <p:tag name="KSO_WM_SLIDE_INDEX" val="19"/>
  <p:tag name="KSO_WM_TAG_VERSION" val="1.0"/>
  <p:tag name="KSO_WM_BEAUTIFY_FLAG" val="#wm#"/>
  <p:tag name="KSO_WM_TEMPLATE_CATEGORY" val="custom"/>
  <p:tag name="KSO_WM_TEMPLATE_INDEX" val="20202837"/>
  <p:tag name="KSO_WM_SLIDE_TYPE" val="endPage"/>
  <p:tag name="KSO_WM_SLIDE_SUBTYPE" val="pureTxt"/>
  <p:tag name="KSO_WM_SLIDE_LAYOUT" val="a_b"/>
  <p:tag name="KSO_WM_SLIDE_LAYOUT_CNT" val="1_1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19*a*1"/>
  <p:tag name="KSO_WM_TEMPLATE_CATEGORY" val="custom"/>
  <p:tag name="KSO_WM_TEMPLATE_INDEX" val="20202837"/>
  <p:tag name="KSO_WM_UNIT_LAYERLEVEL" val="1"/>
  <p:tag name="KSO_WM_TAG_VERSION" val="1.0"/>
  <p:tag name="KSO_WM_BEAUTIFY_FLAG" val="#wm#"/>
  <p:tag name="KSO_WM_UNIT_ISCONTENTSTITLE" val="0"/>
  <p:tag name="KSO_WM_UNIT_NOCLEAR" val="1"/>
  <p:tag name="KSO_WM_UNIT_TYPE" val="a"/>
  <p:tag name="KSO_WM_UNIT_INDEX" val="1"/>
  <p:tag name="KSO_WM_UNIT_PRESET_TEXT" val="感谢您的耐心观看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837_19*b*1"/>
  <p:tag name="KSO_WM_TEMPLATE_CATEGORY" val="custom"/>
  <p:tag name="KSO_WM_TEMPLATE_INDEX" val="20202837"/>
  <p:tag name="KSO_WM_UNIT_LAYERLEVEL" val="1"/>
  <p:tag name="KSO_WM_TAG_VERSION" val="1.0"/>
  <p:tag name="KSO_WM_BEAUTIFY_FLAG" val="#wm#"/>
  <p:tag name="KSO_WM_UNIT_ISCONTENTSTITLE" val="0"/>
  <p:tag name="KSO_WM_UNIT_PRESET_TEXT" val="单击此处添加正文，文字是您思想的提炼，请尽量言简意赅的阐述观点。"/>
  <p:tag name="KSO_WM_UNIT_NOCLEAR" val="0"/>
  <p:tag name="KSO_WM_UNIT_VALUE" val="40"/>
  <p:tag name="KSO_WM_UNIT_TYPE" val="b"/>
  <p:tag name="KSO_WM_UNIT_INDEX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heme/theme1.xml><?xml version="1.0" encoding="utf-8"?>
<a:theme xmlns:a="http://schemas.openxmlformats.org/drawingml/2006/main" name="6_Office 主题​​">
  <a:themeElements>
    <a:clrScheme name="自定义 39">
      <a:dk1>
        <a:sysClr val="windowText" lastClr="000000"/>
      </a:dk1>
      <a:lt1>
        <a:sysClr val="window" lastClr="FFFFFF"/>
      </a:lt1>
      <a:dk2>
        <a:srgbClr val="E6EBF2"/>
      </a:dk2>
      <a:lt2>
        <a:srgbClr val="FFFFFF"/>
      </a:lt2>
      <a:accent1>
        <a:srgbClr val="2F5597"/>
      </a:accent1>
      <a:accent2>
        <a:srgbClr val="006AA6"/>
      </a:accent2>
      <a:accent3>
        <a:srgbClr val="007B9F"/>
      </a:accent3>
      <a:accent4>
        <a:srgbClr val="008884"/>
      </a:accent4>
      <a:accent5>
        <a:srgbClr val="00925B"/>
      </a:accent5>
      <a:accent6>
        <a:srgbClr val="55972F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自定义 39">
      <a:dk1>
        <a:sysClr val="windowText" lastClr="000000"/>
      </a:dk1>
      <a:lt1>
        <a:sysClr val="window" lastClr="FFFFFF"/>
      </a:lt1>
      <a:dk2>
        <a:srgbClr val="E6EBF2"/>
      </a:dk2>
      <a:lt2>
        <a:srgbClr val="FFFFFF"/>
      </a:lt2>
      <a:accent1>
        <a:srgbClr val="2F5597"/>
      </a:accent1>
      <a:accent2>
        <a:srgbClr val="006AA6"/>
      </a:accent2>
      <a:accent3>
        <a:srgbClr val="007B9F"/>
      </a:accent3>
      <a:accent4>
        <a:srgbClr val="008884"/>
      </a:accent4>
      <a:accent5>
        <a:srgbClr val="00925B"/>
      </a:accent5>
      <a:accent6>
        <a:srgbClr val="55972F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199">
      <a:dk1>
        <a:srgbClr val="000000"/>
      </a:dk1>
      <a:lt1>
        <a:srgbClr val="FFFFFF"/>
      </a:lt1>
      <a:dk2>
        <a:srgbClr val="EEF6FC"/>
      </a:dk2>
      <a:lt2>
        <a:srgbClr val="FCFCFD"/>
      </a:lt2>
      <a:accent1>
        <a:srgbClr val="6F86A0"/>
      </a:accent1>
      <a:accent2>
        <a:srgbClr val="2F9BC1"/>
      </a:accent2>
      <a:accent3>
        <a:srgbClr val="20ADB0"/>
      </a:accent3>
      <a:accent4>
        <a:srgbClr val="35A550"/>
      </a:accent4>
      <a:accent5>
        <a:srgbClr val="7A9F3F"/>
      </a:accent5>
      <a:accent6>
        <a:srgbClr val="E5CA29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39">
    <a:dk1>
      <a:sysClr val="windowText" lastClr="000000"/>
    </a:dk1>
    <a:lt1>
      <a:sysClr val="window" lastClr="FFFFFF"/>
    </a:lt1>
    <a:dk2>
      <a:srgbClr val="E6EBF2"/>
    </a:dk2>
    <a:lt2>
      <a:srgbClr val="FFFFFF"/>
    </a:lt2>
    <a:accent1>
      <a:srgbClr val="2F5597"/>
    </a:accent1>
    <a:accent2>
      <a:srgbClr val="006AA6"/>
    </a:accent2>
    <a:accent3>
      <a:srgbClr val="007B9F"/>
    </a:accent3>
    <a:accent4>
      <a:srgbClr val="008884"/>
    </a:accent4>
    <a:accent5>
      <a:srgbClr val="00925B"/>
    </a:accent5>
    <a:accent6>
      <a:srgbClr val="55972F"/>
    </a:accent6>
    <a:hlink>
      <a:srgbClr val="658BD5"/>
    </a:hlink>
    <a:folHlink>
      <a:srgbClr val="A16AA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yjk</Template>
  <TotalTime>22211</TotalTime>
  <Words>2019</Words>
  <Application>Microsoft Office PowerPoint</Application>
  <PresentationFormat>全屏显示(16:9)</PresentationFormat>
  <Paragraphs>338</Paragraphs>
  <Slides>52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52</vt:i4>
      </vt:variant>
    </vt:vector>
  </HeadingPairs>
  <TitlesOfParts>
    <vt:vector size="63" baseType="lpstr">
      <vt:lpstr>楷体</vt:lpstr>
      <vt:lpstr>隶书</vt:lpstr>
      <vt:lpstr>微软雅黑</vt:lpstr>
      <vt:lpstr>Arial</vt:lpstr>
      <vt:lpstr>Arial</vt:lpstr>
      <vt:lpstr>Calibri</vt:lpstr>
      <vt:lpstr>Times New Roman</vt:lpstr>
      <vt:lpstr>Wingdings</vt:lpstr>
      <vt:lpstr>6_Office 主题​​</vt:lpstr>
      <vt:lpstr>4_Office 主题​​</vt:lpstr>
      <vt:lpstr>2_Office 主题​​</vt:lpstr>
      <vt:lpstr>关于轴压比的那些事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感谢您的观看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北京盈建科软件有限责任公司 (Beijing YJK Building Software Co., Ltd.)</dc:title>
  <dc:creator>user</dc:creator>
  <cp:lastModifiedBy>win7</cp:lastModifiedBy>
  <cp:revision>1971</cp:revision>
  <dcterms:created xsi:type="dcterms:W3CDTF">2019-12-11T03:01:00Z</dcterms:created>
  <dcterms:modified xsi:type="dcterms:W3CDTF">2021-09-07T08:16:34Z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